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147480105" r:id="rId2"/>
    <p:sldId id="2147480106" r:id="rId3"/>
    <p:sldId id="2147480107" r:id="rId4"/>
    <p:sldId id="2147480108" r:id="rId5"/>
    <p:sldId id="2147480110" r:id="rId6"/>
    <p:sldId id="2147480109" r:id="rId7"/>
    <p:sldId id="2147480111" r:id="rId8"/>
    <p:sldId id="2147480112" r:id="rId9"/>
    <p:sldId id="2147480113" r:id="rId10"/>
    <p:sldId id="2147480114" r:id="rId11"/>
    <p:sldId id="2147480122" r:id="rId12"/>
    <p:sldId id="2147480124" r:id="rId13"/>
    <p:sldId id="2147480126" r:id="rId14"/>
    <p:sldId id="2147480180" r:id="rId15"/>
    <p:sldId id="2147480181" r:id="rId16"/>
    <p:sldId id="2147480182" r:id="rId17"/>
    <p:sldId id="2147480183" r:id="rId18"/>
    <p:sldId id="2147480184" r:id="rId19"/>
    <p:sldId id="2147480185" r:id="rId20"/>
    <p:sldId id="2147480186" r:id="rId21"/>
    <p:sldId id="2147480187" r:id="rId22"/>
    <p:sldId id="2147480188" r:id="rId23"/>
    <p:sldId id="2147480189" r:id="rId24"/>
    <p:sldId id="2147480190" r:id="rId25"/>
    <p:sldId id="2147480191" r:id="rId26"/>
    <p:sldId id="2147480192" r:id="rId27"/>
    <p:sldId id="2147480193" r:id="rId28"/>
    <p:sldId id="2147480194" r:id="rId29"/>
    <p:sldId id="2147480195" r:id="rId30"/>
    <p:sldId id="2147480196" r:id="rId31"/>
    <p:sldId id="2147480197" r:id="rId32"/>
    <p:sldId id="2147480198" r:id="rId33"/>
    <p:sldId id="2147480199" r:id="rId34"/>
    <p:sldId id="2147480200" r:id="rId35"/>
    <p:sldId id="2147480201" r:id="rId36"/>
    <p:sldId id="2147480202" r:id="rId37"/>
    <p:sldId id="2147480203" r:id="rId3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40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D63833-6788-4C75-B009-E69B20F890C3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C8676A-14BC-4DF7-AD54-B3C78271BD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3544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0C4BBEF-9D73-653D-FFFC-875691B101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17E72F01-BEFC-0AB6-2656-4DAFD74670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6551701-8D6C-8934-51DF-C35AAEC7F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A8F1D51-C298-8785-DDC1-BBBBFDA6B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C6ACE5C-DF49-FBC8-DB12-BAC4BAB2D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902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96F212-7B15-7781-6714-078B5CB47A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FA1E8CE-EB88-3AA4-3933-5B08652204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158FA26-3DC0-B9D0-34B3-20CBC5AB5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9143E36-A719-6606-EBAA-F681C6C13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CEB386-CC8F-092C-6D05-B06BCBEBD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423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361DB9F-59C5-055A-E73B-8247D27EBF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E373DAF-62F1-C09B-D7BA-BA99694736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93128BE-577E-F96F-45E8-E46D37222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743C1F5-298E-B606-EAA2-49A2E4BBC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56DA0C8-6757-B119-7916-F3B77E88B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2763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fr-FR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r>
              <a:rPr lang="fr-FR"/>
              <a:t>Cliquez sur l'icône pour ajouter un graphique</a:t>
            </a:r>
          </a:p>
        </p:txBody>
      </p:sp>
      <p:pic>
        <p:nvPicPr>
          <p:cNvPr id="2" name="Picture 2" descr="Notre Pôle Jardin &amp; Terroir | Groupe LORCA">
            <a:extLst>
              <a:ext uri="{FF2B5EF4-FFF2-40B4-BE49-F238E27FC236}">
                <a16:creationId xmlns:a16="http://schemas.microsoft.com/office/drawing/2014/main" id="{B54C2548-EBC3-8912-253F-0800DC18FF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049678" y="6330134"/>
            <a:ext cx="824774" cy="384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1FC8331E-704F-D119-563A-4D387067951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85589" y="6330134"/>
            <a:ext cx="717335" cy="387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2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9F8F17-2CA8-71FC-02E1-B48F6DC6F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527F2BF-3881-6CFF-47C0-76132A15D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9E865D-A3C5-49AD-AEBF-6D012EF36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A4EBD0-06BB-7F44-9E1C-63D390BFE1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83A7BA-4343-4A0F-F2A6-33EC33143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8900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1D3725-ECD6-549A-D4DF-DDA6CE83F8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BBDBDB-8C4F-7E4B-7B2D-8475D4481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3B3A692-C22E-0BA8-69BA-7D7BD211C5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7DBD947-43D1-92CE-F349-870C29C77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CEAAEA5-B684-905E-0F2A-D6EF40DB0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349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1E6C282-6E1F-76A1-D0FF-983B49B330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8C38723-1FDF-0DEF-D021-8FE2BA1827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9BE847-E8A6-D557-D521-6346D75194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ABD51B6-5A6E-0CFF-B1A4-B72161696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2B87CBE-E763-6222-1844-0DF19F90C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3E06DEC-0782-6DE5-1F12-9C4568681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701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9504CF-4D03-26CF-A1E1-7E5E6D00A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7C44750-EED2-F81D-3B3D-DCD8C0ACF2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589DB3E-283E-D5DE-72F5-9DCCC0DA32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3252EBC-9DA4-B315-E19E-56A3808DAB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EA3AFDF-AE1C-E6E7-4420-3CAB4774C4D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23E1AFD-7400-87F9-BD05-DEEA87289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888D55A-7F54-3AE3-6420-9191E597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35CF142-BD6A-8A49-7573-21223D9F7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556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30A85C-720F-3F49-7DDB-19B0A1737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4D1CBD2-BA6E-53D5-3BCE-9AAB0B6802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A832138-58B1-1BE7-9ADB-C636F6C7A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9EC7432-E600-230E-B09E-A8E05F7D1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067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8C0B940-F5B6-3C5E-CA7A-2521B65DC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D211F01E-46D4-3715-D42E-FA914F875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1721146-4FEE-468D-D61A-6A0EAA08B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817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648D00-AE5E-9B02-F205-9DCF796ADF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FD75851-7ADC-31D7-CC21-AC4F849586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2935221-AD62-10B3-8557-74D887D107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3C01282-3EE0-1F1C-3DC7-5C0988285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F174FD2-3C9F-0C4B-FC96-602415193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66F44B1-8C69-3886-0956-19809E104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44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7FD6E9-16CD-AABB-8345-352452085D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399EEDA-9A88-A346-6BCF-42F52CAABB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A458F0B-FE64-47AD-4C94-A33EBCC940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9C15C2D-8C0D-BF5C-AC1F-D6D1A95EB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B42CE90-E38F-AA99-72A4-59AD07951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A2A5044-A414-3C5C-27D5-5E5E9065E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63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09830E4-8F7E-10E3-0E6D-DB9121CA1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28B9D58-A356-3AC2-B882-A31CE979A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79EC072-0652-5809-AA1E-2DAB51DF00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DB76B42-9C9A-4BEF-BC30-734E2DA505EC}" type="datetimeFigureOut">
              <a:rPr lang="fr-FR" smtClean="0"/>
              <a:t>03/02/2025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4DF4362-B5B4-0490-6600-F405F210D2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A3A9BA-B685-66C9-CAD0-39FFF81BF6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901D277-2A21-48A3-8011-588EB1571C3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5786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4000" advClick="0" advTm="4000">
        <p:fade/>
      </p:transition>
    </mc:Choice>
    <mc:Fallback xmlns="">
      <p:transition spd="slow" advClick="0" advTm="4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03822-0B2F-E09B-9912-ED1A660CF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EE46D2-36F0-75E2-0E8A-D24A413FA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F78D4A-8015-62DF-6374-5B3EB225096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C6724795-7831-9D99-E43C-9142000F1B5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8FB6BD-7F66-E048-693F-EC9F8F6C84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fleur, personne, habits&#10;&#10;Description générée automatiquement">
            <a:extLst>
              <a:ext uri="{FF2B5EF4-FFF2-40B4-BE49-F238E27FC236}">
                <a16:creationId xmlns:a16="http://schemas.microsoft.com/office/drawing/2014/main" id="{0288B7E5-C433-E380-8AD0-A138721BCA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201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7B88D-BD3D-1A45-CC65-D5E1710CA1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41707A-9608-881D-3DBA-541767891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08C9B0-26F3-29A7-5C6A-789CBCA25A5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62EA934C-FDFC-5C43-C503-CBFD7796B71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4AAF014-DE47-466B-60DF-2D1988A16A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241D5A85-1578-761A-96FE-077DCBEE0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93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D43DF-8F7B-7246-A4D7-6D03054B25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F910F4-7E3B-3368-16A7-46D4FC2AC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96E939E-319C-D907-C869-B3A0BB32C2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BAFB9FCE-1CFC-D94A-9650-303AA35293A9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EDDAC15-A52E-33E9-B433-5596AF787B7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personne, Visage humain&#10;&#10;Description générée automatiquement">
            <a:extLst>
              <a:ext uri="{FF2B5EF4-FFF2-40B4-BE49-F238E27FC236}">
                <a16:creationId xmlns:a16="http://schemas.microsoft.com/office/drawing/2014/main" id="{D778F83B-C232-BB1C-C5D0-DFCB6C4926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02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2CCED-53E0-E775-CF4C-F145EA2AD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9356419-0CDC-C2E4-B6D6-859557674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CCAE7A-40D1-1C55-B072-060A091983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D407EB9C-28C1-CD1B-C402-4BE2BA96B4DC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668A1C-3D54-9D28-689F-82538806A5A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ourire, Visage humain, personne&#10;&#10;Description générée automatiquement">
            <a:extLst>
              <a:ext uri="{FF2B5EF4-FFF2-40B4-BE49-F238E27FC236}">
                <a16:creationId xmlns:a16="http://schemas.microsoft.com/office/drawing/2014/main" id="{819E65B2-A6FC-364D-F105-AE9379044B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87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E50985-9BC1-38CC-FE2C-0A9270798D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194544-6186-D6DC-A13E-7A54E2C65F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ECA28F8-25FA-28CE-813A-6841BC2D26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C07D5FD3-2597-C1C5-2E15-CAB5A98BD809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F8FB47F-B198-A5A1-0089-990F8DC8FD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Visage humain, personne, habits&#10;&#10;Description générée automatiquement">
            <a:extLst>
              <a:ext uri="{FF2B5EF4-FFF2-40B4-BE49-F238E27FC236}">
                <a16:creationId xmlns:a16="http://schemas.microsoft.com/office/drawing/2014/main" id="{1964DEBC-606E-D1C9-72A0-786DA7A8AE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1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72B2F-F396-9210-CF3E-174906BA5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04858B-F8FD-305F-09FD-119558469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099A008-4033-D62C-EF03-814772F5123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365562FF-C7C8-0887-060B-960656B42C50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2CA9C1D-340A-B188-DD89-275AE0F57B9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Visage humain, sourire&#10;&#10;Description générée automatiquement">
            <a:extLst>
              <a:ext uri="{FF2B5EF4-FFF2-40B4-BE49-F238E27FC236}">
                <a16:creationId xmlns:a16="http://schemas.microsoft.com/office/drawing/2014/main" id="{CF094FB3-94AE-ACD7-9870-F1B013151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9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BFA9F2-8FDE-8494-B034-47513477D2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865003-FC77-0C16-693C-2432D38484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871160-373B-F8E3-D6DF-F7309DB6461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021E89AB-0357-E62B-A432-165DDACF18E2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77A3311-2BBA-54CF-0A82-097CBD7138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fruit, Aliments naturels, personne&#10;&#10;Description générée automatiquement">
            <a:extLst>
              <a:ext uri="{FF2B5EF4-FFF2-40B4-BE49-F238E27FC236}">
                <a16:creationId xmlns:a16="http://schemas.microsoft.com/office/drawing/2014/main" id="{AC02FDF3-A84D-EC93-9830-BA0C3824DB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89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924030-0085-D92E-EC5E-16A538506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546415-1383-7D5B-E6D7-A48484128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F0CA8A-A262-291F-E5B1-E641B0B223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1D6D218-0CC9-168C-3A5E-D4CA84027FE7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BBADDF-3FAC-71C3-A4BA-881F76E8A00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Visage humain, homme&#10;&#10;Description générée automatiquement">
            <a:extLst>
              <a:ext uri="{FF2B5EF4-FFF2-40B4-BE49-F238E27FC236}">
                <a16:creationId xmlns:a16="http://schemas.microsoft.com/office/drawing/2014/main" id="{F8560800-7FCA-D702-1FCC-219008758D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25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1D41E-1F19-2ED8-AC73-FB7B27024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560296-02FF-BBC1-40D2-054AE82CB3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B0E47E6-9114-F5AE-9E4E-A1EABB711B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1705C139-47E7-E7CF-95C5-7CCCD066B131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BEE0FD-B7FF-FC3A-46F5-5F751185A0E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personne, habits, chapeau&#10;&#10;Description générée automatiquement">
            <a:extLst>
              <a:ext uri="{FF2B5EF4-FFF2-40B4-BE49-F238E27FC236}">
                <a16:creationId xmlns:a16="http://schemas.microsoft.com/office/drawing/2014/main" id="{A3572975-9816-3831-8149-2F0E0DEA6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27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8E7433-4CF0-EFDD-678B-F1A51ADB1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51760B6-5D16-98AD-9B3B-CCF45DC7A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72842C1-3422-BED1-485F-2D22F5538FE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B8744048-84EA-45AD-BCEA-1C73CC4AB908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9F1FBE2-24DF-575E-0792-708E64F0461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ourire, Visage humain, affiche&#10;&#10;Description générée automatiquement">
            <a:extLst>
              <a:ext uri="{FF2B5EF4-FFF2-40B4-BE49-F238E27FC236}">
                <a16:creationId xmlns:a16="http://schemas.microsoft.com/office/drawing/2014/main" id="{2B646D71-1956-0E15-EF03-A3CADD8E74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7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96E8DF-A282-6B7E-3462-BC5FD6987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D6F539-7995-12DE-A943-72B6F1DE1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5E85DCB-A03E-625F-B5C3-6D5BE53ECF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A77799D3-80B2-4E4B-36A6-0E4EF1E6A49D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8F9319-88D8-28AE-B858-8A68C471E4E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ammifère, chat, Félidés&#10;&#10;Description générée automatiquement">
            <a:extLst>
              <a:ext uri="{FF2B5EF4-FFF2-40B4-BE49-F238E27FC236}">
                <a16:creationId xmlns:a16="http://schemas.microsoft.com/office/drawing/2014/main" id="{D7E3A873-8B39-4197-849E-48575DBF4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5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8ECD6C-89DB-CF11-0BE8-A6C0C7774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37760D-944D-4321-1806-5FE21196FA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2B9384-20FF-AFB9-986C-841BF7FCEB3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10961DE5-88ED-294D-678A-57394FB201C6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6EA1943-8DEA-196A-C55C-3A2AA56E2F4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Visage humain, sourire&#10;&#10;Description générée automatiquement">
            <a:extLst>
              <a:ext uri="{FF2B5EF4-FFF2-40B4-BE49-F238E27FC236}">
                <a16:creationId xmlns:a16="http://schemas.microsoft.com/office/drawing/2014/main" id="{7D0E1D90-E6FC-6633-4201-20C5272B7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053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33C7C5-5ADE-6B8C-0D58-EE13A0EB7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DD0324C-27A8-AE24-82E1-A397436E37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96248CE-92AD-A877-0769-8BAB04C359F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C1BF4F45-DC30-6915-13AE-38638E01FF4A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383504B-76EA-1DA4-0410-FEBD988C48F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ammifère, Race de chien, chien&#10;&#10;Description générée automatiquement">
            <a:extLst>
              <a:ext uri="{FF2B5EF4-FFF2-40B4-BE49-F238E27FC236}">
                <a16:creationId xmlns:a16="http://schemas.microsoft.com/office/drawing/2014/main" id="{B35CF84F-013D-D2F0-50AE-9B7D7E2D4B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72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DF301-C3DB-3C59-B21D-61F3E7D60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F90E94-2859-7711-95DE-85AA18A24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04627A8-FA92-4CB5-E367-B51C029C16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C8FC95F0-8275-4073-38E1-D32EFB6A57C0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5D4512-4C1F-CD83-E942-E50D3A5996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galliformes, oiseau, peigne&#10;&#10;Description générée automatiquement">
            <a:extLst>
              <a:ext uri="{FF2B5EF4-FFF2-40B4-BE49-F238E27FC236}">
                <a16:creationId xmlns:a16="http://schemas.microsoft.com/office/drawing/2014/main" id="{B6D21EA8-8473-69FE-2BEC-6BCA07E8B7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2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97E73-8B15-25E9-C9C9-3F3C5FB06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33347E-F3B3-8612-B25C-39FBD81BE1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677EE9-913C-0BBC-3C8E-3E9BFEA36A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CCC7C746-D0A7-5205-196D-4870245C60DE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A50A1A-CB2C-B3C5-D410-979FBBCD355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FB0CC1C4-F4EE-F846-2772-D82153978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43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EB890-F8C3-0B16-227A-061D6646A3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7C22B1-9FC6-8CD4-D968-6A9B658E1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9FA1043-E3D2-43C5-1293-7D95BE3FC3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CD6238A5-2618-E6D8-794F-1DE71CE4BFB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ABD3F4A-25B5-EE31-C503-148200E6CC8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personne, Visage humain&#10;&#10;Description générée automatiquement">
            <a:extLst>
              <a:ext uri="{FF2B5EF4-FFF2-40B4-BE49-F238E27FC236}">
                <a16:creationId xmlns:a16="http://schemas.microsoft.com/office/drawing/2014/main" id="{2D52D017-6AA8-B7AC-8F53-09B330F01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3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A945C-8E4F-C7DC-9D32-95D3EA40E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9FA162-C28E-7382-21B7-33CF08500C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AD8247-4FB0-F33E-28FC-611AA4D8F22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729A3583-0381-1E2E-F2DB-0864F1893CD5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614D55-F5F0-B549-F8E0-3EE1EDE1A5A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ourire, Visage humain, personne&#10;&#10;Description générée automatiquement">
            <a:extLst>
              <a:ext uri="{FF2B5EF4-FFF2-40B4-BE49-F238E27FC236}">
                <a16:creationId xmlns:a16="http://schemas.microsoft.com/office/drawing/2014/main" id="{0F2B8B7A-7E8C-3DB1-625F-05463862A3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89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447745-A72B-03ED-1720-7D9567B85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B0BC63-6FAF-E6C2-F430-8AB525DDC7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F9C02E8-804C-9659-7767-566796C781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00A8FBDE-F444-829C-61DF-EBD67FD73A4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A9AED1-1A33-5D30-217F-231C27335F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Visage humain, personne, habits&#10;&#10;Description générée automatiquement">
            <a:extLst>
              <a:ext uri="{FF2B5EF4-FFF2-40B4-BE49-F238E27FC236}">
                <a16:creationId xmlns:a16="http://schemas.microsoft.com/office/drawing/2014/main" id="{257F1B7E-052E-133D-A83D-444D4B31E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39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4A7AD-2DB5-FB31-6285-1F91C0245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FA938FB-CB93-7E50-71E6-E08DDAE614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CFD2553-DD25-0CAD-1906-C168E6CFB0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0EB89CFD-903D-A8A5-9955-D2BBD174A308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C5A7FF-C854-2C79-AF66-6E2CF50AA8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Visage humain, sourire&#10;&#10;Description générée automatiquement">
            <a:extLst>
              <a:ext uri="{FF2B5EF4-FFF2-40B4-BE49-F238E27FC236}">
                <a16:creationId xmlns:a16="http://schemas.microsoft.com/office/drawing/2014/main" id="{1F5F2A86-44FA-A99A-8A93-54A6D389CB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116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E3BE69-564E-65B0-82FE-63CA68DB5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CEA3AE-FF12-F1B5-D8C2-5334969691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FF5525-964B-3F25-EAA3-81146D98B3D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BEC59EA4-F9D1-3FA3-CA61-FDFC3F142E9F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863D28-34B7-B3FA-0DF6-704D2E86EC4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fruit, Aliments naturels, personne&#10;&#10;Description générée automatiquement">
            <a:extLst>
              <a:ext uri="{FF2B5EF4-FFF2-40B4-BE49-F238E27FC236}">
                <a16:creationId xmlns:a16="http://schemas.microsoft.com/office/drawing/2014/main" id="{97009C1B-457C-68EC-75F1-293A1CDC3C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715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C91F9-1E1E-9850-90CA-EB6B2E0A25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FF41A8-DE7E-4E2E-D89F-5D33E5621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FE9E278-6A67-E032-DDB0-3EA2A00F928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ABD68608-B7CE-0B4C-A7A4-02ABB222A1B2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38CDAE-C60C-1FE0-08B4-D8945643667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Visage humain, homme&#10;&#10;Description générée automatiquement">
            <a:extLst>
              <a:ext uri="{FF2B5EF4-FFF2-40B4-BE49-F238E27FC236}">
                <a16:creationId xmlns:a16="http://schemas.microsoft.com/office/drawing/2014/main" id="{B4E4A10E-3BE0-6160-6998-07F5B90004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65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9A0D4-8566-BBCF-CA8E-66EC7188C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79740C-AF1F-BCA0-D42F-19DA5E37E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FC0291-5359-255F-D865-0AA0247388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DE012C67-5246-F68C-1284-BC7E17F0785A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DC4642B-ABA8-A8A7-9218-6C1E6B1EA98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personne, habits, chapeau&#10;&#10;Description générée automatiquement">
            <a:extLst>
              <a:ext uri="{FF2B5EF4-FFF2-40B4-BE49-F238E27FC236}">
                <a16:creationId xmlns:a16="http://schemas.microsoft.com/office/drawing/2014/main" id="{F514FA10-7E45-9FDA-F1DC-7DD1D0682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6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50AC2-A2FE-F59B-C228-16E92B3D0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9C77F0-38CE-144B-E7C7-C8048A1B56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E8B56D-FA45-C649-B0C3-F8DC864D3E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41EB413E-89CB-FB45-51FD-EDFE6DB2CAC9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2B0F42-42CE-17E9-7015-224DCEC9FFA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fruit, Aliments naturels, personne&#10;&#10;Description générée automatiquement">
            <a:extLst>
              <a:ext uri="{FF2B5EF4-FFF2-40B4-BE49-F238E27FC236}">
                <a16:creationId xmlns:a16="http://schemas.microsoft.com/office/drawing/2014/main" id="{570C058B-9119-ACEF-C516-AF1826B488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59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92071-D0D9-FCCB-EAA7-03A88DB25C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4D5671-C55B-5E3C-8D4E-9EC09881C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903CDFA-F188-4646-08E0-B393A87744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10706D14-E558-B503-AC35-8DCD400B4965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9567C41-D2E4-A269-08D8-8FF9D3C706C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ourire, Visage humain, affiche&#10;&#10;Description générée automatiquement">
            <a:extLst>
              <a:ext uri="{FF2B5EF4-FFF2-40B4-BE49-F238E27FC236}">
                <a16:creationId xmlns:a16="http://schemas.microsoft.com/office/drawing/2014/main" id="{A98D5DFD-0196-8F4A-97FC-E6CAFCBEBD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32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8893F8-7E3F-77D7-D40C-77E6A788E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8A34825-B767-8E24-BFB3-64EA3970F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6F0BEC6-02B9-D505-4F2A-EB252B53A9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31A2BD53-5558-B4BF-ED52-9DAC3B81C9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712B7F-4286-DAB7-677E-BE34F3E8AB1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ammifère, chat, Félidés&#10;&#10;Description générée automatiquement">
            <a:extLst>
              <a:ext uri="{FF2B5EF4-FFF2-40B4-BE49-F238E27FC236}">
                <a16:creationId xmlns:a16="http://schemas.microsoft.com/office/drawing/2014/main" id="{E377E7E2-0F92-C6F2-630D-414CDF37E5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207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D2BFE7-E788-D203-C443-E48AB4E481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4AB7CB6-2949-76B3-6928-58EA61716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FAB607-75CC-CD81-A031-5CD2EE7E67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27466C74-9680-0369-CBF7-763B6FA2FEF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2A435CE-816E-B158-D7ED-3FB5123EE0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ammifère, Race de chien, chien&#10;&#10;Description générée automatiquement">
            <a:extLst>
              <a:ext uri="{FF2B5EF4-FFF2-40B4-BE49-F238E27FC236}">
                <a16:creationId xmlns:a16="http://schemas.microsoft.com/office/drawing/2014/main" id="{18FE6C71-0AC2-D334-F11F-F068012093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908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46738A-4DAB-501A-9090-960123EC4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87DCEE-C793-1B1A-08F7-EA9CA5A30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343D59-1EE7-D661-BF16-8E381E29CD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89BFA9D-E3D0-3A59-5563-10070A12F602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D98A30-C526-ADF5-CD76-6341B91F5FA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galliformes, oiseau, peigne&#10;&#10;Description générée automatiquement">
            <a:extLst>
              <a:ext uri="{FF2B5EF4-FFF2-40B4-BE49-F238E27FC236}">
                <a16:creationId xmlns:a16="http://schemas.microsoft.com/office/drawing/2014/main" id="{2401BB23-0B70-4E42-2108-CE6CA68054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66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F9F2FA-DA66-F9C0-7727-495A95AB6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416593-48E0-2340-F71C-7A617EF0E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9F1B552-C3F1-22BF-E942-DED22B748CD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515BA6EA-766F-7376-D0CB-4AC696C039B4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E32AFB-9CB6-566B-C115-7BDBC902507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FDB98DB4-DAD5-E9E9-7ADA-A5E1325367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35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8BAD51-060E-4B74-697A-35E79A09F1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818A19-7EEB-C0ED-9FA5-C09EE4F7C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F83FECB-E5AD-8DED-6FE7-F3FE8406AF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E9610643-211C-748D-211B-8F69F566B4B3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933E2F7-1CE0-DC6D-423C-958C6127FB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personne, Visage humain&#10;&#10;Description générée automatiquement">
            <a:extLst>
              <a:ext uri="{FF2B5EF4-FFF2-40B4-BE49-F238E27FC236}">
                <a16:creationId xmlns:a16="http://schemas.microsoft.com/office/drawing/2014/main" id="{094AAD6E-5045-7A3F-BDA1-65D5FAB642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36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977EE-C928-13F7-4BEC-511A2B4F1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FA2EF0-37D0-9A45-E6DF-193A10A34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4E4C23-22B8-C485-2417-A29160D867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1628254-B6AA-70C7-164E-8DF9C73B6846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C5DF52-2C82-7B5C-CB7A-271C1D94F2E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ourire, Visage humain, personne&#10;&#10;Description générée automatiquement">
            <a:extLst>
              <a:ext uri="{FF2B5EF4-FFF2-40B4-BE49-F238E27FC236}">
                <a16:creationId xmlns:a16="http://schemas.microsoft.com/office/drawing/2014/main" id="{A546F518-B7DF-ACB6-55BA-14D2712CC2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75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C03BF1-E368-24E0-3BBE-F71B24EAA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2E0292-A31E-45B0-1E57-0128381F7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1326542-6E8D-396C-A8D8-842FDB0777B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E75B3096-20DC-A481-B892-C4D382ACA855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A464B9-853A-30E3-5DD0-40E84E87724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Visage humain, personne, habits&#10;&#10;Description générée automatiquement">
            <a:extLst>
              <a:ext uri="{FF2B5EF4-FFF2-40B4-BE49-F238E27FC236}">
                <a16:creationId xmlns:a16="http://schemas.microsoft.com/office/drawing/2014/main" id="{3D3ACC6D-8B4D-E673-90E1-EFC86026C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1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6000">
        <p:fade/>
      </p:transition>
    </mc:Choice>
    <mc:Fallback xmlns="">
      <p:transition spd="slow" advClick="0" advTm="6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0A0BE2-C314-1E44-DF34-F15F8E7367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BAA367E-E0ED-A57A-F677-086AEFBB6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6D1D84A-B771-D927-D98C-9F40CE5F35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D3B875BA-762C-05E9-066B-DDFFA19770BC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284EC5C-858B-9EBF-6C9B-3363972BECD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habits, Visage humain, homme&#10;&#10;Description générée automatiquement">
            <a:extLst>
              <a:ext uri="{FF2B5EF4-FFF2-40B4-BE49-F238E27FC236}">
                <a16:creationId xmlns:a16="http://schemas.microsoft.com/office/drawing/2014/main" id="{AA01CB4D-2916-FFCC-652F-D7B579151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33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18160-CC41-B058-1A23-63C031FB7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17D444-AB4E-180F-DE31-A35F29F8E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C5DF81-F0EB-433C-1CDE-58ECAE842D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E7BCDB6E-2CD5-3AB0-FD98-93329800AE6A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3E6CFC6-3DD4-8DB8-EBF7-51F35AC3AD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personne, habits, chapeau&#10;&#10;Description générée automatiquement">
            <a:extLst>
              <a:ext uri="{FF2B5EF4-FFF2-40B4-BE49-F238E27FC236}">
                <a16:creationId xmlns:a16="http://schemas.microsoft.com/office/drawing/2014/main" id="{2EC4252B-47EF-7674-F55C-CE780A5EA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853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3B85C7-D40A-BB88-8EE7-93BF9015A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744617-EF80-FB36-BB5A-27D172C8F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9279B0-2E15-52A7-3BB1-90B61E74C32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62BCA5A1-970D-B9F7-9CF3-DC28513B9AD6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E285F0D-3F49-170B-80D3-A5685EF68B6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sourire, Visage humain, affiche&#10;&#10;Description générée automatiquement">
            <a:extLst>
              <a:ext uri="{FF2B5EF4-FFF2-40B4-BE49-F238E27FC236}">
                <a16:creationId xmlns:a16="http://schemas.microsoft.com/office/drawing/2014/main" id="{BC932EB5-4BC6-C185-1FB9-BB4EE181A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348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E4B89-A149-3B81-93B6-7D94068D13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3CD1D0-4084-EF07-DD4F-0F0E867AE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71984E-C37D-12C3-1711-149ABF6946B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6293B7C8-6700-03D3-AEEE-875BEB6555EA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B97467-B8D0-5FBD-CAC9-BAF2DD801F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ammifère, chat, Félidés&#10;&#10;Description générée automatiquement">
            <a:extLst>
              <a:ext uri="{FF2B5EF4-FFF2-40B4-BE49-F238E27FC236}">
                <a16:creationId xmlns:a16="http://schemas.microsoft.com/office/drawing/2014/main" id="{85ED8F10-F1CC-DD2D-A78D-3E6EA9946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427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677A5F-93C1-96F6-E907-6F3EB6E48A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89A691-5472-8954-82C5-F07DB6578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B391C0-0580-E291-8AE3-DE7AE99BD31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5DB68801-3AF0-06EF-F1F2-1C09788A579A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0DD2DF-3724-8643-4643-45BD8CCE9F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mammifère, Race de chien, chien&#10;&#10;Description générée automatiquement">
            <a:extLst>
              <a:ext uri="{FF2B5EF4-FFF2-40B4-BE49-F238E27FC236}">
                <a16:creationId xmlns:a16="http://schemas.microsoft.com/office/drawing/2014/main" id="{6E075323-BA65-C654-8108-DAA25DB2C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5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6D74B4-7B7F-D172-EA7D-91AB9D62C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9DD53B-6120-54A5-78A4-7E4D8410E4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1F56F90-0F04-BDBB-E76A-E286FC3DFF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endParaRPr lang="fr-FR"/>
          </a:p>
        </p:txBody>
      </p:sp>
      <p:sp>
        <p:nvSpPr>
          <p:cNvPr id="4" name="Espace réservé du graphique 3">
            <a:extLst>
              <a:ext uri="{FF2B5EF4-FFF2-40B4-BE49-F238E27FC236}">
                <a16:creationId xmlns:a16="http://schemas.microsoft.com/office/drawing/2014/main" id="{F48EEB67-E98A-3202-DC29-A421EDEE4DD0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05CD5CA-1866-0D17-DB3F-BE38B053D99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 descr="Une image contenant texte, galliformes, oiseau, peigne&#10;&#10;Description générée automatiquement">
            <a:extLst>
              <a:ext uri="{FF2B5EF4-FFF2-40B4-BE49-F238E27FC236}">
                <a16:creationId xmlns:a16="http://schemas.microsoft.com/office/drawing/2014/main" id="{D97B0907-2D28-5808-FA69-CF49CC9EB6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240" y="0"/>
            <a:ext cx="895952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61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 advClick="0" advTm="5000">
        <p:fade/>
      </p:transition>
    </mc:Choice>
    <mc:Fallback xmlns="">
      <p:transition spd="slow" advClick="0" advTm="5000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509</TotalTime>
  <Words>0</Words>
  <Application>Microsoft Office PowerPoint</Application>
  <PresentationFormat>Grand écran</PresentationFormat>
  <Paragraphs>0</Paragraphs>
  <Slides>37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3" baseType="lpstr">
      <vt:lpstr>Aptos</vt:lpstr>
      <vt:lpstr>Aptos Display</vt:lpstr>
      <vt:lpstr>Arial</vt:lpstr>
      <vt:lpstr>Avenir Next LT Pro</vt:lpstr>
      <vt:lpstr>Georgia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Antoine JUBERT</dc:creator>
  <cp:lastModifiedBy>Antoine JUBERT</cp:lastModifiedBy>
  <cp:revision>3</cp:revision>
  <dcterms:created xsi:type="dcterms:W3CDTF">2025-01-30T09:23:31Z</dcterms:created>
  <dcterms:modified xsi:type="dcterms:W3CDTF">2025-02-03T18:25:27Z</dcterms:modified>
</cp:coreProperties>
</file>