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4"/>
  </p:notesMasterIdLst>
  <p:sldIdLst>
    <p:sldId id="1706" r:id="rId2"/>
    <p:sldId id="284" r:id="rId3"/>
  </p:sldIdLst>
  <p:sldSz cx="12192000" cy="6858000"/>
  <p:notesSz cx="9906000" cy="143351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EC13"/>
    <a:srgbClr val="D9117E"/>
    <a:srgbClr val="FFFFFF"/>
    <a:srgbClr val="EDE8E3"/>
    <a:srgbClr val="A27F4A"/>
    <a:srgbClr val="DAA478"/>
    <a:srgbClr val="237756"/>
    <a:srgbClr val="6F8E30"/>
    <a:srgbClr val="4E6489"/>
    <a:srgbClr val="8A81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7259" autoAdjust="0"/>
  </p:normalViewPr>
  <p:slideViewPr>
    <p:cSldViewPr snapToGrid="0">
      <p:cViewPr>
        <p:scale>
          <a:sx n="92" d="100"/>
          <a:sy n="92" d="100"/>
        </p:scale>
        <p:origin x="216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431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20/11/2023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1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jpe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4064400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2760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3480654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9400234-655F-726B-9909-4A5C1E6C0A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21569" y="1004180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9EDF0AA0-32EB-B9D4-A71B-0D8FF857DEE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21569" y="223140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76FDA99B-BAF6-80FC-A430-B25A35DC21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21569" y="344589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78078AA6-F9F6-FD4F-1560-512EC57424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21569" y="4686761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347947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nde phr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48" y="1856014"/>
            <a:ext cx="11574415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7" y="1621832"/>
            <a:ext cx="11574415" cy="257628"/>
          </a:xfrm>
        </p:spPr>
        <p:txBody>
          <a:bodyPr anchor="b"/>
          <a:lstStyle>
            <a:lvl1pPr algn="ctr">
              <a:defRPr sz="16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5E798F7-B640-2217-60E8-8FE4F30AB5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>
            <a:off x="4994947" y="4763588"/>
            <a:ext cx="2202105" cy="2094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679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320" y="1986643"/>
            <a:ext cx="10532870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6244289-1483-36ED-51C5-4E8DDA67671D}"/>
              </a:ext>
            </a:extLst>
          </p:cNvPr>
          <p:cNvSpPr txBox="1"/>
          <p:nvPr userDrawn="1"/>
        </p:nvSpPr>
        <p:spPr>
          <a:xfrm>
            <a:off x="5635000" y="937804"/>
            <a:ext cx="29951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0" b="1" i="0" dirty="0">
                <a:solidFill>
                  <a:srgbClr val="FBEC13"/>
                </a:solidFill>
                <a:latin typeface="Georgia" panose="02040502050405020303" pitchFamily="18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626208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472466" y="773723"/>
            <a:ext cx="5312664" cy="5312664"/>
          </a:xfrm>
          <a:prstGeom prst="ellipse">
            <a:avLst/>
          </a:pr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4445698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4445698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4445698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483204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support d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83154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7904847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"/>
          <a:stretch/>
        </p:blipFill>
        <p:spPr>
          <a:xfrm>
            <a:off x="0" y="321"/>
            <a:ext cx="12191999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76641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8050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9DF8D99-FA9F-7465-2CEE-E2B44BEAC96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9D4FEB8-E390-4AB2-A383-D27EB227BC1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540A4D40-5128-3D7A-7E03-43453E1029E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17188" y="1621832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1" name="Espace réservé du texte 3">
            <a:extLst>
              <a:ext uri="{FF2B5EF4-FFF2-40B4-BE49-F238E27FC236}">
                <a16:creationId xmlns:a16="http://schemas.microsoft.com/office/drawing/2014/main" id="{F25DE10F-1B31-7EDE-5019-892471605DC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17188" y="2953588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31C48914-5972-AD88-1646-5F0DE8CE0C0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17188" y="4262483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E9BCD0CB-FBF0-B13A-0584-4B683AEA2F6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416925" y="187960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22">
            <a:extLst>
              <a:ext uri="{FF2B5EF4-FFF2-40B4-BE49-F238E27FC236}">
                <a16:creationId xmlns:a16="http://schemas.microsoft.com/office/drawing/2014/main" id="{0AB6A861-B609-F50D-F10D-5470D0B85A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16925" y="322072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5" name="Espace réservé du texte 22">
            <a:extLst>
              <a:ext uri="{FF2B5EF4-FFF2-40B4-BE49-F238E27FC236}">
                <a16:creationId xmlns:a16="http://schemas.microsoft.com/office/drawing/2014/main" id="{88DF90AB-158E-8C62-1B29-FEF607BEDB4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416925" y="456184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F399A9A0-D309-10E5-7F78-CCBD7151D1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 rot="10800000">
            <a:off x="9428874" y="1"/>
            <a:ext cx="1451139" cy="138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0715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8456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6511654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04270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DAA9EBA3-3004-CDE0-EF55-E572ADC437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19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E9A4490-F09B-5049-E625-BCA244F5F19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7333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2 couvert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26">
            <a:extLst>
              <a:ext uri="{FF2B5EF4-FFF2-40B4-BE49-F238E27FC236}">
                <a16:creationId xmlns:a16="http://schemas.microsoft.com/office/drawing/2014/main" id="{FB0DDDAC-1AAF-4C2C-E5A2-E2FF22294E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95248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1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9233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C20A5C7E-FD04-652A-CAC9-7609A550094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95248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3" name="Espace réservé du texte 5">
            <a:extLst>
              <a:ext uri="{FF2B5EF4-FFF2-40B4-BE49-F238E27FC236}">
                <a16:creationId xmlns:a16="http://schemas.microsoft.com/office/drawing/2014/main" id="{35A6A481-A135-7836-9B1C-3FA549288E2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4" name="Espace réservé du texte 12">
            <a:extLst>
              <a:ext uri="{FF2B5EF4-FFF2-40B4-BE49-F238E27FC236}">
                <a16:creationId xmlns:a16="http://schemas.microsoft.com/office/drawing/2014/main" id="{E5896762-F5A0-5F75-662F-59D21CF199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5" name="Espace réservé du texte 12">
            <a:extLst>
              <a:ext uri="{FF2B5EF4-FFF2-40B4-BE49-F238E27FC236}">
                <a16:creationId xmlns:a16="http://schemas.microsoft.com/office/drawing/2014/main" id="{518C6E6D-27E5-CA4E-4EFD-50347834DE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6DF51B22-0124-9A75-9FE8-DA5BC3497F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725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</p:spTree>
    <p:extLst>
      <p:ext uri="{BB962C8B-B14F-4D97-AF65-F5344CB8AC3E}">
        <p14:creationId xmlns:p14="http://schemas.microsoft.com/office/powerpoint/2010/main" val="27164784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34038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72000" y="875654"/>
            <a:ext cx="3221999" cy="5067946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009638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Logo client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95523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1441716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Selection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pour une image  3">
            <a:extLst>
              <a:ext uri="{FF2B5EF4-FFF2-40B4-BE49-F238E27FC236}">
                <a16:creationId xmlns:a16="http://schemas.microsoft.com/office/drawing/2014/main" id="{4CDE07B7-04E8-52B4-096E-F2E05783956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261989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835297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6033670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867494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pour une image  3">
            <a:extLst>
              <a:ext uri="{FF2B5EF4-FFF2-40B4-BE49-F238E27FC236}">
                <a16:creationId xmlns:a16="http://schemas.microsoft.com/office/drawing/2014/main" id="{FB48B976-B273-4FC2-6476-8D13B4878F8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875654"/>
            <a:ext cx="3221999" cy="5068800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5C63F3D4-EEB9-5414-1726-6658271F44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2696" y="6121400"/>
            <a:ext cx="5133593" cy="181429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00DEFBF-48A4-7A83-DA38-9970B4110C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7604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14400" y="882000"/>
            <a:ext cx="3564000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FD217E5-A4ED-0094-7153-696AA8D894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407C7ADF-923B-8C19-33FF-3CEBF99703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913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8D94E9F1-F10C-25D9-AA29-CE461E0116E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508C3A92-EF6D-0CDB-FCDA-EB6142D4B4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25265C38-4B32-75BA-8548-74594E3496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507807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01068" y="875654"/>
            <a:ext cx="3394774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064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738394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193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541846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9114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58DB85C6-64E1-5873-EB26-B59408B6227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</p:spTree>
    <p:extLst>
      <p:ext uri="{BB962C8B-B14F-4D97-AF65-F5344CB8AC3E}">
        <p14:creationId xmlns:p14="http://schemas.microsoft.com/office/powerpoint/2010/main" val="25526175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90247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37397" y="1337381"/>
            <a:ext cx="3460092" cy="258276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1023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m2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129562" y="718900"/>
            <a:ext cx="3325786" cy="490689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794750" y="1908313"/>
            <a:ext cx="2237685" cy="32699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9534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016402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81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144" t="19518" r="27990" b="19425"/>
          <a:stretch/>
        </p:blipFill>
        <p:spPr>
          <a:xfrm flipV="1">
            <a:off x="8081319" y="2093008"/>
            <a:ext cx="4110681" cy="4764991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 dirty="0"/>
              <a:t>Titre de </a:t>
            </a:r>
            <a:br>
              <a:rPr lang="fr-FR" dirty="0"/>
            </a:br>
            <a:r>
              <a:rPr lang="fr-FR" dirty="0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port divers + M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191F46D1-BCCD-572B-6D00-F352E08E96D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61332" y="5158692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3" name="Espace réservé pour une image  3">
            <a:extLst>
              <a:ext uri="{FF2B5EF4-FFF2-40B4-BE49-F238E27FC236}">
                <a16:creationId xmlns:a16="http://schemas.microsoft.com/office/drawing/2014/main" id="{EFE32981-017F-40F8-BE59-470D6553675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252528" y="1259858"/>
            <a:ext cx="3625758" cy="367982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13373459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Smart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8580F2A-F5DD-EEB0-FF99-7A3968E3AC8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16829" y="0"/>
            <a:ext cx="81934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62595CD2-B0AF-7882-529B-B33A55865ED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auto">
          <a:xfrm>
            <a:off x="6885433" y="936702"/>
            <a:ext cx="2263698" cy="4824018"/>
          </a:xfrm>
          <a:custGeom>
            <a:avLst/>
            <a:gdLst>
              <a:gd name="connsiteX0" fmla="*/ 0 w 2256504"/>
              <a:gd name="connsiteY0" fmla="*/ 376092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76092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34841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6699" h="4911725">
                <a:moveTo>
                  <a:pt x="195" y="348591"/>
                </a:moveTo>
                <a:cubicBezTo>
                  <a:pt x="195" y="140881"/>
                  <a:pt x="168577" y="0"/>
                  <a:pt x="376287" y="0"/>
                </a:cubicBezTo>
                <a:lnTo>
                  <a:pt x="1880607" y="0"/>
                </a:lnTo>
                <a:cubicBezTo>
                  <a:pt x="2088317" y="0"/>
                  <a:pt x="2256699" y="127131"/>
                  <a:pt x="2256699" y="334841"/>
                </a:cubicBezTo>
                <a:lnTo>
                  <a:pt x="2256699" y="4535633"/>
                </a:lnTo>
                <a:cubicBezTo>
                  <a:pt x="2256699" y="4791469"/>
                  <a:pt x="2088317" y="4911725"/>
                  <a:pt x="1880607" y="4911725"/>
                </a:cubicBezTo>
                <a:lnTo>
                  <a:pt x="376287" y="4911725"/>
                </a:lnTo>
                <a:cubicBezTo>
                  <a:pt x="168577" y="4911725"/>
                  <a:pt x="-6680" y="4818970"/>
                  <a:pt x="195" y="4535633"/>
                </a:cubicBezTo>
                <a:lnTo>
                  <a:pt x="195" y="348591"/>
                </a:lnTo>
                <a:close/>
              </a:path>
            </a:pathLst>
          </a:cu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  <a:effectLst>
            <a:softEdge rad="12700"/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Image </a:t>
            </a:r>
            <a:br>
              <a:rPr lang="fr-FR" dirty="0"/>
            </a:br>
            <a:r>
              <a:rPr lang="fr-FR" dirty="0"/>
              <a:t>à insérer</a:t>
            </a:r>
          </a:p>
        </p:txBody>
      </p:sp>
    </p:spTree>
    <p:extLst>
      <p:ext uri="{BB962C8B-B14F-4D97-AF65-F5344CB8AC3E}">
        <p14:creationId xmlns:p14="http://schemas.microsoft.com/office/powerpoint/2010/main" val="28340467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e web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11A16C4-089F-FE48-047F-F9AF2F3D20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073" y="-236858"/>
            <a:ext cx="11273848" cy="7046155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17785" y="865162"/>
            <a:ext cx="8950569" cy="521911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Site web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6312548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6107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lein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1999" cy="584140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2" name="Espace réservé du texte 8">
            <a:extLst>
              <a:ext uri="{FF2B5EF4-FFF2-40B4-BE49-F238E27FC236}">
                <a16:creationId xmlns:a16="http://schemas.microsoft.com/office/drawing/2014/main" id="{7A8C3047-58F4-AE54-1FBF-CABBD9DDD9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83153" y="6390341"/>
            <a:ext cx="3208149" cy="221735"/>
          </a:xfrm>
        </p:spPr>
        <p:txBody>
          <a:bodyPr/>
          <a:lstStyle>
            <a:lvl1pPr algn="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Description courte 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3714154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Mast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3313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 d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Merci !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E914160F-37F6-A360-9437-209BFC9B5700}"/>
              </a:ext>
            </a:extLst>
          </p:cNvPr>
          <p:cNvSpPr/>
          <p:nvPr userDrawn="1"/>
        </p:nvSpPr>
        <p:spPr>
          <a:xfrm>
            <a:off x="3696042" y="684991"/>
            <a:ext cx="4799912" cy="4799912"/>
          </a:xfrm>
          <a:prstGeom prst="ellipse">
            <a:avLst/>
          </a:prstGeom>
          <a:noFill/>
          <a:ln w="76200">
            <a:solidFill>
              <a:srgbClr val="D911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F12B403-1086-DB8B-5002-B8AAFC2969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10434009" y="3592286"/>
            <a:ext cx="1757991" cy="326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9017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231F20"/>
                </a:solidFill>
                <a:latin typeface="Playfair Display"/>
                <a:cs typeface="Playfair Display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11/20/2023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1867541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231F20"/>
                </a:solidFill>
                <a:latin typeface="Playfair Display"/>
                <a:cs typeface="Playfair Display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11/20/2023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13580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2367062-BAAF-03C1-2F8E-D2954B192B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8853" y="1513115"/>
            <a:ext cx="9854293" cy="2089482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6C80F1-D077-AC5A-5E2F-8FCB310327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76C9212-A613-781D-3DAA-D81A5DFCD2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ED342DB-11A0-9C43-3B77-3246F540E3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038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160EF6EC-07C5-50B3-EBAD-23F6AD691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56026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26FC5C49-184D-0FE3-D477-33E827ED24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12015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0952ADC7-2B26-6D46-4112-7C02C800697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50382" y="1376363"/>
            <a:ext cx="1069123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graphique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421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8" name="Espace réservé du tableau 5">
            <a:extLst>
              <a:ext uri="{FF2B5EF4-FFF2-40B4-BE49-F238E27FC236}">
                <a16:creationId xmlns:a16="http://schemas.microsoft.com/office/drawing/2014/main" id="{AB914D5F-A063-789C-B4B0-88D93B39F12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50888" y="1376363"/>
            <a:ext cx="1069022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tableau</a:t>
            </a:r>
          </a:p>
        </p:txBody>
      </p:sp>
    </p:spTree>
    <p:extLst>
      <p:ext uri="{BB962C8B-B14F-4D97-AF65-F5344CB8AC3E}">
        <p14:creationId xmlns:p14="http://schemas.microsoft.com/office/powerpoint/2010/main" val="3668514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FCCC2473-4A4B-B9E1-B78C-666559A605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219985" y="128929"/>
            <a:ext cx="2090058" cy="1853971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2599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EE0BB363-6214-1183-DD20-6D8DFBBFB23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90486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7" name="Espace réservé pour une image  4">
            <a:extLst>
              <a:ext uri="{FF2B5EF4-FFF2-40B4-BE49-F238E27FC236}">
                <a16:creationId xmlns:a16="http://schemas.microsoft.com/office/drawing/2014/main" id="{FB126137-739F-961C-C625-5221CC78DEE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68373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8" name="Espace réservé pour une image  4">
            <a:extLst>
              <a:ext uri="{FF2B5EF4-FFF2-40B4-BE49-F238E27FC236}">
                <a16:creationId xmlns:a16="http://schemas.microsoft.com/office/drawing/2014/main" id="{4016B80F-F35A-43F1-9FFA-CE866D0EB36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046260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37C910B-F47D-09C7-636F-F78CCACE59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2825" y="4757056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0">
            <a:extLst>
              <a:ext uri="{FF2B5EF4-FFF2-40B4-BE49-F238E27FC236}">
                <a16:creationId xmlns:a16="http://schemas.microsoft.com/office/drawing/2014/main" id="{C5F66780-5F66-40C6-F0CD-DBD9CB19B5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90485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F68F82DE-2693-AD98-B95F-D0F0742EE3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46599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texte 10">
            <a:extLst>
              <a:ext uri="{FF2B5EF4-FFF2-40B4-BE49-F238E27FC236}">
                <a16:creationId xmlns:a16="http://schemas.microsoft.com/office/drawing/2014/main" id="{F8606E93-09A0-BB0F-FCE3-69F1A1CE46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46256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299087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8F31489-C00C-9C7E-4DA8-0D22ED6339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5570" b="22378"/>
          <a:stretch/>
        </p:blipFill>
        <p:spPr>
          <a:xfrm rot="10800000">
            <a:off x="7938356" y="0"/>
            <a:ext cx="3953607" cy="3429000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3354" y="1233804"/>
            <a:ext cx="7038609" cy="529544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3354" y="1752461"/>
            <a:ext cx="7038609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3354" y="2145935"/>
            <a:ext cx="7038609" cy="42545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6469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8CBAF926-0A1D-A047-D854-D5A5FD4F6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360230" y="109649"/>
            <a:ext cx="1941417" cy="1722120"/>
          </a:xfrm>
          <a:prstGeom prst="rect">
            <a:avLst/>
          </a:prstGeom>
        </p:spPr>
      </p:pic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0039" y="476249"/>
            <a:ext cx="11591264" cy="379977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724F389-276E-D8C5-0909-D1D88EA6EF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70248" y="4522762"/>
            <a:ext cx="7621715" cy="164842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227B422-4B47-9BCE-E498-D6A9B3FFD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52276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011DCF7F-388F-91C7-8F04-B4DE58FCF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550150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4425AD-6CEF-9CFB-91FF-75DC7DCD0BCA}"/>
              </a:ext>
            </a:extLst>
          </p:cNvPr>
          <p:cNvSpPr/>
          <p:nvPr userDrawn="1"/>
        </p:nvSpPr>
        <p:spPr>
          <a:xfrm>
            <a:off x="296864" y="4278815"/>
            <a:ext cx="11591264" cy="45719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0899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image" Target="../media/image1.emf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Texte du masque (pour passer aux autres styles de texte de la présentation (</a:t>
            </a:r>
            <a:r>
              <a:rPr lang="fr-FR" altLang="fr-FR" dirty="0" err="1"/>
              <a:t>pomme+Y</a:t>
            </a:r>
            <a:r>
              <a:rPr lang="fr-FR" altLang="fr-FR" dirty="0"/>
              <a:t>)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3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62" r:id="rId2"/>
    <p:sldLayoutId id="2147483663" r:id="rId3"/>
    <p:sldLayoutId id="2147483661" r:id="rId4"/>
    <p:sldLayoutId id="2147483705" r:id="rId5"/>
    <p:sldLayoutId id="2147483706" r:id="rId6"/>
    <p:sldLayoutId id="2147483688" r:id="rId7"/>
    <p:sldLayoutId id="2147483689" r:id="rId8"/>
    <p:sldLayoutId id="2147483697" r:id="rId9"/>
    <p:sldLayoutId id="2147483690" r:id="rId10"/>
    <p:sldLayoutId id="2147483701" r:id="rId11"/>
    <p:sldLayoutId id="2147483702" r:id="rId12"/>
    <p:sldLayoutId id="2147483698" r:id="rId13"/>
    <p:sldLayoutId id="2147483694" r:id="rId14"/>
    <p:sldLayoutId id="2147483704" r:id="rId15"/>
    <p:sldLayoutId id="2147483679" r:id="rId16"/>
    <p:sldLayoutId id="2147483682" r:id="rId17"/>
    <p:sldLayoutId id="2147483678" r:id="rId18"/>
    <p:sldLayoutId id="2147483680" r:id="rId19"/>
    <p:sldLayoutId id="2147483708" r:id="rId20"/>
    <p:sldLayoutId id="2147483707" r:id="rId21"/>
    <p:sldLayoutId id="2147483681" r:id="rId22"/>
    <p:sldLayoutId id="2147483683" r:id="rId23"/>
    <p:sldLayoutId id="2147483684" r:id="rId24"/>
    <p:sldLayoutId id="2147483691" r:id="rId25"/>
    <p:sldLayoutId id="2147483692" r:id="rId26"/>
    <p:sldLayoutId id="2147483685" r:id="rId27"/>
    <p:sldLayoutId id="2147483699" r:id="rId28"/>
    <p:sldLayoutId id="2147483693" r:id="rId29"/>
    <p:sldLayoutId id="2147483686" r:id="rId30"/>
    <p:sldLayoutId id="2147483696" r:id="rId31"/>
    <p:sldLayoutId id="2147483695" r:id="rId32"/>
    <p:sldLayoutId id="2147483677" r:id="rId33"/>
    <p:sldLayoutId id="2147483676" r:id="rId34"/>
    <p:sldLayoutId id="2147483703" r:id="rId35"/>
    <p:sldLayoutId id="2147483711" r:id="rId36"/>
    <p:sldLayoutId id="2147483712" r:id="rId37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F4B9E8FB-A878-DA97-F998-4DDB9E86ED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81"/>
            <a:ext cx="12192000" cy="6852438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0" y="0"/>
            <a:ext cx="12193270" cy="6858000"/>
          </a:xfrm>
          <a:custGeom>
            <a:avLst/>
            <a:gdLst/>
            <a:ahLst/>
            <a:cxnLst/>
            <a:rect l="l" t="t" r="r" b="b"/>
            <a:pathLst>
              <a:path w="12193270" h="6858000">
                <a:moveTo>
                  <a:pt x="12193193" y="0"/>
                </a:moveTo>
                <a:lnTo>
                  <a:pt x="0" y="0"/>
                </a:lnTo>
                <a:lnTo>
                  <a:pt x="0" y="6858000"/>
                </a:lnTo>
                <a:lnTo>
                  <a:pt x="12193193" y="6858000"/>
                </a:lnTo>
                <a:lnTo>
                  <a:pt x="12193193" y="0"/>
                </a:lnTo>
                <a:close/>
              </a:path>
            </a:pathLst>
          </a:custGeom>
          <a:solidFill>
            <a:srgbClr val="231F20">
              <a:alpha val="3803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60000" y="5544648"/>
            <a:ext cx="1516039" cy="1016509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762000" y="2356241"/>
            <a:ext cx="10669578" cy="24461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lang="fr-FR" sz="13150" spc="-610" dirty="0">
                <a:solidFill>
                  <a:srgbClr val="FFFFFF"/>
                </a:solidFill>
              </a:rPr>
              <a:t>Darty cuisine</a:t>
            </a:r>
            <a:endParaRPr sz="13150" dirty="0"/>
          </a:p>
          <a:p>
            <a:pPr marL="1270" algn="ctr">
              <a:lnSpc>
                <a:spcPct val="100000"/>
              </a:lnSpc>
              <a:spcBef>
                <a:spcPts val="2020"/>
              </a:spcBef>
            </a:pPr>
            <a:r>
              <a:rPr lang="fr-FR" sz="1000" dirty="0">
                <a:solidFill>
                  <a:srgbClr val="FFFFFF"/>
                </a:solidFill>
                <a:latin typeface="Arial"/>
                <a:cs typeface="Arial"/>
              </a:rPr>
              <a:t>382 magasins en France</a:t>
            </a:r>
            <a:endParaRPr sz="1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67565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461899" y="840710"/>
            <a:ext cx="5307133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fr-FR" spc="-20" dirty="0"/>
              <a:t>NOUVEAU SITE DARTY CUISNE</a:t>
            </a:r>
            <a:endParaRPr spc="-10" dirty="0"/>
          </a:p>
        </p:txBody>
      </p:sp>
      <p:sp>
        <p:nvSpPr>
          <p:cNvPr id="13" name="object 13"/>
          <p:cNvSpPr/>
          <p:nvPr/>
        </p:nvSpPr>
        <p:spPr>
          <a:xfrm>
            <a:off x="492594" y="1613636"/>
            <a:ext cx="864235" cy="50165"/>
          </a:xfrm>
          <a:custGeom>
            <a:avLst/>
            <a:gdLst/>
            <a:ahLst/>
            <a:cxnLst/>
            <a:rect l="l" t="t" r="r" b="b"/>
            <a:pathLst>
              <a:path w="864235" h="50164">
                <a:moveTo>
                  <a:pt x="864006" y="0"/>
                </a:moveTo>
                <a:lnTo>
                  <a:pt x="0" y="0"/>
                </a:lnTo>
                <a:lnTo>
                  <a:pt x="0" y="49898"/>
                </a:lnTo>
                <a:lnTo>
                  <a:pt x="864006" y="49898"/>
                </a:lnTo>
                <a:lnTo>
                  <a:pt x="864006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92594" y="503999"/>
            <a:ext cx="864235" cy="50165"/>
          </a:xfrm>
          <a:custGeom>
            <a:avLst/>
            <a:gdLst/>
            <a:ahLst/>
            <a:cxnLst/>
            <a:rect l="l" t="t" r="r" b="b"/>
            <a:pathLst>
              <a:path w="864235" h="50165">
                <a:moveTo>
                  <a:pt x="864006" y="0"/>
                </a:moveTo>
                <a:lnTo>
                  <a:pt x="0" y="0"/>
                </a:lnTo>
                <a:lnTo>
                  <a:pt x="0" y="49898"/>
                </a:lnTo>
                <a:lnTo>
                  <a:pt x="864006" y="49898"/>
                </a:lnTo>
                <a:lnTo>
                  <a:pt x="864006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469046" y="302484"/>
            <a:ext cx="655320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fr-FR" sz="1000" b="1" spc="-10" dirty="0">
                <a:solidFill>
                  <a:srgbClr val="231F20"/>
                </a:solidFill>
                <a:latin typeface="Arial"/>
                <a:cs typeface="Arial"/>
              </a:rPr>
              <a:t>PROJET</a:t>
            </a:r>
            <a:endParaRPr sz="1000" dirty="0">
              <a:latin typeface="Arial"/>
              <a:cs typeface="Arial"/>
            </a:endParaRPr>
          </a:p>
        </p:txBody>
      </p:sp>
      <p:pic>
        <p:nvPicPr>
          <p:cNvPr id="28" name="Image 27">
            <a:extLst>
              <a:ext uri="{FF2B5EF4-FFF2-40B4-BE49-F238E27FC236}">
                <a16:creationId xmlns:a16="http://schemas.microsoft.com/office/drawing/2014/main" id="{0510CE04-2556-1AA7-3A41-D76F41BF9C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829" y="1993016"/>
            <a:ext cx="5519272" cy="2487275"/>
          </a:xfrm>
          <a:prstGeom prst="rect">
            <a:avLst/>
          </a:prstGeom>
        </p:spPr>
      </p:pic>
      <p:grpSp>
        <p:nvGrpSpPr>
          <p:cNvPr id="33" name="Groupe 32">
            <a:extLst>
              <a:ext uri="{FF2B5EF4-FFF2-40B4-BE49-F238E27FC236}">
                <a16:creationId xmlns:a16="http://schemas.microsoft.com/office/drawing/2014/main" id="{D2C40456-CCDB-7434-554D-A123F900B7B2}"/>
              </a:ext>
            </a:extLst>
          </p:cNvPr>
          <p:cNvGrpSpPr/>
          <p:nvPr/>
        </p:nvGrpSpPr>
        <p:grpSpPr>
          <a:xfrm>
            <a:off x="6527668" y="104333"/>
            <a:ext cx="5664332" cy="6753667"/>
            <a:chOff x="6527668" y="104333"/>
            <a:chExt cx="5664332" cy="6753667"/>
          </a:xfrm>
        </p:grpSpPr>
        <p:pic>
          <p:nvPicPr>
            <p:cNvPr id="24" name="Image 23">
              <a:extLst>
                <a:ext uri="{FF2B5EF4-FFF2-40B4-BE49-F238E27FC236}">
                  <a16:creationId xmlns:a16="http://schemas.microsoft.com/office/drawing/2014/main" id="{E025D1EC-87D6-C9CD-B137-F87C3E645A5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37337" y="104333"/>
              <a:ext cx="5509603" cy="2487275"/>
            </a:xfrm>
            <a:prstGeom prst="rect">
              <a:avLst/>
            </a:prstGeom>
          </p:spPr>
        </p:pic>
        <p:pic>
          <p:nvPicPr>
            <p:cNvPr id="30" name="Image 29">
              <a:extLst>
                <a:ext uri="{FF2B5EF4-FFF2-40B4-BE49-F238E27FC236}">
                  <a16:creationId xmlns:a16="http://schemas.microsoft.com/office/drawing/2014/main" id="{A71983A6-6519-7793-FBFF-30D01904A4F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27668" y="2591683"/>
              <a:ext cx="5519272" cy="2218160"/>
            </a:xfrm>
            <a:prstGeom prst="rect">
              <a:avLst/>
            </a:prstGeom>
          </p:spPr>
        </p:pic>
        <p:pic>
          <p:nvPicPr>
            <p:cNvPr id="32" name="Image 31">
              <a:extLst>
                <a:ext uri="{FF2B5EF4-FFF2-40B4-BE49-F238E27FC236}">
                  <a16:creationId xmlns:a16="http://schemas.microsoft.com/office/drawing/2014/main" id="{23781AC4-F078-E12D-EDD2-39805C2139F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527668" y="4708642"/>
              <a:ext cx="5664332" cy="214935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70659771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LNB">
  <a:themeElements>
    <a:clrScheme name="Le nouveau belier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D5D5D5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NB_Presentation_template" id="{93AE758A-9B99-3E4F-8DEB-DD88F90A7A3B}" vid="{8BA648CC-0D2E-AA45-B39D-36E46C307F0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LNB_MATCH_point_hebdo_1804</Template>
  <TotalTime>1447</TotalTime>
  <Words>11</Words>
  <Application>Microsoft Office PowerPoint</Application>
  <PresentationFormat>Grand écran</PresentationFormat>
  <Paragraphs>4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10" baseType="lpstr">
      <vt:lpstr>Arial</vt:lpstr>
      <vt:lpstr>Calibri</vt:lpstr>
      <vt:lpstr>Georgia</vt:lpstr>
      <vt:lpstr>Playfair Display</vt:lpstr>
      <vt:lpstr>Police système Courant</vt:lpstr>
      <vt:lpstr>Tahoma</vt:lpstr>
      <vt:lpstr>Wingdings</vt:lpstr>
      <vt:lpstr>1_Thème LNB</vt:lpstr>
      <vt:lpstr>Darty cuisine 382 magasins en France</vt:lpstr>
      <vt:lpstr>NOUVEAU SITE DARTY CUISNE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LNB x MATCH</dc:title>
  <dc:subject/>
  <dc:creator>Emilie Proteau</dc:creator>
  <cp:keywords/>
  <dc:description/>
  <cp:lastModifiedBy>Antoine Jubert</cp:lastModifiedBy>
  <cp:revision>94</cp:revision>
  <cp:lastPrinted>2022-07-05T07:32:58Z</cp:lastPrinted>
  <dcterms:created xsi:type="dcterms:W3CDTF">2023-04-17T13:19:25Z</dcterms:created>
  <dcterms:modified xsi:type="dcterms:W3CDTF">2023-11-20T14:53:37Z</dcterms:modified>
  <cp:category/>
</cp:coreProperties>
</file>