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408"/>
    <a:srgbClr val="174195"/>
    <a:srgbClr val="00963F"/>
    <a:srgbClr val="F37336"/>
    <a:srgbClr val="2857A5"/>
    <a:srgbClr val="575759"/>
    <a:srgbClr val="00A54F"/>
    <a:srgbClr val="282626"/>
    <a:srgbClr val="4E658C"/>
    <a:srgbClr val="F6DA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0AF9E0-5591-4DB0-BD83-A077DE3FE95F}" v="400" dt="2024-03-18T13:55:30.238"/>
  </p1510:revLst>
</p1510:revInfo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74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380AF9E0-5591-4DB0-BD83-A077DE3FE95F}"/>
    <pc:docChg chg="undo custSel addSld delSld modSld sldOrd modMainMaster">
      <pc:chgData name="Perrine RODIER - Le Nouveau Belier" userId="8d18d86c-7c03-4563-8894-8ee266adb6ca" providerId="ADAL" clId="{380AF9E0-5591-4DB0-BD83-A077DE3FE95F}" dt="2024-03-19T09:39:20.780" v="896"/>
      <pc:docMkLst>
        <pc:docMk/>
      </pc:docMkLst>
      <pc:sldChg chg="new ord">
        <pc:chgData name="Perrine RODIER - Le Nouveau Belier" userId="8d18d86c-7c03-4563-8894-8ee266adb6ca" providerId="ADAL" clId="{380AF9E0-5591-4DB0-BD83-A077DE3FE95F}" dt="2024-03-19T09:39:20.780" v="896"/>
        <pc:sldMkLst>
          <pc:docMk/>
          <pc:sldMk cId="2695505663" sldId="256"/>
        </pc:sldMkLst>
      </pc:sldChg>
      <pc:sldChg chg="new">
        <pc:chgData name="Perrine RODIER - Le Nouveau Belier" userId="8d18d86c-7c03-4563-8894-8ee266adb6ca" providerId="ADAL" clId="{380AF9E0-5591-4DB0-BD83-A077DE3FE95F}" dt="2024-03-19T09:39:18.317" v="894" actId="680"/>
        <pc:sldMkLst>
          <pc:docMk/>
          <pc:sldMk cId="470535370" sldId="257"/>
        </pc:sldMkLst>
      </pc:sldChg>
      <pc:sldChg chg="modSp del mod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621889787" sldId="257"/>
        </pc:sldMkLst>
        <pc:spChg chg="mod">
          <ac:chgData name="Perrine RODIER - Le Nouveau Belier" userId="8d18d86c-7c03-4563-8894-8ee266adb6ca" providerId="ADAL" clId="{380AF9E0-5591-4DB0-BD83-A077DE3FE95F}" dt="2024-03-15T15:05:01.450" v="53" actId="27636"/>
          <ac:spMkLst>
            <pc:docMk/>
            <pc:sldMk cId="2621889787" sldId="257"/>
            <ac:spMk id="8" creationId="{B12CEA14-F436-57C2-623F-86C8FC686DED}"/>
          </ac:spMkLst>
        </pc:spChg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627130772" sldId="277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797708558" sldId="278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733342420" sldId="279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741845131" sldId="280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472086979" sldId="281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821388967" sldId="282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881956631" sldId="283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520715580" sldId="284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962723261" sldId="458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812943469" sldId="459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421304976" sldId="460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5079997" sldId="462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422566235" sldId="463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097908644" sldId="464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73662299" sldId="465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391633900" sldId="466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227578914" sldId="467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026956679" sldId="468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420827126" sldId="469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651841064" sldId="470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584027613" sldId="471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683000695" sldId="472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044639311" sldId="473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264976777" sldId="474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754941346" sldId="475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505796720" sldId="476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157506990" sldId="478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537378616" sldId="479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403793245" sldId="480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18857764" sldId="481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095063434" sldId="482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213672479" sldId="483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888751798" sldId="484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299655610" sldId="485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4248051823" sldId="486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920115545" sldId="487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816734699" sldId="488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4057595106" sldId="489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449464557" sldId="490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407503594" sldId="491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085395939" sldId="492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596824578" sldId="493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947390548" sldId="494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603729094" sldId="495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237656334" sldId="496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617449610" sldId="497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606273193" sldId="498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566984682" sldId="499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220636176" sldId="500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691965929" sldId="501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090973184" sldId="502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749342064" sldId="503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412485076" sldId="504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231006327" sldId="505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547401818" sldId="506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708582871" sldId="507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367550222" sldId="508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241668983" sldId="509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261897913" sldId="511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968312314" sldId="513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4198290024" sldId="514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513696980" sldId="515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607126057" sldId="516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309867597" sldId="517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603744756" sldId="518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315135142" sldId="519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803459535" sldId="520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4271762712" sldId="521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592410210" sldId="522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809531668" sldId="523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756905270" sldId="524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737657112" sldId="525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729950455" sldId="526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958794370" sldId="527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77787076" sldId="528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592603249" sldId="529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086087651" sldId="530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870172442" sldId="531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154666480" sldId="532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438430747" sldId="533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014108879" sldId="534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974043899" sldId="535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799259680" sldId="536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4009304890" sldId="537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541401121" sldId="538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4052562156" sldId="539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668757036" sldId="540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421074077" sldId="541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969625309" sldId="542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74188411" sldId="543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4035789378" sldId="544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413045855" sldId="545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22770509" sldId="546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280144846" sldId="547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427374116" sldId="548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943682958" sldId="549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963549954" sldId="550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641223275" sldId="551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908450442" sldId="552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810479032" sldId="553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75575577" sldId="554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617150717" sldId="555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71984254" sldId="556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788525996" sldId="557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827669818" sldId="558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616726457" sldId="559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203359758" sldId="560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411919904" sldId="561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460697069" sldId="562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369028769" sldId="563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868018324" sldId="564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646058638" sldId="565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4083188393" sldId="567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951687634" sldId="568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12626974" sldId="569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210572644" sldId="570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4023055458" sldId="571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402120930" sldId="572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434564218" sldId="573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99207026" sldId="574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678757155" sldId="575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1838205" sldId="576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875358778" sldId="577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340093430" sldId="578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4207436309" sldId="579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4677976" sldId="580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860881590" sldId="581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931250866" sldId="582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572398561" sldId="583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275965350" sldId="584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842890106" sldId="585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839608411" sldId="586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465469770" sldId="587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743064322" sldId="588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691733" sldId="589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048428509" sldId="590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358025771" sldId="591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280371703" sldId="592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228521497" sldId="593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898559151" sldId="594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029905832" sldId="595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594846273" sldId="596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204331750" sldId="597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744933141" sldId="598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665130403" sldId="599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83907328" sldId="600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659838018" sldId="601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47264864" sldId="602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883770890" sldId="603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006159539" sldId="604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677718528" sldId="605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437666886" sldId="606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061491175" sldId="607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475127060" sldId="608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64638755" sldId="609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174323462" sldId="610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566023748" sldId="611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683671288" sldId="612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747394090" sldId="613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662334296" sldId="614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794450291" sldId="615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3797145659" sldId="616"/>
        </pc:sldMkLst>
      </pc:sldChg>
      <pc:sldChg chg="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2794285433" sldId="617"/>
        </pc:sldMkLst>
      </pc:sldChg>
      <pc:sldChg chg="new del">
        <pc:chgData name="Perrine RODIER - Le Nouveau Belier" userId="8d18d86c-7c03-4563-8894-8ee266adb6ca" providerId="ADAL" clId="{380AF9E0-5591-4DB0-BD83-A077DE3FE95F}" dt="2024-03-19T09:39:12.794" v="892" actId="47"/>
        <pc:sldMkLst>
          <pc:docMk/>
          <pc:sldMk cId="1932892051" sldId="618"/>
        </pc:sldMkLst>
      </pc:sldChg>
      <pc:sldMasterChg chg="delSldLayout modSldLayout sldLayoutOrd">
        <pc:chgData name="Perrine RODIER - Le Nouveau Belier" userId="8d18d86c-7c03-4563-8894-8ee266adb6ca" providerId="ADAL" clId="{380AF9E0-5591-4DB0-BD83-A077DE3FE95F}" dt="2024-03-19T09:39:12.794" v="892" actId="47"/>
        <pc:sldMasterMkLst>
          <pc:docMk/>
          <pc:sldMasterMk cId="1443337734" sldId="2147483648"/>
        </pc:sldMasterMkLst>
        <pc:sldLayoutChg chg="ord">
          <pc:chgData name="Perrine RODIER - Le Nouveau Belier" userId="8d18d86c-7c03-4563-8894-8ee266adb6ca" providerId="ADAL" clId="{380AF9E0-5591-4DB0-BD83-A077DE3FE95F}" dt="2024-03-18T13:43:21.122" v="811" actId="20578"/>
          <pc:sldLayoutMkLst>
            <pc:docMk/>
            <pc:sldMasterMk cId="1443337734" sldId="2147483648"/>
            <pc:sldLayoutMk cId="645515860" sldId="2147483650"/>
          </pc:sldLayoutMkLst>
        </pc:sldLayoutChg>
        <pc:sldLayoutChg chg="del">
          <pc:chgData name="Perrine RODIER - Le Nouveau Belier" userId="8d18d86c-7c03-4563-8894-8ee266adb6ca" providerId="ADAL" clId="{380AF9E0-5591-4DB0-BD83-A077DE3FE95F}" dt="2024-03-15T17:21:20.506" v="705" actId="2696"/>
          <pc:sldLayoutMkLst>
            <pc:docMk/>
            <pc:sldMasterMk cId="1443337734" sldId="2147483648"/>
            <pc:sldLayoutMk cId="3104478872" sldId="2147483651"/>
          </pc:sldLayoutMkLst>
        </pc:sldLayoutChg>
        <pc:sldLayoutChg chg="addSp delSp modSp mod">
          <pc:chgData name="Perrine RODIER - Le Nouveau Belier" userId="8d18d86c-7c03-4563-8894-8ee266adb6ca" providerId="ADAL" clId="{380AF9E0-5591-4DB0-BD83-A077DE3FE95F}" dt="2024-03-18T13:50:59.009" v="847" actId="207"/>
          <pc:sldLayoutMkLst>
            <pc:docMk/>
            <pc:sldMasterMk cId="1443337734" sldId="2147483648"/>
            <pc:sldLayoutMk cId="3505945681" sldId="2147483660"/>
          </pc:sldLayoutMkLst>
          <pc:spChg chg="mod">
            <ac:chgData name="Perrine RODIER - Le Nouveau Belier" userId="8d18d86c-7c03-4563-8894-8ee266adb6ca" providerId="ADAL" clId="{380AF9E0-5591-4DB0-BD83-A077DE3FE95F}" dt="2024-03-18T13:50:23.018" v="845" actId="207"/>
            <ac:spMkLst>
              <pc:docMk/>
              <pc:sldMasterMk cId="1443337734" sldId="2147483648"/>
              <pc:sldLayoutMk cId="3505945681" sldId="2147483660"/>
              <ac:spMk id="2" creationId="{0FE4FCA5-0AD1-496B-5271-DCBEB9024BDD}"/>
            </ac:spMkLst>
          </pc:spChg>
          <pc:spChg chg="mod">
            <ac:chgData name="Perrine RODIER - Le Nouveau Belier" userId="8d18d86c-7c03-4563-8894-8ee266adb6ca" providerId="ADAL" clId="{380AF9E0-5591-4DB0-BD83-A077DE3FE95F}" dt="2024-03-15T15:46:50.157" v="549" actId="1076"/>
            <ac:spMkLst>
              <pc:docMk/>
              <pc:sldMasterMk cId="1443337734" sldId="2147483648"/>
              <pc:sldLayoutMk cId="3505945681" sldId="2147483660"/>
              <ac:spMk id="3" creationId="{F21ABFC6-5E0E-2EA2-68EC-4912F43837C6}"/>
            </ac:spMkLst>
          </pc:spChg>
          <pc:spChg chg="add mod">
            <ac:chgData name="Perrine RODIER - Le Nouveau Belier" userId="8d18d86c-7c03-4563-8894-8ee266adb6ca" providerId="ADAL" clId="{380AF9E0-5591-4DB0-BD83-A077DE3FE95F}" dt="2024-03-15T15:39:46.499" v="458"/>
            <ac:spMkLst>
              <pc:docMk/>
              <pc:sldMasterMk cId="1443337734" sldId="2147483648"/>
              <pc:sldLayoutMk cId="3505945681" sldId="2147483660"/>
              <ac:spMk id="7" creationId="{47282244-1B09-870B-A851-D415D1C41E8C}"/>
            </ac:spMkLst>
          </pc:spChg>
          <pc:spChg chg="del mod">
            <ac:chgData name="Perrine RODIER - Le Nouveau Belier" userId="8d18d86c-7c03-4563-8894-8ee266adb6ca" providerId="ADAL" clId="{380AF9E0-5591-4DB0-BD83-A077DE3FE95F}" dt="2024-03-15T16:49:55.392" v="661" actId="478"/>
            <ac:spMkLst>
              <pc:docMk/>
              <pc:sldMasterMk cId="1443337734" sldId="2147483648"/>
              <pc:sldLayoutMk cId="3505945681" sldId="2147483660"/>
              <ac:spMk id="9" creationId="{22C873DD-28D5-00D8-4657-4B9807F17B43}"/>
            </ac:spMkLst>
          </pc:spChg>
          <pc:spChg chg="add mod">
            <ac:chgData name="Perrine RODIER - Le Nouveau Belier" userId="8d18d86c-7c03-4563-8894-8ee266adb6ca" providerId="ADAL" clId="{380AF9E0-5591-4DB0-BD83-A077DE3FE95F}" dt="2024-03-15T15:39:55.698" v="464"/>
            <ac:spMkLst>
              <pc:docMk/>
              <pc:sldMasterMk cId="1443337734" sldId="2147483648"/>
              <pc:sldLayoutMk cId="3505945681" sldId="2147483660"/>
              <ac:spMk id="10" creationId="{537722E6-C4F0-A8E2-8461-2CF5FCF88E35}"/>
            </ac:spMkLst>
          </pc:spChg>
          <pc:spChg chg="add del">
            <ac:chgData name="Perrine RODIER - Le Nouveau Belier" userId="8d18d86c-7c03-4563-8894-8ee266adb6ca" providerId="ADAL" clId="{380AF9E0-5591-4DB0-BD83-A077DE3FE95F}" dt="2024-03-15T15:40:14.237" v="465" actId="11529"/>
            <ac:spMkLst>
              <pc:docMk/>
              <pc:sldMasterMk cId="1443337734" sldId="2147483648"/>
              <pc:sldLayoutMk cId="3505945681" sldId="2147483660"/>
              <ac:spMk id="11" creationId="{8FDB3F9C-A1B7-884B-D069-000882DA235D}"/>
            </ac:spMkLst>
          </pc:spChg>
          <pc:spChg chg="add mod">
            <ac:chgData name="Perrine RODIER - Le Nouveau Belier" userId="8d18d86c-7c03-4563-8894-8ee266adb6ca" providerId="ADAL" clId="{380AF9E0-5591-4DB0-BD83-A077DE3FE95F}" dt="2024-03-18T13:50:23.018" v="845" actId="207"/>
            <ac:spMkLst>
              <pc:docMk/>
              <pc:sldMasterMk cId="1443337734" sldId="2147483648"/>
              <pc:sldLayoutMk cId="3505945681" sldId="2147483660"/>
              <ac:spMk id="12" creationId="{2A74C9E7-C739-B44A-91EC-7CB91F75D40C}"/>
            </ac:spMkLst>
          </pc:spChg>
          <pc:spChg chg="add del">
            <ac:chgData name="Perrine RODIER - Le Nouveau Belier" userId="8d18d86c-7c03-4563-8894-8ee266adb6ca" providerId="ADAL" clId="{380AF9E0-5591-4DB0-BD83-A077DE3FE95F}" dt="2024-03-15T16:49:24.596" v="645" actId="11529"/>
            <ac:spMkLst>
              <pc:docMk/>
              <pc:sldMasterMk cId="1443337734" sldId="2147483648"/>
              <pc:sldLayoutMk cId="3505945681" sldId="2147483660"/>
              <ac:spMk id="13" creationId="{18DAD478-B2A2-E623-29DE-14E7FB97705C}"/>
            </ac:spMkLst>
          </pc:spChg>
          <pc:spChg chg="add mod">
            <ac:chgData name="Perrine RODIER - Le Nouveau Belier" userId="8d18d86c-7c03-4563-8894-8ee266adb6ca" providerId="ADAL" clId="{380AF9E0-5591-4DB0-BD83-A077DE3FE95F}" dt="2024-03-18T13:50:59.009" v="847" actId="207"/>
            <ac:spMkLst>
              <pc:docMk/>
              <pc:sldMasterMk cId="1443337734" sldId="2147483648"/>
              <pc:sldLayoutMk cId="3505945681" sldId="2147483660"/>
              <ac:spMk id="14" creationId="{4E6E5363-5C8D-8E9B-0AA6-3E23A4AE3164}"/>
            </ac:spMkLst>
          </pc:spChg>
          <pc:picChg chg="mod">
            <ac:chgData name="Perrine RODIER - Le Nouveau Belier" userId="8d18d86c-7c03-4563-8894-8ee266adb6ca" providerId="ADAL" clId="{380AF9E0-5591-4DB0-BD83-A077DE3FE95F}" dt="2024-03-18T13:50:15.929" v="844" actId="14826"/>
            <ac:picMkLst>
              <pc:docMk/>
              <pc:sldMasterMk cId="1443337734" sldId="2147483648"/>
              <pc:sldLayoutMk cId="3505945681" sldId="2147483660"/>
              <ac:picMk id="8" creationId="{FD78B327-2001-3E73-BE81-26D8E7D49169}"/>
            </ac:picMkLst>
          </pc:picChg>
        </pc:sldLayoutChg>
        <pc:sldLayoutChg chg="delSp mod">
          <pc:chgData name="Perrine RODIER - Le Nouveau Belier" userId="8d18d86c-7c03-4563-8894-8ee266adb6ca" providerId="ADAL" clId="{380AF9E0-5591-4DB0-BD83-A077DE3FE95F}" dt="2024-03-15T17:22:19.061" v="713" actId="478"/>
          <pc:sldLayoutMkLst>
            <pc:docMk/>
            <pc:sldMasterMk cId="1443337734" sldId="2147483648"/>
            <pc:sldLayoutMk cId="1767943233" sldId="2147483661"/>
          </pc:sldLayoutMkLst>
          <pc:spChg chg="del">
            <ac:chgData name="Perrine RODIER - Le Nouveau Belier" userId="8d18d86c-7c03-4563-8894-8ee266adb6ca" providerId="ADAL" clId="{380AF9E0-5591-4DB0-BD83-A077DE3FE95F}" dt="2024-03-15T17:22:19.061" v="713" actId="478"/>
            <ac:spMkLst>
              <pc:docMk/>
              <pc:sldMasterMk cId="1443337734" sldId="2147483648"/>
              <pc:sldLayoutMk cId="1767943233" sldId="2147483661"/>
              <ac:spMk id="2" creationId="{0FE4FCA5-0AD1-496B-5271-DCBEB9024BDD}"/>
            </ac:spMkLst>
          </pc:spChg>
          <pc:spChg chg="del">
            <ac:chgData name="Perrine RODIER - Le Nouveau Belier" userId="8d18d86c-7c03-4563-8894-8ee266adb6ca" providerId="ADAL" clId="{380AF9E0-5591-4DB0-BD83-A077DE3FE95F}" dt="2024-03-15T17:22:19.061" v="713" actId="478"/>
            <ac:spMkLst>
              <pc:docMk/>
              <pc:sldMasterMk cId="1443337734" sldId="2147483648"/>
              <pc:sldLayoutMk cId="1767943233" sldId="2147483661"/>
              <ac:spMk id="3" creationId="{F21ABFC6-5E0E-2EA2-68EC-4912F43837C6}"/>
            </ac:spMkLst>
          </pc:spChg>
          <pc:spChg chg="del">
            <ac:chgData name="Perrine RODIER - Le Nouveau Belier" userId="8d18d86c-7c03-4563-8894-8ee266adb6ca" providerId="ADAL" clId="{380AF9E0-5591-4DB0-BD83-A077DE3FE95F}" dt="2024-03-15T17:22:19.061" v="713" actId="478"/>
            <ac:spMkLst>
              <pc:docMk/>
              <pc:sldMasterMk cId="1443337734" sldId="2147483648"/>
              <pc:sldLayoutMk cId="1767943233" sldId="2147483661"/>
              <ac:spMk id="4" creationId="{4A88461F-B2F1-E953-F506-148DE4B10CFB}"/>
            </ac:spMkLst>
          </pc:spChg>
          <pc:spChg chg="del">
            <ac:chgData name="Perrine RODIER - Le Nouveau Belier" userId="8d18d86c-7c03-4563-8894-8ee266adb6ca" providerId="ADAL" clId="{380AF9E0-5591-4DB0-BD83-A077DE3FE95F}" dt="2024-03-15T17:22:19.061" v="713" actId="478"/>
            <ac:spMkLst>
              <pc:docMk/>
              <pc:sldMasterMk cId="1443337734" sldId="2147483648"/>
              <pc:sldLayoutMk cId="1767943233" sldId="2147483661"/>
              <ac:spMk id="5" creationId="{6B2B4FAF-CBF5-BF1E-AB23-80EECAEFCFBF}"/>
            </ac:spMkLst>
          </pc:spChg>
          <pc:spChg chg="del">
            <ac:chgData name="Perrine RODIER - Le Nouveau Belier" userId="8d18d86c-7c03-4563-8894-8ee266adb6ca" providerId="ADAL" clId="{380AF9E0-5591-4DB0-BD83-A077DE3FE95F}" dt="2024-03-15T17:22:19.061" v="713" actId="478"/>
            <ac:spMkLst>
              <pc:docMk/>
              <pc:sldMasterMk cId="1443337734" sldId="2147483648"/>
              <pc:sldLayoutMk cId="1767943233" sldId="2147483661"/>
              <ac:spMk id="6" creationId="{616C7FF4-3939-065D-D491-678675B167BD}"/>
            </ac:spMkLst>
          </pc:spChg>
          <pc:picChg chg="del">
            <ac:chgData name="Perrine RODIER - Le Nouveau Belier" userId="8d18d86c-7c03-4563-8894-8ee266adb6ca" providerId="ADAL" clId="{380AF9E0-5591-4DB0-BD83-A077DE3FE95F}" dt="2024-03-15T17:22:19.061" v="713" actId="478"/>
            <ac:picMkLst>
              <pc:docMk/>
              <pc:sldMasterMk cId="1443337734" sldId="2147483648"/>
              <pc:sldLayoutMk cId="1767943233" sldId="2147483661"/>
              <ac:picMk id="10" creationId="{C6BCA801-F106-CFA5-2117-E62EAC06D957}"/>
            </ac:picMkLst>
          </pc:picChg>
          <pc:picChg chg="del">
            <ac:chgData name="Perrine RODIER - Le Nouveau Belier" userId="8d18d86c-7c03-4563-8894-8ee266adb6ca" providerId="ADAL" clId="{380AF9E0-5591-4DB0-BD83-A077DE3FE95F}" dt="2024-03-15T17:22:19.061" v="713" actId="478"/>
            <ac:picMkLst>
              <pc:docMk/>
              <pc:sldMasterMk cId="1443337734" sldId="2147483648"/>
              <pc:sldLayoutMk cId="1767943233" sldId="2147483661"/>
              <ac:picMk id="11" creationId="{6D94296A-36A0-2AE5-75AD-B04A061B594E}"/>
            </ac:picMkLst>
          </pc:picChg>
        </pc:sldLayoutChg>
        <pc:sldLayoutChg chg="addSp delSp modSp mod">
          <pc:chgData name="Perrine RODIER - Le Nouveau Belier" userId="8d18d86c-7c03-4563-8894-8ee266adb6ca" providerId="ADAL" clId="{380AF9E0-5591-4DB0-BD83-A077DE3FE95F}" dt="2024-03-18T13:51:49.651" v="855" actId="207"/>
          <pc:sldLayoutMkLst>
            <pc:docMk/>
            <pc:sldMasterMk cId="1443337734" sldId="2147483648"/>
            <pc:sldLayoutMk cId="1804580783" sldId="2147483662"/>
          </pc:sldLayoutMkLst>
          <pc:spChg chg="mod">
            <ac:chgData name="Perrine RODIER - Le Nouveau Belier" userId="8d18d86c-7c03-4563-8894-8ee266adb6ca" providerId="ADAL" clId="{380AF9E0-5591-4DB0-BD83-A077DE3FE95F}" dt="2024-03-18T13:51:44.219" v="854" actId="207"/>
            <ac:spMkLst>
              <pc:docMk/>
              <pc:sldMasterMk cId="1443337734" sldId="2147483648"/>
              <pc:sldLayoutMk cId="1804580783" sldId="2147483662"/>
              <ac:spMk id="2" creationId="{0FE4FCA5-0AD1-496B-5271-DCBEB9024BDD}"/>
            </ac:spMkLst>
          </pc:spChg>
          <pc:spChg chg="del">
            <ac:chgData name="Perrine RODIER - Le Nouveau Belier" userId="8d18d86c-7c03-4563-8894-8ee266adb6ca" providerId="ADAL" clId="{380AF9E0-5591-4DB0-BD83-A077DE3FE95F}" dt="2024-03-15T15:59:09.653" v="614" actId="478"/>
            <ac:spMkLst>
              <pc:docMk/>
              <pc:sldMasterMk cId="1443337734" sldId="2147483648"/>
              <pc:sldLayoutMk cId="1804580783" sldId="2147483662"/>
              <ac:spMk id="3" creationId="{F21ABFC6-5E0E-2EA2-68EC-4912F43837C6}"/>
            </ac:spMkLst>
          </pc:spChg>
          <pc:spChg chg="add del mod">
            <ac:chgData name="Perrine RODIER - Le Nouveau Belier" userId="8d18d86c-7c03-4563-8894-8ee266adb6ca" providerId="ADAL" clId="{380AF9E0-5591-4DB0-BD83-A077DE3FE95F}" dt="2024-03-15T16:50:51.469" v="695" actId="478"/>
            <ac:spMkLst>
              <pc:docMk/>
              <pc:sldMasterMk cId="1443337734" sldId="2147483648"/>
              <pc:sldLayoutMk cId="1804580783" sldId="2147483662"/>
              <ac:spMk id="9" creationId="{00970673-5223-8CCE-880D-4DB8A89C6ED8}"/>
            </ac:spMkLst>
          </pc:spChg>
          <pc:spChg chg="add mod">
            <ac:chgData name="Perrine RODIER - Le Nouveau Belier" userId="8d18d86c-7c03-4563-8894-8ee266adb6ca" providerId="ADAL" clId="{380AF9E0-5591-4DB0-BD83-A077DE3FE95F}" dt="2024-03-15T15:59:04.167" v="612"/>
            <ac:spMkLst>
              <pc:docMk/>
              <pc:sldMasterMk cId="1443337734" sldId="2147483648"/>
              <pc:sldLayoutMk cId="1804580783" sldId="2147483662"/>
              <ac:spMk id="11" creationId="{580AF529-B92D-4AC2-7FBD-AAEFCFE3C981}"/>
            </ac:spMkLst>
          </pc:spChg>
          <pc:spChg chg="add mod">
            <ac:chgData name="Perrine RODIER - Le Nouveau Belier" userId="8d18d86c-7c03-4563-8894-8ee266adb6ca" providerId="ADAL" clId="{380AF9E0-5591-4DB0-BD83-A077DE3FE95F}" dt="2024-03-15T15:59:10.046" v="615"/>
            <ac:spMkLst>
              <pc:docMk/>
              <pc:sldMasterMk cId="1443337734" sldId="2147483648"/>
              <pc:sldLayoutMk cId="1804580783" sldId="2147483662"/>
              <ac:spMk id="12" creationId="{1F225B62-90AA-D061-89D3-7E607E21E3D9}"/>
            </ac:spMkLst>
          </pc:spChg>
          <pc:spChg chg="add mod">
            <ac:chgData name="Perrine RODIER - Le Nouveau Belier" userId="8d18d86c-7c03-4563-8894-8ee266adb6ca" providerId="ADAL" clId="{380AF9E0-5591-4DB0-BD83-A077DE3FE95F}" dt="2024-03-18T13:51:49.651" v="855" actId="207"/>
            <ac:spMkLst>
              <pc:docMk/>
              <pc:sldMasterMk cId="1443337734" sldId="2147483648"/>
              <pc:sldLayoutMk cId="1804580783" sldId="2147483662"/>
              <ac:spMk id="13" creationId="{F25EBA34-A728-2F7C-EE2A-02D114CDE1C5}"/>
            </ac:spMkLst>
          </pc:spChg>
          <pc:picChg chg="add del mod ord">
            <ac:chgData name="Perrine RODIER - Le Nouveau Belier" userId="8d18d86c-7c03-4563-8894-8ee266adb6ca" providerId="ADAL" clId="{380AF9E0-5591-4DB0-BD83-A077DE3FE95F}" dt="2024-03-18T13:51:38.793" v="853" actId="14826"/>
            <ac:picMkLst>
              <pc:docMk/>
              <pc:sldMasterMk cId="1443337734" sldId="2147483648"/>
              <pc:sldLayoutMk cId="1804580783" sldId="2147483662"/>
              <ac:picMk id="8" creationId="{914B85E3-2520-8ED9-6866-6EB78DC02B90}"/>
            </ac:picMkLst>
          </pc:picChg>
        </pc:sldLayoutChg>
        <pc:sldLayoutChg chg="del">
          <pc:chgData name="Perrine RODIER - Le Nouveau Belier" userId="8d18d86c-7c03-4563-8894-8ee266adb6ca" providerId="ADAL" clId="{380AF9E0-5591-4DB0-BD83-A077DE3FE95F}" dt="2024-03-15T17:22:44.741" v="715" actId="2696"/>
          <pc:sldLayoutMkLst>
            <pc:docMk/>
            <pc:sldMasterMk cId="1443337734" sldId="2147483648"/>
            <pc:sldLayoutMk cId="3060290108" sldId="2147483663"/>
          </pc:sldLayoutMkLst>
        </pc:sldLayoutChg>
        <pc:sldLayoutChg chg="del">
          <pc:chgData name="Perrine RODIER - Le Nouveau Belier" userId="8d18d86c-7c03-4563-8894-8ee266adb6ca" providerId="ADAL" clId="{380AF9E0-5591-4DB0-BD83-A077DE3FE95F}" dt="2024-03-15T17:21:27.126" v="706" actId="2696"/>
          <pc:sldLayoutMkLst>
            <pc:docMk/>
            <pc:sldMasterMk cId="1443337734" sldId="2147483648"/>
            <pc:sldLayoutMk cId="491256987" sldId="2147483664"/>
          </pc:sldLayoutMkLst>
        </pc:sldLayoutChg>
        <pc:sldLayoutChg chg="del">
          <pc:chgData name="Perrine RODIER - Le Nouveau Belier" userId="8d18d86c-7c03-4563-8894-8ee266adb6ca" providerId="ADAL" clId="{380AF9E0-5591-4DB0-BD83-A077DE3FE95F}" dt="2024-03-15T17:21:29.591" v="707" actId="2696"/>
          <pc:sldLayoutMkLst>
            <pc:docMk/>
            <pc:sldMasterMk cId="1443337734" sldId="2147483648"/>
            <pc:sldLayoutMk cId="2020949758" sldId="2147483665"/>
          </pc:sldLayoutMkLst>
        </pc:sldLayoutChg>
        <pc:sldLayoutChg chg="del">
          <pc:chgData name="Perrine RODIER - Le Nouveau Belier" userId="8d18d86c-7c03-4563-8894-8ee266adb6ca" providerId="ADAL" clId="{380AF9E0-5591-4DB0-BD83-A077DE3FE95F}" dt="2024-03-15T17:22:51.269" v="717" actId="2696"/>
          <pc:sldLayoutMkLst>
            <pc:docMk/>
            <pc:sldMasterMk cId="1443337734" sldId="2147483648"/>
            <pc:sldLayoutMk cId="3297060569" sldId="2147483667"/>
          </pc:sldLayoutMkLst>
        </pc:sldLayoutChg>
        <pc:sldLayoutChg chg="delSp mod">
          <pc:chgData name="Perrine RODIER - Le Nouveau Belier" userId="8d18d86c-7c03-4563-8894-8ee266adb6ca" providerId="ADAL" clId="{380AF9E0-5591-4DB0-BD83-A077DE3FE95F}" dt="2024-03-15T17:21:11.318" v="704" actId="478"/>
          <pc:sldLayoutMkLst>
            <pc:docMk/>
            <pc:sldMasterMk cId="1443337734" sldId="2147483648"/>
            <pc:sldLayoutMk cId="1756630067" sldId="2147483668"/>
          </pc:sldLayoutMkLst>
          <pc:spChg chg="del">
            <ac:chgData name="Perrine RODIER - Le Nouveau Belier" userId="8d18d86c-7c03-4563-8894-8ee266adb6ca" providerId="ADAL" clId="{380AF9E0-5591-4DB0-BD83-A077DE3FE95F}" dt="2024-03-15T17:21:11.318" v="704" actId="478"/>
            <ac:spMkLst>
              <pc:docMk/>
              <pc:sldMasterMk cId="1443337734" sldId="2147483648"/>
              <pc:sldLayoutMk cId="1756630067" sldId="2147483668"/>
              <ac:spMk id="2" creationId="{2601FCDE-0FF0-D3BA-B43F-756079976668}"/>
            </ac:spMkLst>
          </pc:spChg>
          <pc:spChg chg="del">
            <ac:chgData name="Perrine RODIER - Le Nouveau Belier" userId="8d18d86c-7c03-4563-8894-8ee266adb6ca" providerId="ADAL" clId="{380AF9E0-5591-4DB0-BD83-A077DE3FE95F}" dt="2024-03-15T17:21:11.318" v="704" actId="478"/>
            <ac:spMkLst>
              <pc:docMk/>
              <pc:sldMasterMk cId="1443337734" sldId="2147483648"/>
              <pc:sldLayoutMk cId="1756630067" sldId="2147483668"/>
              <ac:spMk id="3" creationId="{B39428CB-A73B-51F6-EFB4-A52068B7FFF7}"/>
            </ac:spMkLst>
          </pc:spChg>
          <pc:picChg chg="del">
            <ac:chgData name="Perrine RODIER - Le Nouveau Belier" userId="8d18d86c-7c03-4563-8894-8ee266adb6ca" providerId="ADAL" clId="{380AF9E0-5591-4DB0-BD83-A077DE3FE95F}" dt="2024-03-15T17:21:11.318" v="704" actId="478"/>
            <ac:picMkLst>
              <pc:docMk/>
              <pc:sldMasterMk cId="1443337734" sldId="2147483648"/>
              <pc:sldLayoutMk cId="1756630067" sldId="2147483668"/>
              <ac:picMk id="8" creationId="{004D2A1F-D0A8-F0F1-058B-50046A73552D}"/>
            </ac:picMkLst>
          </pc:picChg>
        </pc:sldLayoutChg>
        <pc:sldLayoutChg chg="delSp del mod">
          <pc:chgData name="Perrine RODIER - Le Nouveau Belier" userId="8d18d86c-7c03-4563-8894-8ee266adb6ca" providerId="ADAL" clId="{380AF9E0-5591-4DB0-BD83-A077DE3FE95F}" dt="2024-03-15T17:19:52.192" v="702" actId="2696"/>
          <pc:sldLayoutMkLst>
            <pc:docMk/>
            <pc:sldMasterMk cId="1443337734" sldId="2147483648"/>
            <pc:sldLayoutMk cId="2019039485" sldId="2147483669"/>
          </pc:sldLayoutMkLst>
          <pc:spChg chg="del">
            <ac:chgData name="Perrine RODIER - Le Nouveau Belier" userId="8d18d86c-7c03-4563-8894-8ee266adb6ca" providerId="ADAL" clId="{380AF9E0-5591-4DB0-BD83-A077DE3FE95F}" dt="2024-03-15T17:19:37.286" v="701" actId="478"/>
            <ac:spMkLst>
              <pc:docMk/>
              <pc:sldMasterMk cId="1443337734" sldId="2147483648"/>
              <pc:sldLayoutMk cId="2019039485" sldId="2147483669"/>
              <ac:spMk id="2" creationId="{2601FCDE-0FF0-D3BA-B43F-756079976668}"/>
            </ac:spMkLst>
          </pc:spChg>
          <pc:spChg chg="del">
            <ac:chgData name="Perrine RODIER - Le Nouveau Belier" userId="8d18d86c-7c03-4563-8894-8ee266adb6ca" providerId="ADAL" clId="{380AF9E0-5591-4DB0-BD83-A077DE3FE95F}" dt="2024-03-15T17:19:37.286" v="701" actId="478"/>
            <ac:spMkLst>
              <pc:docMk/>
              <pc:sldMasterMk cId="1443337734" sldId="2147483648"/>
              <pc:sldLayoutMk cId="2019039485" sldId="2147483669"/>
              <ac:spMk id="3" creationId="{B39428CB-A73B-51F6-EFB4-A52068B7FFF7}"/>
            </ac:spMkLst>
          </pc:spChg>
          <pc:picChg chg="del">
            <ac:chgData name="Perrine RODIER - Le Nouveau Belier" userId="8d18d86c-7c03-4563-8894-8ee266adb6ca" providerId="ADAL" clId="{380AF9E0-5591-4DB0-BD83-A077DE3FE95F}" dt="2024-03-15T17:19:37.286" v="701" actId="478"/>
            <ac:picMkLst>
              <pc:docMk/>
              <pc:sldMasterMk cId="1443337734" sldId="2147483648"/>
              <pc:sldLayoutMk cId="2019039485" sldId="2147483669"/>
              <ac:picMk id="5" creationId="{CFE91E23-CFDE-8582-E937-9EE606B8A36B}"/>
            </ac:picMkLst>
          </pc:picChg>
        </pc:sldLayoutChg>
        <pc:sldLayoutChg chg="delSp del mod">
          <pc:chgData name="Perrine RODIER - Le Nouveau Belier" userId="8d18d86c-7c03-4563-8894-8ee266adb6ca" providerId="ADAL" clId="{380AF9E0-5591-4DB0-BD83-A077DE3FE95F}" dt="2024-03-15T17:19:54.360" v="703" actId="2696"/>
          <pc:sldLayoutMkLst>
            <pc:docMk/>
            <pc:sldMasterMk cId="1443337734" sldId="2147483648"/>
            <pc:sldLayoutMk cId="327593045" sldId="2147483670"/>
          </pc:sldLayoutMkLst>
          <pc:spChg chg="del">
            <ac:chgData name="Perrine RODIER - Le Nouveau Belier" userId="8d18d86c-7c03-4563-8894-8ee266adb6ca" providerId="ADAL" clId="{380AF9E0-5591-4DB0-BD83-A077DE3FE95F}" dt="2024-03-15T17:19:32.313" v="698" actId="478"/>
            <ac:spMkLst>
              <pc:docMk/>
              <pc:sldMasterMk cId="1443337734" sldId="2147483648"/>
              <pc:sldLayoutMk cId="327593045" sldId="2147483670"/>
              <ac:spMk id="2" creationId="{2601FCDE-0FF0-D3BA-B43F-756079976668}"/>
            </ac:spMkLst>
          </pc:spChg>
          <pc:spChg chg="del">
            <ac:chgData name="Perrine RODIER - Le Nouveau Belier" userId="8d18d86c-7c03-4563-8894-8ee266adb6ca" providerId="ADAL" clId="{380AF9E0-5591-4DB0-BD83-A077DE3FE95F}" dt="2024-03-15T17:19:34.477" v="700" actId="478"/>
            <ac:spMkLst>
              <pc:docMk/>
              <pc:sldMasterMk cId="1443337734" sldId="2147483648"/>
              <pc:sldLayoutMk cId="327593045" sldId="2147483670"/>
              <ac:spMk id="3" creationId="{B39428CB-A73B-51F6-EFB4-A52068B7FFF7}"/>
            </ac:spMkLst>
          </pc:spChg>
          <pc:picChg chg="del">
            <ac:chgData name="Perrine RODIER - Le Nouveau Belier" userId="8d18d86c-7c03-4563-8894-8ee266adb6ca" providerId="ADAL" clId="{380AF9E0-5591-4DB0-BD83-A077DE3FE95F}" dt="2024-03-15T17:19:31.481" v="697" actId="478"/>
            <ac:picMkLst>
              <pc:docMk/>
              <pc:sldMasterMk cId="1443337734" sldId="2147483648"/>
              <pc:sldLayoutMk cId="327593045" sldId="2147483670"/>
              <ac:picMk id="5" creationId="{D5B79FA4-A107-CD84-52F5-55640BB3A03F}"/>
            </ac:picMkLst>
          </pc:picChg>
          <pc:picChg chg="del">
            <ac:chgData name="Perrine RODIER - Le Nouveau Belier" userId="8d18d86c-7c03-4563-8894-8ee266adb6ca" providerId="ADAL" clId="{380AF9E0-5591-4DB0-BD83-A077DE3FE95F}" dt="2024-03-15T17:19:33.410" v="699" actId="478"/>
            <ac:picMkLst>
              <pc:docMk/>
              <pc:sldMasterMk cId="1443337734" sldId="2147483648"/>
              <pc:sldLayoutMk cId="327593045" sldId="2147483670"/>
              <ac:picMk id="7" creationId="{32F87EB1-1547-DDA3-420E-3295BD6B5F01}"/>
            </ac:picMkLst>
          </pc:picChg>
        </pc:sldLayoutChg>
        <pc:sldLayoutChg chg="delSp mod">
          <pc:chgData name="Perrine RODIER - Le Nouveau Belier" userId="8d18d86c-7c03-4563-8894-8ee266adb6ca" providerId="ADAL" clId="{380AF9E0-5591-4DB0-BD83-A077DE3FE95F}" dt="2024-03-15T17:21:59.986" v="711" actId="478"/>
          <pc:sldLayoutMkLst>
            <pc:docMk/>
            <pc:sldMasterMk cId="1443337734" sldId="2147483648"/>
            <pc:sldLayoutMk cId="4220087100" sldId="2147483671"/>
          </pc:sldLayoutMkLst>
          <pc:spChg chg="del">
            <ac:chgData name="Perrine RODIER - Le Nouveau Belier" userId="8d18d86c-7c03-4563-8894-8ee266adb6ca" providerId="ADAL" clId="{380AF9E0-5591-4DB0-BD83-A077DE3FE95F}" dt="2024-03-15T17:21:59.986" v="711" actId="478"/>
            <ac:spMkLst>
              <pc:docMk/>
              <pc:sldMasterMk cId="1443337734" sldId="2147483648"/>
              <pc:sldLayoutMk cId="4220087100" sldId="2147483671"/>
              <ac:spMk id="2" creationId="{0FE4FCA5-0AD1-496B-5271-DCBEB9024BDD}"/>
            </ac:spMkLst>
          </pc:spChg>
          <pc:spChg chg="del">
            <ac:chgData name="Perrine RODIER - Le Nouveau Belier" userId="8d18d86c-7c03-4563-8894-8ee266adb6ca" providerId="ADAL" clId="{380AF9E0-5591-4DB0-BD83-A077DE3FE95F}" dt="2024-03-15T17:21:59.986" v="711" actId="478"/>
            <ac:spMkLst>
              <pc:docMk/>
              <pc:sldMasterMk cId="1443337734" sldId="2147483648"/>
              <pc:sldLayoutMk cId="4220087100" sldId="2147483671"/>
              <ac:spMk id="3" creationId="{F21ABFC6-5E0E-2EA2-68EC-4912F43837C6}"/>
            </ac:spMkLst>
          </pc:spChg>
          <pc:spChg chg="del">
            <ac:chgData name="Perrine RODIER - Le Nouveau Belier" userId="8d18d86c-7c03-4563-8894-8ee266adb6ca" providerId="ADAL" clId="{380AF9E0-5591-4DB0-BD83-A077DE3FE95F}" dt="2024-03-15T17:21:59.986" v="711" actId="478"/>
            <ac:spMkLst>
              <pc:docMk/>
              <pc:sldMasterMk cId="1443337734" sldId="2147483648"/>
              <pc:sldLayoutMk cId="4220087100" sldId="2147483671"/>
              <ac:spMk id="4" creationId="{4A88461F-B2F1-E953-F506-148DE4B10CFB}"/>
            </ac:spMkLst>
          </pc:spChg>
          <pc:spChg chg="del">
            <ac:chgData name="Perrine RODIER - Le Nouveau Belier" userId="8d18d86c-7c03-4563-8894-8ee266adb6ca" providerId="ADAL" clId="{380AF9E0-5591-4DB0-BD83-A077DE3FE95F}" dt="2024-03-15T17:21:59.986" v="711" actId="478"/>
            <ac:spMkLst>
              <pc:docMk/>
              <pc:sldMasterMk cId="1443337734" sldId="2147483648"/>
              <pc:sldLayoutMk cId="4220087100" sldId="2147483671"/>
              <ac:spMk id="5" creationId="{6B2B4FAF-CBF5-BF1E-AB23-80EECAEFCFBF}"/>
            </ac:spMkLst>
          </pc:spChg>
          <pc:spChg chg="del">
            <ac:chgData name="Perrine RODIER - Le Nouveau Belier" userId="8d18d86c-7c03-4563-8894-8ee266adb6ca" providerId="ADAL" clId="{380AF9E0-5591-4DB0-BD83-A077DE3FE95F}" dt="2024-03-15T17:21:59.986" v="711" actId="478"/>
            <ac:spMkLst>
              <pc:docMk/>
              <pc:sldMasterMk cId="1443337734" sldId="2147483648"/>
              <pc:sldLayoutMk cId="4220087100" sldId="2147483671"/>
              <ac:spMk id="6" creationId="{616C7FF4-3939-065D-D491-678675B167BD}"/>
            </ac:spMkLst>
          </pc:spChg>
          <pc:picChg chg="del">
            <ac:chgData name="Perrine RODIER - Le Nouveau Belier" userId="8d18d86c-7c03-4563-8894-8ee266adb6ca" providerId="ADAL" clId="{380AF9E0-5591-4DB0-BD83-A077DE3FE95F}" dt="2024-03-15T17:21:59.986" v="711" actId="478"/>
            <ac:picMkLst>
              <pc:docMk/>
              <pc:sldMasterMk cId="1443337734" sldId="2147483648"/>
              <pc:sldLayoutMk cId="4220087100" sldId="2147483671"/>
              <ac:picMk id="11" creationId="{2D04E95A-AE87-1CCE-BDF5-9C3A2760965A}"/>
            </ac:picMkLst>
          </pc:picChg>
        </pc:sldLayoutChg>
        <pc:sldLayoutChg chg="addSp delSp modSp mod ord">
          <pc:chgData name="Perrine RODIER - Le Nouveau Belier" userId="8d18d86c-7c03-4563-8894-8ee266adb6ca" providerId="ADAL" clId="{380AF9E0-5591-4DB0-BD83-A077DE3FE95F}" dt="2024-03-18T13:43:07.455" v="806" actId="20578"/>
          <pc:sldLayoutMkLst>
            <pc:docMk/>
            <pc:sldMasterMk cId="1443337734" sldId="2147483648"/>
            <pc:sldLayoutMk cId="3186770680" sldId="2147483672"/>
          </pc:sldLayoutMkLst>
          <pc:spChg chg="del">
            <ac:chgData name="Perrine RODIER - Le Nouveau Belier" userId="8d18d86c-7c03-4563-8894-8ee266adb6ca" providerId="ADAL" clId="{380AF9E0-5591-4DB0-BD83-A077DE3FE95F}" dt="2024-03-15T15:12:29.518" v="173" actId="478"/>
            <ac:spMkLst>
              <pc:docMk/>
              <pc:sldMasterMk cId="1443337734" sldId="2147483648"/>
              <pc:sldLayoutMk cId="3186770680" sldId="2147483672"/>
              <ac:spMk id="2" creationId="{7529D14F-1E48-7E4A-9B8D-0784DCEDB707}"/>
            </ac:spMkLst>
          </pc:spChg>
          <pc:spChg chg="add del mod">
            <ac:chgData name="Perrine RODIER - Le Nouveau Belier" userId="8d18d86c-7c03-4563-8894-8ee266adb6ca" providerId="ADAL" clId="{380AF9E0-5591-4DB0-BD83-A077DE3FE95F}" dt="2024-03-18T13:42:38.355" v="796" actId="478"/>
            <ac:spMkLst>
              <pc:docMk/>
              <pc:sldMasterMk cId="1443337734" sldId="2147483648"/>
              <pc:sldLayoutMk cId="3186770680" sldId="2147483672"/>
              <ac:spMk id="3" creationId="{4070B30E-570B-AE03-0B0C-2E1B5E7C4963}"/>
            </ac:spMkLst>
          </pc:spChg>
          <pc:picChg chg="del">
            <ac:chgData name="Perrine RODIER - Le Nouveau Belier" userId="8d18d86c-7c03-4563-8894-8ee266adb6ca" providerId="ADAL" clId="{380AF9E0-5591-4DB0-BD83-A077DE3FE95F}" dt="2024-03-18T13:42:40.017" v="797" actId="478"/>
            <ac:picMkLst>
              <pc:docMk/>
              <pc:sldMasterMk cId="1443337734" sldId="2147483648"/>
              <pc:sldLayoutMk cId="3186770680" sldId="2147483672"/>
              <ac:picMk id="6" creationId="{F769AC08-DABD-6F77-C6A5-8ECD254DA9C0}"/>
            </ac:picMkLst>
          </pc:picChg>
        </pc:sldLayoutChg>
        <pc:sldLayoutChg chg="addSp delSp modSp mod">
          <pc:chgData name="Perrine RODIER - Le Nouveau Belier" userId="8d18d86c-7c03-4563-8894-8ee266adb6ca" providerId="ADAL" clId="{380AF9E0-5591-4DB0-BD83-A077DE3FE95F}" dt="2024-03-18T13:41:17.772" v="789" actId="478"/>
          <pc:sldLayoutMkLst>
            <pc:docMk/>
            <pc:sldMasterMk cId="1443337734" sldId="2147483648"/>
            <pc:sldLayoutMk cId="3511267550" sldId="2147483673"/>
          </pc:sldLayoutMkLst>
          <pc:spChg chg="mod">
            <ac:chgData name="Perrine RODIER - Le Nouveau Belier" userId="8d18d86c-7c03-4563-8894-8ee266adb6ca" providerId="ADAL" clId="{380AF9E0-5591-4DB0-BD83-A077DE3FE95F}" dt="2024-03-15T15:04:13.134" v="40" actId="12788"/>
            <ac:spMkLst>
              <pc:docMk/>
              <pc:sldMasterMk cId="1443337734" sldId="2147483648"/>
              <pc:sldLayoutMk cId="3511267550" sldId="2147483673"/>
              <ac:spMk id="2" creationId="{7529D14F-1E48-7E4A-9B8D-0784DCEDB707}"/>
            </ac:spMkLst>
          </pc:spChg>
          <pc:spChg chg="add del">
            <ac:chgData name="Perrine RODIER - Le Nouveau Belier" userId="8d18d86c-7c03-4563-8894-8ee266adb6ca" providerId="ADAL" clId="{380AF9E0-5591-4DB0-BD83-A077DE3FE95F}" dt="2024-03-15T15:03:52.300" v="36" actId="478"/>
            <ac:spMkLst>
              <pc:docMk/>
              <pc:sldMasterMk cId="1443337734" sldId="2147483648"/>
              <pc:sldLayoutMk cId="3511267550" sldId="2147483673"/>
              <ac:spMk id="6" creationId="{3DAC179C-E9DF-16B2-643D-CC92F8D680C0}"/>
            </ac:spMkLst>
          </pc:spChg>
          <pc:spChg chg="add del">
            <ac:chgData name="Perrine RODIER - Le Nouveau Belier" userId="8d18d86c-7c03-4563-8894-8ee266adb6ca" providerId="ADAL" clId="{380AF9E0-5591-4DB0-BD83-A077DE3FE95F}" dt="2024-03-15T15:02:28.673" v="6" actId="11529"/>
            <ac:spMkLst>
              <pc:docMk/>
              <pc:sldMasterMk cId="1443337734" sldId="2147483648"/>
              <pc:sldLayoutMk cId="3511267550" sldId="2147483673"/>
              <ac:spMk id="7" creationId="{1D770F5E-0CA6-18CC-7CDD-F8132C88148B}"/>
            </ac:spMkLst>
          </pc:spChg>
          <pc:spChg chg="add mod">
            <ac:chgData name="Perrine RODIER - Le Nouveau Belier" userId="8d18d86c-7c03-4563-8894-8ee266adb6ca" providerId="ADAL" clId="{380AF9E0-5591-4DB0-BD83-A077DE3FE95F}" dt="2024-03-15T15:04:13.134" v="40" actId="12788"/>
            <ac:spMkLst>
              <pc:docMk/>
              <pc:sldMasterMk cId="1443337734" sldId="2147483648"/>
              <pc:sldLayoutMk cId="3511267550" sldId="2147483673"/>
              <ac:spMk id="9" creationId="{457E6BA7-F699-9158-AE28-2A09093F1851}"/>
            </ac:spMkLst>
          </pc:spChg>
          <pc:picChg chg="mod">
            <ac:chgData name="Perrine RODIER - Le Nouveau Belier" userId="8d18d86c-7c03-4563-8894-8ee266adb6ca" providerId="ADAL" clId="{380AF9E0-5591-4DB0-BD83-A077DE3FE95F}" dt="2024-03-18T13:39:18.489" v="752" actId="14826"/>
            <ac:picMkLst>
              <pc:docMk/>
              <pc:sldMasterMk cId="1443337734" sldId="2147483648"/>
              <pc:sldLayoutMk cId="3511267550" sldId="2147483673"/>
              <ac:picMk id="8" creationId="{243691B5-4E07-8128-19B8-053A5BC32AFD}"/>
            </ac:picMkLst>
          </pc:picChg>
          <pc:picChg chg="add mod">
            <ac:chgData name="Perrine RODIER - Le Nouveau Belier" userId="8d18d86c-7c03-4563-8894-8ee266adb6ca" providerId="ADAL" clId="{380AF9E0-5591-4DB0-BD83-A077DE3FE95F}" dt="2024-03-18T13:41:05.628" v="786" actId="1038"/>
            <ac:picMkLst>
              <pc:docMk/>
              <pc:sldMasterMk cId="1443337734" sldId="2147483648"/>
              <pc:sldLayoutMk cId="3511267550" sldId="2147483673"/>
              <ac:picMk id="11" creationId="{23E5BDDF-52D4-AFD6-BF3B-F5B604C7CE8E}"/>
            </ac:picMkLst>
          </pc:picChg>
          <pc:picChg chg="add del mod ord">
            <ac:chgData name="Perrine RODIER - Le Nouveau Belier" userId="8d18d86c-7c03-4563-8894-8ee266adb6ca" providerId="ADAL" clId="{380AF9E0-5591-4DB0-BD83-A077DE3FE95F}" dt="2024-03-18T13:41:17.772" v="789" actId="478"/>
            <ac:picMkLst>
              <pc:docMk/>
              <pc:sldMasterMk cId="1443337734" sldId="2147483648"/>
              <pc:sldLayoutMk cId="3511267550" sldId="2147483673"/>
              <ac:picMk id="13" creationId="{D5E8C994-8C89-08DC-F057-D79D7D196067}"/>
            </ac:picMkLst>
          </pc:picChg>
        </pc:sldLayoutChg>
        <pc:sldLayoutChg chg="addSp delSp modSp mod">
          <pc:chgData name="Perrine RODIER - Le Nouveau Belier" userId="8d18d86c-7c03-4563-8894-8ee266adb6ca" providerId="ADAL" clId="{380AF9E0-5591-4DB0-BD83-A077DE3FE95F}" dt="2024-03-18T13:41:33.077" v="791"/>
          <pc:sldLayoutMkLst>
            <pc:docMk/>
            <pc:sldMasterMk cId="1443337734" sldId="2147483648"/>
            <pc:sldLayoutMk cId="4201874518" sldId="2147483674"/>
          </pc:sldLayoutMkLst>
          <pc:spChg chg="del">
            <ac:chgData name="Perrine RODIER - Le Nouveau Belier" userId="8d18d86c-7c03-4563-8894-8ee266adb6ca" providerId="ADAL" clId="{380AF9E0-5591-4DB0-BD83-A077DE3FE95F}" dt="2024-03-15T15:01:15.769" v="0" actId="478"/>
            <ac:spMkLst>
              <pc:docMk/>
              <pc:sldMasterMk cId="1443337734" sldId="2147483648"/>
              <pc:sldLayoutMk cId="4201874518" sldId="2147483674"/>
              <ac:spMk id="2" creationId="{7529D14F-1E48-7E4A-9B8D-0784DCEDB707}"/>
            </ac:spMkLst>
          </pc:spChg>
          <pc:spChg chg="add del mod">
            <ac:chgData name="Perrine RODIER - Le Nouveau Belier" userId="8d18d86c-7c03-4563-8894-8ee266adb6ca" providerId="ADAL" clId="{380AF9E0-5591-4DB0-BD83-A077DE3FE95F}" dt="2024-03-15T15:04:26.264" v="41" actId="478"/>
            <ac:spMkLst>
              <pc:docMk/>
              <pc:sldMasterMk cId="1443337734" sldId="2147483648"/>
              <pc:sldLayoutMk cId="4201874518" sldId="2147483674"/>
              <ac:spMk id="3" creationId="{DE88BFC2-62F1-0126-5680-462A08EF62E7}"/>
            </ac:spMkLst>
          </pc:spChg>
          <pc:spChg chg="add del mod">
            <ac:chgData name="Perrine RODIER - Le Nouveau Belier" userId="8d18d86c-7c03-4563-8894-8ee266adb6ca" providerId="ADAL" clId="{380AF9E0-5591-4DB0-BD83-A077DE3FE95F}" dt="2024-03-15T15:04:26.264" v="41" actId="478"/>
            <ac:spMkLst>
              <pc:docMk/>
              <pc:sldMasterMk cId="1443337734" sldId="2147483648"/>
              <pc:sldLayoutMk cId="4201874518" sldId="2147483674"/>
              <ac:spMk id="5" creationId="{6F3AC77D-BBBA-9CC7-7977-15AFCE79694F}"/>
            </ac:spMkLst>
          </pc:spChg>
          <pc:spChg chg="add mod">
            <ac:chgData name="Perrine RODIER - Le Nouveau Belier" userId="8d18d86c-7c03-4563-8894-8ee266adb6ca" providerId="ADAL" clId="{380AF9E0-5591-4DB0-BD83-A077DE3FE95F}" dt="2024-03-15T15:04:26.594" v="42"/>
            <ac:spMkLst>
              <pc:docMk/>
              <pc:sldMasterMk cId="1443337734" sldId="2147483648"/>
              <pc:sldLayoutMk cId="4201874518" sldId="2147483674"/>
              <ac:spMk id="6" creationId="{7206D14A-F564-8988-8469-B82B26E9A530}"/>
            </ac:spMkLst>
          </pc:spChg>
          <pc:spChg chg="add mod">
            <ac:chgData name="Perrine RODIER - Le Nouveau Belier" userId="8d18d86c-7c03-4563-8894-8ee266adb6ca" providerId="ADAL" clId="{380AF9E0-5591-4DB0-BD83-A077DE3FE95F}" dt="2024-03-15T15:04:26.594" v="42"/>
            <ac:spMkLst>
              <pc:docMk/>
              <pc:sldMasterMk cId="1443337734" sldId="2147483648"/>
              <pc:sldLayoutMk cId="4201874518" sldId="2147483674"/>
              <ac:spMk id="7" creationId="{84F21891-0F07-AA38-5CB3-EB9530B8E309}"/>
            </ac:spMkLst>
          </pc:spChg>
          <pc:picChg chg="mod">
            <ac:chgData name="Perrine RODIER - Le Nouveau Belier" userId="8d18d86c-7c03-4563-8894-8ee266adb6ca" providerId="ADAL" clId="{380AF9E0-5591-4DB0-BD83-A077DE3FE95F}" dt="2024-03-18T13:41:28.841" v="790" actId="14826"/>
            <ac:picMkLst>
              <pc:docMk/>
              <pc:sldMasterMk cId="1443337734" sldId="2147483648"/>
              <pc:sldLayoutMk cId="4201874518" sldId="2147483674"/>
              <ac:picMk id="4" creationId="{969D9F5F-1857-68B4-40C2-2A4F250C0215}"/>
            </ac:picMkLst>
          </pc:picChg>
          <pc:picChg chg="add mod">
            <ac:chgData name="Perrine RODIER - Le Nouveau Belier" userId="8d18d86c-7c03-4563-8894-8ee266adb6ca" providerId="ADAL" clId="{380AF9E0-5591-4DB0-BD83-A077DE3FE95F}" dt="2024-03-15T15:04:43.526" v="47"/>
            <ac:picMkLst>
              <pc:docMk/>
              <pc:sldMasterMk cId="1443337734" sldId="2147483648"/>
              <pc:sldLayoutMk cId="4201874518" sldId="2147483674"/>
              <ac:picMk id="9" creationId="{83160461-D414-44EF-096C-13EB967CDED1}"/>
            </ac:picMkLst>
          </pc:picChg>
          <pc:picChg chg="add mod">
            <ac:chgData name="Perrine RODIER - Le Nouveau Belier" userId="8d18d86c-7c03-4563-8894-8ee266adb6ca" providerId="ADAL" clId="{380AF9E0-5591-4DB0-BD83-A077DE3FE95F}" dt="2024-03-18T13:41:33.077" v="791"/>
            <ac:picMkLst>
              <pc:docMk/>
              <pc:sldMasterMk cId="1443337734" sldId="2147483648"/>
              <pc:sldLayoutMk cId="4201874518" sldId="2147483674"/>
              <ac:picMk id="10" creationId="{F7861AD1-5649-E5D8-63E9-71F2B7B7A398}"/>
            </ac:picMkLst>
          </pc:picChg>
        </pc:sldLayoutChg>
        <pc:sldLayoutChg chg="addSp delSp modSp mod">
          <pc:chgData name="Perrine RODIER - Le Nouveau Belier" userId="8d18d86c-7c03-4563-8894-8ee266adb6ca" providerId="ADAL" clId="{380AF9E0-5591-4DB0-BD83-A077DE3FE95F}" dt="2024-03-18T13:41:41.689" v="793"/>
          <pc:sldLayoutMkLst>
            <pc:docMk/>
            <pc:sldMasterMk cId="1443337734" sldId="2147483648"/>
            <pc:sldLayoutMk cId="4196029372" sldId="2147483675"/>
          </pc:sldLayoutMkLst>
          <pc:spChg chg="del">
            <ac:chgData name="Perrine RODIER - Le Nouveau Belier" userId="8d18d86c-7c03-4563-8894-8ee266adb6ca" providerId="ADAL" clId="{380AF9E0-5591-4DB0-BD83-A077DE3FE95F}" dt="2024-03-15T15:04:53.349" v="48" actId="478"/>
            <ac:spMkLst>
              <pc:docMk/>
              <pc:sldMasterMk cId="1443337734" sldId="2147483648"/>
              <pc:sldLayoutMk cId="4196029372" sldId="2147483675"/>
              <ac:spMk id="2" creationId="{7529D14F-1E48-7E4A-9B8D-0784DCEDB707}"/>
            </ac:spMkLst>
          </pc:spChg>
          <pc:spChg chg="add mod">
            <ac:chgData name="Perrine RODIER - Le Nouveau Belier" userId="8d18d86c-7c03-4563-8894-8ee266adb6ca" providerId="ADAL" clId="{380AF9E0-5591-4DB0-BD83-A077DE3FE95F}" dt="2024-03-15T15:04:53.763" v="49"/>
            <ac:spMkLst>
              <pc:docMk/>
              <pc:sldMasterMk cId="1443337734" sldId="2147483648"/>
              <pc:sldLayoutMk cId="4196029372" sldId="2147483675"/>
              <ac:spMk id="3" creationId="{2D1A5A5F-581E-1B2E-0FBC-98AA8598C235}"/>
            </ac:spMkLst>
          </pc:spChg>
          <pc:spChg chg="add mod">
            <ac:chgData name="Perrine RODIER - Le Nouveau Belier" userId="8d18d86c-7c03-4563-8894-8ee266adb6ca" providerId="ADAL" clId="{380AF9E0-5591-4DB0-BD83-A077DE3FE95F}" dt="2024-03-15T15:04:53.763" v="49"/>
            <ac:spMkLst>
              <pc:docMk/>
              <pc:sldMasterMk cId="1443337734" sldId="2147483648"/>
              <pc:sldLayoutMk cId="4196029372" sldId="2147483675"/>
              <ac:spMk id="4" creationId="{6D5D1CEA-4615-3497-EA54-EBEB974ABDFB}"/>
            </ac:spMkLst>
          </pc:spChg>
          <pc:picChg chg="mod">
            <ac:chgData name="Perrine RODIER - Le Nouveau Belier" userId="8d18d86c-7c03-4563-8894-8ee266adb6ca" providerId="ADAL" clId="{380AF9E0-5591-4DB0-BD83-A077DE3FE95F}" dt="2024-03-18T13:41:40.891" v="792" actId="14826"/>
            <ac:picMkLst>
              <pc:docMk/>
              <pc:sldMasterMk cId="1443337734" sldId="2147483648"/>
              <pc:sldLayoutMk cId="4196029372" sldId="2147483675"/>
              <ac:picMk id="5" creationId="{9FDCA74E-145E-F574-E02C-A44EE9379064}"/>
            </ac:picMkLst>
          </pc:picChg>
          <pc:picChg chg="add mod">
            <ac:chgData name="Perrine RODIER - Le Nouveau Belier" userId="8d18d86c-7c03-4563-8894-8ee266adb6ca" providerId="ADAL" clId="{380AF9E0-5591-4DB0-BD83-A077DE3FE95F}" dt="2024-03-18T13:41:41.689" v="793"/>
            <ac:picMkLst>
              <pc:docMk/>
              <pc:sldMasterMk cId="1443337734" sldId="2147483648"/>
              <pc:sldLayoutMk cId="4196029372" sldId="2147483675"/>
              <ac:picMk id="6" creationId="{41DB7C5F-58F8-FF85-A099-78C609F28542}"/>
            </ac:picMkLst>
          </pc:picChg>
        </pc:sldLayoutChg>
        <pc:sldLayoutChg chg="addSp delSp modSp mod">
          <pc:chgData name="Perrine RODIER - Le Nouveau Belier" userId="8d18d86c-7c03-4563-8894-8ee266adb6ca" providerId="ADAL" clId="{380AF9E0-5591-4DB0-BD83-A077DE3FE95F}" dt="2024-03-18T13:41:50.265" v="795"/>
          <pc:sldLayoutMkLst>
            <pc:docMk/>
            <pc:sldMasterMk cId="1443337734" sldId="2147483648"/>
            <pc:sldLayoutMk cId="3483545024" sldId="2147483676"/>
          </pc:sldLayoutMkLst>
          <pc:spChg chg="del mod">
            <ac:chgData name="Perrine RODIER - Le Nouveau Belier" userId="8d18d86c-7c03-4563-8894-8ee266adb6ca" providerId="ADAL" clId="{380AF9E0-5591-4DB0-BD83-A077DE3FE95F}" dt="2024-03-15T15:05:00.578" v="51" actId="478"/>
            <ac:spMkLst>
              <pc:docMk/>
              <pc:sldMasterMk cId="1443337734" sldId="2147483648"/>
              <pc:sldLayoutMk cId="3483545024" sldId="2147483676"/>
              <ac:spMk id="2" creationId="{7529D14F-1E48-7E4A-9B8D-0784DCEDB707}"/>
            </ac:spMkLst>
          </pc:spChg>
          <pc:spChg chg="add mod">
            <ac:chgData name="Perrine RODIER - Le Nouveau Belier" userId="8d18d86c-7c03-4563-8894-8ee266adb6ca" providerId="ADAL" clId="{380AF9E0-5591-4DB0-BD83-A077DE3FE95F}" dt="2024-03-15T15:05:00.748" v="52"/>
            <ac:spMkLst>
              <pc:docMk/>
              <pc:sldMasterMk cId="1443337734" sldId="2147483648"/>
              <pc:sldLayoutMk cId="3483545024" sldId="2147483676"/>
              <ac:spMk id="3" creationId="{F4776F5D-E649-BCEF-164E-F0C3B4DC17F7}"/>
            </ac:spMkLst>
          </pc:spChg>
          <pc:spChg chg="add mod">
            <ac:chgData name="Perrine RODIER - Le Nouveau Belier" userId="8d18d86c-7c03-4563-8894-8ee266adb6ca" providerId="ADAL" clId="{380AF9E0-5591-4DB0-BD83-A077DE3FE95F}" dt="2024-03-15T15:05:00.748" v="52"/>
            <ac:spMkLst>
              <pc:docMk/>
              <pc:sldMasterMk cId="1443337734" sldId="2147483648"/>
              <pc:sldLayoutMk cId="3483545024" sldId="2147483676"/>
              <ac:spMk id="4" creationId="{384B8598-880A-E1A9-CAC0-A38A1A95177A}"/>
            </ac:spMkLst>
          </pc:spChg>
          <pc:picChg chg="mod">
            <ac:chgData name="Perrine RODIER - Le Nouveau Belier" userId="8d18d86c-7c03-4563-8894-8ee266adb6ca" providerId="ADAL" clId="{380AF9E0-5591-4DB0-BD83-A077DE3FE95F}" dt="2024-03-18T13:41:49.596" v="794" actId="14826"/>
            <ac:picMkLst>
              <pc:docMk/>
              <pc:sldMasterMk cId="1443337734" sldId="2147483648"/>
              <pc:sldLayoutMk cId="3483545024" sldId="2147483676"/>
              <ac:picMk id="6" creationId="{E3FBCA77-49D9-F8A7-A13B-C0CD66E089FA}"/>
            </ac:picMkLst>
          </pc:picChg>
          <pc:picChg chg="add del mod">
            <ac:chgData name="Perrine RODIER - Le Nouveau Belier" userId="8d18d86c-7c03-4563-8894-8ee266adb6ca" providerId="ADAL" clId="{380AF9E0-5591-4DB0-BD83-A077DE3FE95F}" dt="2024-03-15T15:05:09.590" v="57" actId="478"/>
            <ac:picMkLst>
              <pc:docMk/>
              <pc:sldMasterMk cId="1443337734" sldId="2147483648"/>
              <pc:sldLayoutMk cId="3483545024" sldId="2147483676"/>
              <ac:picMk id="7" creationId="{A53966DC-99F0-5B09-CA7A-D830914DB621}"/>
            </ac:picMkLst>
          </pc:picChg>
          <pc:picChg chg="add mod">
            <ac:chgData name="Perrine RODIER - Le Nouveau Belier" userId="8d18d86c-7c03-4563-8894-8ee266adb6ca" providerId="ADAL" clId="{380AF9E0-5591-4DB0-BD83-A077DE3FE95F}" dt="2024-03-18T13:41:50.265" v="795"/>
            <ac:picMkLst>
              <pc:docMk/>
              <pc:sldMasterMk cId="1443337734" sldId="2147483648"/>
              <pc:sldLayoutMk cId="3483545024" sldId="2147483676"/>
              <ac:picMk id="8" creationId="{10FE8A32-16D4-F07C-9A8C-E8E861C3A577}"/>
            </ac:picMkLst>
          </pc:picChg>
        </pc:sldLayoutChg>
        <pc:sldLayoutChg chg="addSp delSp modSp mod">
          <pc:chgData name="Perrine RODIER - Le Nouveau Belier" userId="8d18d86c-7c03-4563-8894-8ee266adb6ca" providerId="ADAL" clId="{380AF9E0-5591-4DB0-BD83-A077DE3FE95F}" dt="2024-03-18T13:44:31.162" v="812" actId="14826"/>
          <pc:sldLayoutMkLst>
            <pc:docMk/>
            <pc:sldMasterMk cId="1443337734" sldId="2147483648"/>
            <pc:sldLayoutMk cId="4062282745" sldId="2147483677"/>
          </pc:sldLayoutMkLst>
          <pc:spChg chg="mod">
            <ac:chgData name="Perrine RODIER - Le Nouveau Belier" userId="8d18d86c-7c03-4563-8894-8ee266adb6ca" providerId="ADAL" clId="{380AF9E0-5591-4DB0-BD83-A077DE3FE95F}" dt="2024-03-15T15:11:13.819" v="165" actId="207"/>
            <ac:spMkLst>
              <pc:docMk/>
              <pc:sldMasterMk cId="1443337734" sldId="2147483648"/>
              <pc:sldLayoutMk cId="4062282745" sldId="2147483677"/>
              <ac:spMk id="2" creationId="{7529D14F-1E48-7E4A-9B8D-0784DCEDB707}"/>
            </ac:spMkLst>
          </pc:spChg>
          <pc:picChg chg="mod">
            <ac:chgData name="Perrine RODIER - Le Nouveau Belier" userId="8d18d86c-7c03-4563-8894-8ee266adb6ca" providerId="ADAL" clId="{380AF9E0-5591-4DB0-BD83-A077DE3FE95F}" dt="2024-03-18T13:44:31.162" v="812" actId="14826"/>
            <ac:picMkLst>
              <pc:docMk/>
              <pc:sldMasterMk cId="1443337734" sldId="2147483648"/>
              <pc:sldLayoutMk cId="4062282745" sldId="2147483677"/>
              <ac:picMk id="4" creationId="{A2C1C4F9-5722-D683-CF60-E1C9140C8577}"/>
            </ac:picMkLst>
          </pc:picChg>
          <pc:picChg chg="add del mod ord">
            <ac:chgData name="Perrine RODIER - Le Nouveau Belier" userId="8d18d86c-7c03-4563-8894-8ee266adb6ca" providerId="ADAL" clId="{380AF9E0-5591-4DB0-BD83-A077DE3FE95F}" dt="2024-03-15T15:11:09.142" v="164" actId="478"/>
            <ac:picMkLst>
              <pc:docMk/>
              <pc:sldMasterMk cId="1443337734" sldId="2147483648"/>
              <pc:sldLayoutMk cId="4062282745" sldId="2147483677"/>
              <ac:picMk id="5" creationId="{CA5E721B-E05D-E224-5AA8-1CD8E17EDD5C}"/>
            </ac:picMkLst>
          </pc:picChg>
        </pc:sldLayoutChg>
        <pc:sldLayoutChg chg="addSp delSp modSp mod">
          <pc:chgData name="Perrine RODIER - Le Nouveau Belier" userId="8d18d86c-7c03-4563-8894-8ee266adb6ca" providerId="ADAL" clId="{380AF9E0-5591-4DB0-BD83-A077DE3FE95F}" dt="2024-03-18T13:46:31.070" v="819" actId="207"/>
          <pc:sldLayoutMkLst>
            <pc:docMk/>
            <pc:sldMasterMk cId="1443337734" sldId="2147483648"/>
            <pc:sldLayoutMk cId="1779999652" sldId="2147483678"/>
          </pc:sldLayoutMkLst>
          <pc:spChg chg="del mod">
            <ac:chgData name="Perrine RODIER - Le Nouveau Belier" userId="8d18d86c-7c03-4563-8894-8ee266adb6ca" providerId="ADAL" clId="{380AF9E0-5591-4DB0-BD83-A077DE3FE95F}" dt="2024-03-15T15:11:26.195" v="167" actId="478"/>
            <ac:spMkLst>
              <pc:docMk/>
              <pc:sldMasterMk cId="1443337734" sldId="2147483648"/>
              <pc:sldLayoutMk cId="1779999652" sldId="2147483678"/>
              <ac:spMk id="2" creationId="{7529D14F-1E48-7E4A-9B8D-0784DCEDB707}"/>
            </ac:spMkLst>
          </pc:spChg>
          <pc:spChg chg="add mod">
            <ac:chgData name="Perrine RODIER - Le Nouveau Belier" userId="8d18d86c-7c03-4563-8894-8ee266adb6ca" providerId="ADAL" clId="{380AF9E0-5591-4DB0-BD83-A077DE3FE95F}" dt="2024-03-18T13:46:31.070" v="819" actId="207"/>
            <ac:spMkLst>
              <pc:docMk/>
              <pc:sldMasterMk cId="1443337734" sldId="2147483648"/>
              <pc:sldLayoutMk cId="1779999652" sldId="2147483678"/>
              <ac:spMk id="3" creationId="{0978E5B5-A849-E0D4-7CDC-BA518E210024}"/>
            </ac:spMkLst>
          </pc:spChg>
          <pc:picChg chg="mod">
            <ac:chgData name="Perrine RODIER - Le Nouveau Belier" userId="8d18d86c-7c03-4563-8894-8ee266adb6ca" providerId="ADAL" clId="{380AF9E0-5591-4DB0-BD83-A077DE3FE95F}" dt="2024-03-18T13:44:38.717" v="813" actId="14826"/>
            <ac:picMkLst>
              <pc:docMk/>
              <pc:sldMasterMk cId="1443337734" sldId="2147483648"/>
              <pc:sldLayoutMk cId="1779999652" sldId="2147483678"/>
              <ac:picMk id="5" creationId="{FB137E0C-9743-CE21-5D37-F6CF676B8C08}"/>
            </ac:picMkLst>
          </pc:picChg>
        </pc:sldLayoutChg>
        <pc:sldLayoutChg chg="addSp delSp modSp mod">
          <pc:chgData name="Perrine RODIER - Le Nouveau Belier" userId="8d18d86c-7c03-4563-8894-8ee266adb6ca" providerId="ADAL" clId="{380AF9E0-5591-4DB0-BD83-A077DE3FE95F}" dt="2024-03-18T13:47:05.601" v="824" actId="207"/>
          <pc:sldLayoutMkLst>
            <pc:docMk/>
            <pc:sldMasterMk cId="1443337734" sldId="2147483648"/>
            <pc:sldLayoutMk cId="1670232258" sldId="2147483679"/>
          </pc:sldLayoutMkLst>
          <pc:spChg chg="del">
            <ac:chgData name="Perrine RODIER - Le Nouveau Belier" userId="8d18d86c-7c03-4563-8894-8ee266adb6ca" providerId="ADAL" clId="{380AF9E0-5591-4DB0-BD83-A077DE3FE95F}" dt="2024-03-15T15:11:41.531" v="169" actId="478"/>
            <ac:spMkLst>
              <pc:docMk/>
              <pc:sldMasterMk cId="1443337734" sldId="2147483648"/>
              <pc:sldLayoutMk cId="1670232258" sldId="2147483679"/>
              <ac:spMk id="2" creationId="{7529D14F-1E48-7E4A-9B8D-0784DCEDB707}"/>
            </ac:spMkLst>
          </pc:spChg>
          <pc:spChg chg="add mod">
            <ac:chgData name="Perrine RODIER - Le Nouveau Belier" userId="8d18d86c-7c03-4563-8894-8ee266adb6ca" providerId="ADAL" clId="{380AF9E0-5591-4DB0-BD83-A077DE3FE95F}" dt="2024-03-18T13:47:05.601" v="824" actId="207"/>
            <ac:spMkLst>
              <pc:docMk/>
              <pc:sldMasterMk cId="1443337734" sldId="2147483648"/>
              <pc:sldLayoutMk cId="1670232258" sldId="2147483679"/>
              <ac:spMk id="3" creationId="{5088E2DB-6FC7-ECA0-563B-72EE9FC72FB0}"/>
            </ac:spMkLst>
          </pc:spChg>
          <pc:picChg chg="mod">
            <ac:chgData name="Perrine RODIER - Le Nouveau Belier" userId="8d18d86c-7c03-4563-8894-8ee266adb6ca" providerId="ADAL" clId="{380AF9E0-5591-4DB0-BD83-A077DE3FE95F}" dt="2024-03-18T13:44:44.914" v="814" actId="14826"/>
            <ac:picMkLst>
              <pc:docMk/>
              <pc:sldMasterMk cId="1443337734" sldId="2147483648"/>
              <pc:sldLayoutMk cId="1670232258" sldId="2147483679"/>
              <ac:picMk id="4" creationId="{000F0D36-35B7-323C-BFDB-0F428CCD151E}"/>
            </ac:picMkLst>
          </pc:picChg>
        </pc:sldLayoutChg>
        <pc:sldLayoutChg chg="addSp delSp modSp mod">
          <pc:chgData name="Perrine RODIER - Le Nouveau Belier" userId="8d18d86c-7c03-4563-8894-8ee266adb6ca" providerId="ADAL" clId="{380AF9E0-5591-4DB0-BD83-A077DE3FE95F}" dt="2024-03-18T13:44:52.762" v="815" actId="14826"/>
          <pc:sldLayoutMkLst>
            <pc:docMk/>
            <pc:sldMasterMk cId="1443337734" sldId="2147483648"/>
            <pc:sldLayoutMk cId="153614434" sldId="2147483680"/>
          </pc:sldLayoutMkLst>
          <pc:spChg chg="del">
            <ac:chgData name="Perrine RODIER - Le Nouveau Belier" userId="8d18d86c-7c03-4563-8894-8ee266adb6ca" providerId="ADAL" clId="{380AF9E0-5591-4DB0-BD83-A077DE3FE95F}" dt="2024-03-15T15:12:12.865" v="171" actId="478"/>
            <ac:spMkLst>
              <pc:docMk/>
              <pc:sldMasterMk cId="1443337734" sldId="2147483648"/>
              <pc:sldLayoutMk cId="153614434" sldId="2147483680"/>
              <ac:spMk id="2" creationId="{7529D14F-1E48-7E4A-9B8D-0784DCEDB707}"/>
            </ac:spMkLst>
          </pc:spChg>
          <pc:spChg chg="add mod">
            <ac:chgData name="Perrine RODIER - Le Nouveau Belier" userId="8d18d86c-7c03-4563-8894-8ee266adb6ca" providerId="ADAL" clId="{380AF9E0-5591-4DB0-BD83-A077DE3FE95F}" dt="2024-03-15T15:12:13.773" v="172"/>
            <ac:spMkLst>
              <pc:docMk/>
              <pc:sldMasterMk cId="1443337734" sldId="2147483648"/>
              <pc:sldLayoutMk cId="153614434" sldId="2147483680"/>
              <ac:spMk id="3" creationId="{203DE88B-5973-C402-32E6-4CD2405EE88A}"/>
            </ac:spMkLst>
          </pc:spChg>
          <pc:picChg chg="mod">
            <ac:chgData name="Perrine RODIER - Le Nouveau Belier" userId="8d18d86c-7c03-4563-8894-8ee266adb6ca" providerId="ADAL" clId="{380AF9E0-5591-4DB0-BD83-A077DE3FE95F}" dt="2024-03-18T13:44:52.762" v="815" actId="14826"/>
            <ac:picMkLst>
              <pc:docMk/>
              <pc:sldMasterMk cId="1443337734" sldId="2147483648"/>
              <pc:sldLayoutMk cId="153614434" sldId="2147483680"/>
              <ac:picMk id="5" creationId="{D0F05EC4-72A3-D3B5-4844-E704CB31E52C}"/>
            </ac:picMkLst>
          </pc:picChg>
        </pc:sldLayoutChg>
        <pc:sldLayoutChg chg="delSp mod">
          <pc:chgData name="Perrine RODIER - Le Nouveau Belier" userId="8d18d86c-7c03-4563-8894-8ee266adb6ca" providerId="ADAL" clId="{380AF9E0-5591-4DB0-BD83-A077DE3FE95F}" dt="2024-03-15T17:22:36.917" v="714" actId="478"/>
          <pc:sldLayoutMkLst>
            <pc:docMk/>
            <pc:sldMasterMk cId="1443337734" sldId="2147483648"/>
            <pc:sldLayoutMk cId="2812076615" sldId="2147483681"/>
          </pc:sldLayoutMkLst>
          <pc:spChg chg="del">
            <ac:chgData name="Perrine RODIER - Le Nouveau Belier" userId="8d18d86c-7c03-4563-8894-8ee266adb6ca" providerId="ADAL" clId="{380AF9E0-5591-4DB0-BD83-A077DE3FE95F}" dt="2024-03-15T17:22:36.917" v="714" actId="478"/>
            <ac:spMkLst>
              <pc:docMk/>
              <pc:sldMasterMk cId="1443337734" sldId="2147483648"/>
              <pc:sldLayoutMk cId="2812076615" sldId="2147483681"/>
              <ac:spMk id="2" creationId="{0FE4FCA5-0AD1-496B-5271-DCBEB9024BDD}"/>
            </ac:spMkLst>
          </pc:spChg>
          <pc:spChg chg="del">
            <ac:chgData name="Perrine RODIER - Le Nouveau Belier" userId="8d18d86c-7c03-4563-8894-8ee266adb6ca" providerId="ADAL" clId="{380AF9E0-5591-4DB0-BD83-A077DE3FE95F}" dt="2024-03-15T17:22:36.917" v="714" actId="478"/>
            <ac:spMkLst>
              <pc:docMk/>
              <pc:sldMasterMk cId="1443337734" sldId="2147483648"/>
              <pc:sldLayoutMk cId="2812076615" sldId="2147483681"/>
              <ac:spMk id="3" creationId="{F21ABFC6-5E0E-2EA2-68EC-4912F43837C6}"/>
            </ac:spMkLst>
          </pc:spChg>
          <pc:spChg chg="del">
            <ac:chgData name="Perrine RODIER - Le Nouveau Belier" userId="8d18d86c-7c03-4563-8894-8ee266adb6ca" providerId="ADAL" clId="{380AF9E0-5591-4DB0-BD83-A077DE3FE95F}" dt="2024-03-15T17:22:36.917" v="714" actId="478"/>
            <ac:spMkLst>
              <pc:docMk/>
              <pc:sldMasterMk cId="1443337734" sldId="2147483648"/>
              <pc:sldLayoutMk cId="2812076615" sldId="2147483681"/>
              <ac:spMk id="4" creationId="{4A88461F-B2F1-E953-F506-148DE4B10CFB}"/>
            </ac:spMkLst>
          </pc:spChg>
          <pc:spChg chg="del">
            <ac:chgData name="Perrine RODIER - Le Nouveau Belier" userId="8d18d86c-7c03-4563-8894-8ee266adb6ca" providerId="ADAL" clId="{380AF9E0-5591-4DB0-BD83-A077DE3FE95F}" dt="2024-03-15T17:22:36.917" v="714" actId="478"/>
            <ac:spMkLst>
              <pc:docMk/>
              <pc:sldMasterMk cId="1443337734" sldId="2147483648"/>
              <pc:sldLayoutMk cId="2812076615" sldId="2147483681"/>
              <ac:spMk id="5" creationId="{6B2B4FAF-CBF5-BF1E-AB23-80EECAEFCFBF}"/>
            </ac:spMkLst>
          </pc:spChg>
          <pc:spChg chg="del">
            <ac:chgData name="Perrine RODIER - Le Nouveau Belier" userId="8d18d86c-7c03-4563-8894-8ee266adb6ca" providerId="ADAL" clId="{380AF9E0-5591-4DB0-BD83-A077DE3FE95F}" dt="2024-03-15T17:22:36.917" v="714" actId="478"/>
            <ac:spMkLst>
              <pc:docMk/>
              <pc:sldMasterMk cId="1443337734" sldId="2147483648"/>
              <pc:sldLayoutMk cId="2812076615" sldId="2147483681"/>
              <ac:spMk id="6" creationId="{616C7FF4-3939-065D-D491-678675B167BD}"/>
            </ac:spMkLst>
          </pc:spChg>
          <pc:picChg chg="del">
            <ac:chgData name="Perrine RODIER - Le Nouveau Belier" userId="8d18d86c-7c03-4563-8894-8ee266adb6ca" providerId="ADAL" clId="{380AF9E0-5591-4DB0-BD83-A077DE3FE95F}" dt="2024-03-15T17:22:36.917" v="714" actId="478"/>
            <ac:picMkLst>
              <pc:docMk/>
              <pc:sldMasterMk cId="1443337734" sldId="2147483648"/>
              <pc:sldLayoutMk cId="2812076615" sldId="2147483681"/>
              <ac:picMk id="10" creationId="{C6BCA801-F106-CFA5-2117-E62EAC06D957}"/>
            </ac:picMkLst>
          </pc:picChg>
        </pc:sldLayoutChg>
        <pc:sldLayoutChg chg="addSp delSp modSp mod">
          <pc:chgData name="Perrine RODIER - Le Nouveau Belier" userId="8d18d86c-7c03-4563-8894-8ee266adb6ca" providerId="ADAL" clId="{380AF9E0-5591-4DB0-BD83-A077DE3FE95F}" dt="2024-03-18T13:55:30.870" v="891" actId="962"/>
          <pc:sldLayoutMkLst>
            <pc:docMk/>
            <pc:sldMasterMk cId="1443337734" sldId="2147483648"/>
            <pc:sldLayoutMk cId="1703301677" sldId="2147483682"/>
          </pc:sldLayoutMkLst>
          <pc:spChg chg="del">
            <ac:chgData name="Perrine RODIER - Le Nouveau Belier" userId="8d18d86c-7c03-4563-8894-8ee266adb6ca" providerId="ADAL" clId="{380AF9E0-5591-4DB0-BD83-A077DE3FE95F}" dt="2024-03-15T17:21:39.740" v="708" actId="478"/>
            <ac:spMkLst>
              <pc:docMk/>
              <pc:sldMasterMk cId="1443337734" sldId="2147483648"/>
              <pc:sldLayoutMk cId="1703301677" sldId="2147483682"/>
              <ac:spMk id="2" creationId="{0FE4FCA5-0AD1-496B-5271-DCBEB9024BDD}"/>
            </ac:spMkLst>
          </pc:spChg>
          <pc:spChg chg="del">
            <ac:chgData name="Perrine RODIER - Le Nouveau Belier" userId="8d18d86c-7c03-4563-8894-8ee266adb6ca" providerId="ADAL" clId="{380AF9E0-5591-4DB0-BD83-A077DE3FE95F}" dt="2024-03-15T17:21:39.740" v="708" actId="478"/>
            <ac:spMkLst>
              <pc:docMk/>
              <pc:sldMasterMk cId="1443337734" sldId="2147483648"/>
              <pc:sldLayoutMk cId="1703301677" sldId="2147483682"/>
              <ac:spMk id="3" creationId="{F21ABFC6-5E0E-2EA2-68EC-4912F43837C6}"/>
            </ac:spMkLst>
          </pc:spChg>
          <pc:spChg chg="del">
            <ac:chgData name="Perrine RODIER - Le Nouveau Belier" userId="8d18d86c-7c03-4563-8894-8ee266adb6ca" providerId="ADAL" clId="{380AF9E0-5591-4DB0-BD83-A077DE3FE95F}" dt="2024-03-15T17:21:39.740" v="708" actId="478"/>
            <ac:spMkLst>
              <pc:docMk/>
              <pc:sldMasterMk cId="1443337734" sldId="2147483648"/>
              <pc:sldLayoutMk cId="1703301677" sldId="2147483682"/>
              <ac:spMk id="4" creationId="{4A88461F-B2F1-E953-F506-148DE4B10CFB}"/>
            </ac:spMkLst>
          </pc:spChg>
          <pc:spChg chg="del">
            <ac:chgData name="Perrine RODIER - Le Nouveau Belier" userId="8d18d86c-7c03-4563-8894-8ee266adb6ca" providerId="ADAL" clId="{380AF9E0-5591-4DB0-BD83-A077DE3FE95F}" dt="2024-03-15T17:21:39.740" v="708" actId="478"/>
            <ac:spMkLst>
              <pc:docMk/>
              <pc:sldMasterMk cId="1443337734" sldId="2147483648"/>
              <pc:sldLayoutMk cId="1703301677" sldId="2147483682"/>
              <ac:spMk id="5" creationId="{6B2B4FAF-CBF5-BF1E-AB23-80EECAEFCFBF}"/>
            </ac:spMkLst>
          </pc:spChg>
          <pc:spChg chg="del">
            <ac:chgData name="Perrine RODIER - Le Nouveau Belier" userId="8d18d86c-7c03-4563-8894-8ee266adb6ca" providerId="ADAL" clId="{380AF9E0-5591-4DB0-BD83-A077DE3FE95F}" dt="2024-03-15T17:21:39.740" v="708" actId="478"/>
            <ac:spMkLst>
              <pc:docMk/>
              <pc:sldMasterMk cId="1443337734" sldId="2147483648"/>
              <pc:sldLayoutMk cId="1703301677" sldId="2147483682"/>
              <ac:spMk id="6" creationId="{616C7FF4-3939-065D-D491-678675B167BD}"/>
            </ac:spMkLst>
          </pc:spChg>
          <pc:picChg chg="del">
            <ac:chgData name="Perrine RODIER - Le Nouveau Belier" userId="8d18d86c-7c03-4563-8894-8ee266adb6ca" providerId="ADAL" clId="{380AF9E0-5591-4DB0-BD83-A077DE3FE95F}" dt="2024-03-15T17:21:39.740" v="708" actId="478"/>
            <ac:picMkLst>
              <pc:docMk/>
              <pc:sldMasterMk cId="1443337734" sldId="2147483648"/>
              <pc:sldLayoutMk cId="1703301677" sldId="2147483682"/>
              <ac:picMk id="7" creationId="{9A7A31CB-CF78-0727-0448-2BB7186F525D}"/>
            </ac:picMkLst>
          </pc:picChg>
          <pc:picChg chg="add del mod">
            <ac:chgData name="Perrine RODIER - Le Nouveau Belier" userId="8d18d86c-7c03-4563-8894-8ee266adb6ca" providerId="ADAL" clId="{380AF9E0-5591-4DB0-BD83-A077DE3FE95F}" dt="2024-03-18T13:55:26.339" v="887" actId="478"/>
            <ac:picMkLst>
              <pc:docMk/>
              <pc:sldMasterMk cId="1443337734" sldId="2147483648"/>
              <pc:sldLayoutMk cId="1703301677" sldId="2147483682"/>
              <ac:picMk id="9" creationId="{87C999F6-039C-F2C0-060C-F07D7B35D595}"/>
            </ac:picMkLst>
          </pc:picChg>
          <pc:picChg chg="del">
            <ac:chgData name="Perrine RODIER - Le Nouveau Belier" userId="8d18d86c-7c03-4563-8894-8ee266adb6ca" providerId="ADAL" clId="{380AF9E0-5591-4DB0-BD83-A077DE3FE95F}" dt="2024-03-15T17:21:39.740" v="708" actId="478"/>
            <ac:picMkLst>
              <pc:docMk/>
              <pc:sldMasterMk cId="1443337734" sldId="2147483648"/>
              <pc:sldLayoutMk cId="1703301677" sldId="2147483682"/>
              <ac:picMk id="10" creationId="{B742EBEB-8F99-FE16-444F-5F57752C6C94}"/>
            </ac:picMkLst>
          </pc:picChg>
          <pc:picChg chg="del">
            <ac:chgData name="Perrine RODIER - Le Nouveau Belier" userId="8d18d86c-7c03-4563-8894-8ee266adb6ca" providerId="ADAL" clId="{380AF9E0-5591-4DB0-BD83-A077DE3FE95F}" dt="2024-03-15T17:21:39.740" v="708" actId="478"/>
            <ac:picMkLst>
              <pc:docMk/>
              <pc:sldMasterMk cId="1443337734" sldId="2147483648"/>
              <pc:sldLayoutMk cId="1703301677" sldId="2147483682"/>
              <ac:picMk id="11" creationId="{34124245-C28F-34B5-E4C8-8E6281EE9016}"/>
            </ac:picMkLst>
          </pc:picChg>
          <pc:picChg chg="add del mod ord">
            <ac:chgData name="Perrine RODIER - Le Nouveau Belier" userId="8d18d86c-7c03-4563-8894-8ee266adb6ca" providerId="ADAL" clId="{380AF9E0-5591-4DB0-BD83-A077DE3FE95F}" dt="2024-03-18T13:55:27.439" v="888" actId="478"/>
            <ac:picMkLst>
              <pc:docMk/>
              <pc:sldMasterMk cId="1443337734" sldId="2147483648"/>
              <pc:sldLayoutMk cId="1703301677" sldId="2147483682"/>
              <ac:picMk id="13" creationId="{9182D8B5-6B41-0612-ABB5-8DEA500D054B}"/>
            </ac:picMkLst>
          </pc:picChg>
          <pc:picChg chg="add del mod">
            <ac:chgData name="Perrine RODIER - Le Nouveau Belier" userId="8d18d86c-7c03-4563-8894-8ee266adb6ca" providerId="ADAL" clId="{380AF9E0-5591-4DB0-BD83-A077DE3FE95F}" dt="2024-03-18T13:55:26.339" v="887" actId="478"/>
            <ac:picMkLst>
              <pc:docMk/>
              <pc:sldMasterMk cId="1443337734" sldId="2147483648"/>
              <pc:sldLayoutMk cId="1703301677" sldId="2147483682"/>
              <ac:picMk id="15" creationId="{1A9A8864-0C14-D016-03D1-CBFA30B51CFC}"/>
            </ac:picMkLst>
          </pc:picChg>
          <pc:picChg chg="add mod">
            <ac:chgData name="Perrine RODIER - Le Nouveau Belier" userId="8d18d86c-7c03-4563-8894-8ee266adb6ca" providerId="ADAL" clId="{380AF9E0-5591-4DB0-BD83-A077DE3FE95F}" dt="2024-03-18T13:55:30.870" v="891" actId="962"/>
            <ac:picMkLst>
              <pc:docMk/>
              <pc:sldMasterMk cId="1443337734" sldId="2147483648"/>
              <pc:sldLayoutMk cId="1703301677" sldId="2147483682"/>
              <ac:picMk id="17" creationId="{EFBCEDC2-D033-5BE7-A9BD-2B58A9CCF690}"/>
            </ac:picMkLst>
          </pc:picChg>
        </pc:sldLayoutChg>
        <pc:sldLayoutChg chg="delSp del mod">
          <pc:chgData name="Perrine RODIER - Le Nouveau Belier" userId="8d18d86c-7c03-4563-8894-8ee266adb6ca" providerId="ADAL" clId="{380AF9E0-5591-4DB0-BD83-A077DE3FE95F}" dt="2024-03-15T17:21:53.449" v="710" actId="2696"/>
          <pc:sldLayoutMkLst>
            <pc:docMk/>
            <pc:sldMasterMk cId="1443337734" sldId="2147483648"/>
            <pc:sldLayoutMk cId="4060924739" sldId="2147483683"/>
          </pc:sldLayoutMkLst>
          <pc:spChg chg="del">
            <ac:chgData name="Perrine RODIER - Le Nouveau Belier" userId="8d18d86c-7c03-4563-8894-8ee266adb6ca" providerId="ADAL" clId="{380AF9E0-5591-4DB0-BD83-A077DE3FE95F}" dt="2024-03-15T17:21:46.844" v="709" actId="478"/>
            <ac:spMkLst>
              <pc:docMk/>
              <pc:sldMasterMk cId="1443337734" sldId="2147483648"/>
              <pc:sldLayoutMk cId="4060924739" sldId="2147483683"/>
              <ac:spMk id="2" creationId="{0FE4FCA5-0AD1-496B-5271-DCBEB9024BDD}"/>
            </ac:spMkLst>
          </pc:spChg>
          <pc:spChg chg="del">
            <ac:chgData name="Perrine RODIER - Le Nouveau Belier" userId="8d18d86c-7c03-4563-8894-8ee266adb6ca" providerId="ADAL" clId="{380AF9E0-5591-4DB0-BD83-A077DE3FE95F}" dt="2024-03-15T17:21:46.844" v="709" actId="478"/>
            <ac:spMkLst>
              <pc:docMk/>
              <pc:sldMasterMk cId="1443337734" sldId="2147483648"/>
              <pc:sldLayoutMk cId="4060924739" sldId="2147483683"/>
              <ac:spMk id="3" creationId="{F21ABFC6-5E0E-2EA2-68EC-4912F43837C6}"/>
            </ac:spMkLst>
          </pc:spChg>
          <pc:spChg chg="del">
            <ac:chgData name="Perrine RODIER - Le Nouveau Belier" userId="8d18d86c-7c03-4563-8894-8ee266adb6ca" providerId="ADAL" clId="{380AF9E0-5591-4DB0-BD83-A077DE3FE95F}" dt="2024-03-15T17:21:46.844" v="709" actId="478"/>
            <ac:spMkLst>
              <pc:docMk/>
              <pc:sldMasterMk cId="1443337734" sldId="2147483648"/>
              <pc:sldLayoutMk cId="4060924739" sldId="2147483683"/>
              <ac:spMk id="4" creationId="{4A88461F-B2F1-E953-F506-148DE4B10CFB}"/>
            </ac:spMkLst>
          </pc:spChg>
          <pc:spChg chg="del">
            <ac:chgData name="Perrine RODIER - Le Nouveau Belier" userId="8d18d86c-7c03-4563-8894-8ee266adb6ca" providerId="ADAL" clId="{380AF9E0-5591-4DB0-BD83-A077DE3FE95F}" dt="2024-03-15T17:21:46.844" v="709" actId="478"/>
            <ac:spMkLst>
              <pc:docMk/>
              <pc:sldMasterMk cId="1443337734" sldId="2147483648"/>
              <pc:sldLayoutMk cId="4060924739" sldId="2147483683"/>
              <ac:spMk id="5" creationId="{6B2B4FAF-CBF5-BF1E-AB23-80EECAEFCFBF}"/>
            </ac:spMkLst>
          </pc:spChg>
          <pc:spChg chg="del">
            <ac:chgData name="Perrine RODIER - Le Nouveau Belier" userId="8d18d86c-7c03-4563-8894-8ee266adb6ca" providerId="ADAL" clId="{380AF9E0-5591-4DB0-BD83-A077DE3FE95F}" dt="2024-03-15T17:21:46.844" v="709" actId="478"/>
            <ac:spMkLst>
              <pc:docMk/>
              <pc:sldMasterMk cId="1443337734" sldId="2147483648"/>
              <pc:sldLayoutMk cId="4060924739" sldId="2147483683"/>
              <ac:spMk id="6" creationId="{616C7FF4-3939-065D-D491-678675B167BD}"/>
            </ac:spMkLst>
          </pc:spChg>
          <pc:picChg chg="del">
            <ac:chgData name="Perrine RODIER - Le Nouveau Belier" userId="8d18d86c-7c03-4563-8894-8ee266adb6ca" providerId="ADAL" clId="{380AF9E0-5591-4DB0-BD83-A077DE3FE95F}" dt="2024-03-15T17:21:46.844" v="709" actId="478"/>
            <ac:picMkLst>
              <pc:docMk/>
              <pc:sldMasterMk cId="1443337734" sldId="2147483648"/>
              <pc:sldLayoutMk cId="4060924739" sldId="2147483683"/>
              <ac:picMk id="7" creationId="{9A7A31CB-CF78-0727-0448-2BB7186F525D}"/>
            </ac:picMkLst>
          </pc:picChg>
          <pc:picChg chg="del">
            <ac:chgData name="Perrine RODIER - Le Nouveau Belier" userId="8d18d86c-7c03-4563-8894-8ee266adb6ca" providerId="ADAL" clId="{380AF9E0-5591-4DB0-BD83-A077DE3FE95F}" dt="2024-03-15T17:21:46.844" v="709" actId="478"/>
            <ac:picMkLst>
              <pc:docMk/>
              <pc:sldMasterMk cId="1443337734" sldId="2147483648"/>
              <pc:sldLayoutMk cId="4060924739" sldId="2147483683"/>
              <ac:picMk id="10" creationId="{B742EBEB-8F99-FE16-444F-5F57752C6C94}"/>
            </ac:picMkLst>
          </pc:picChg>
          <pc:picChg chg="del">
            <ac:chgData name="Perrine RODIER - Le Nouveau Belier" userId="8d18d86c-7c03-4563-8894-8ee266adb6ca" providerId="ADAL" clId="{380AF9E0-5591-4DB0-BD83-A077DE3FE95F}" dt="2024-03-15T17:21:46.844" v="709" actId="478"/>
            <ac:picMkLst>
              <pc:docMk/>
              <pc:sldMasterMk cId="1443337734" sldId="2147483648"/>
              <pc:sldLayoutMk cId="4060924739" sldId="2147483683"/>
              <ac:picMk id="11" creationId="{34124245-C28F-34B5-E4C8-8E6281EE9016}"/>
            </ac:picMkLst>
          </pc:picChg>
        </pc:sldLayoutChg>
        <pc:sldLayoutChg chg="addSp delSp modSp mod ord">
          <pc:chgData name="Perrine RODIER - Le Nouveau Belier" userId="8d18d86c-7c03-4563-8894-8ee266adb6ca" providerId="ADAL" clId="{380AF9E0-5591-4DB0-BD83-A077DE3FE95F}" dt="2024-03-18T13:51:06.828" v="849" actId="207"/>
          <pc:sldLayoutMkLst>
            <pc:docMk/>
            <pc:sldMasterMk cId="1443337734" sldId="2147483648"/>
            <pc:sldLayoutMk cId="2381413136" sldId="2147483684"/>
          </pc:sldLayoutMkLst>
          <pc:spChg chg="del">
            <ac:chgData name="Perrine RODIER - Le Nouveau Belier" userId="8d18d86c-7c03-4563-8894-8ee266adb6ca" providerId="ADAL" clId="{380AF9E0-5591-4DB0-BD83-A077DE3FE95F}" dt="2024-03-15T16:00:19.210" v="624" actId="478"/>
            <ac:spMkLst>
              <pc:docMk/>
              <pc:sldMasterMk cId="1443337734" sldId="2147483648"/>
              <pc:sldLayoutMk cId="2381413136" sldId="2147483684"/>
              <ac:spMk id="2" creationId="{0FE4FCA5-0AD1-496B-5271-DCBEB9024BDD}"/>
            </ac:spMkLst>
          </pc:spChg>
          <pc:spChg chg="del">
            <ac:chgData name="Perrine RODIER - Le Nouveau Belier" userId="8d18d86c-7c03-4563-8894-8ee266adb6ca" providerId="ADAL" clId="{380AF9E0-5591-4DB0-BD83-A077DE3FE95F}" dt="2024-03-15T16:00:25.543" v="626" actId="478"/>
            <ac:spMkLst>
              <pc:docMk/>
              <pc:sldMasterMk cId="1443337734" sldId="2147483648"/>
              <pc:sldLayoutMk cId="2381413136" sldId="2147483684"/>
              <ac:spMk id="3" creationId="{F21ABFC6-5E0E-2EA2-68EC-4912F43837C6}"/>
            </ac:spMkLst>
          </pc:spChg>
          <pc:spChg chg="add del mod">
            <ac:chgData name="Perrine RODIER - Le Nouveau Belier" userId="8d18d86c-7c03-4563-8894-8ee266adb6ca" providerId="ADAL" clId="{380AF9E0-5591-4DB0-BD83-A077DE3FE95F}" dt="2024-03-15T16:42:10.454" v="631" actId="478"/>
            <ac:spMkLst>
              <pc:docMk/>
              <pc:sldMasterMk cId="1443337734" sldId="2147483648"/>
              <pc:sldLayoutMk cId="2381413136" sldId="2147483684"/>
              <ac:spMk id="11" creationId="{444DF95D-19EA-00E1-775B-D0A4B1DB40EF}"/>
            </ac:spMkLst>
          </pc:spChg>
          <pc:spChg chg="add del mod">
            <ac:chgData name="Perrine RODIER - Le Nouveau Belier" userId="8d18d86c-7c03-4563-8894-8ee266adb6ca" providerId="ADAL" clId="{380AF9E0-5591-4DB0-BD83-A077DE3FE95F}" dt="2024-03-15T16:42:10.454" v="631" actId="478"/>
            <ac:spMkLst>
              <pc:docMk/>
              <pc:sldMasterMk cId="1443337734" sldId="2147483648"/>
              <pc:sldLayoutMk cId="2381413136" sldId="2147483684"/>
              <ac:spMk id="12" creationId="{4AECBA53-FD92-0486-906D-EC800419FE88}"/>
            </ac:spMkLst>
          </pc:spChg>
          <pc:spChg chg="add del mod">
            <ac:chgData name="Perrine RODIER - Le Nouveau Belier" userId="8d18d86c-7c03-4563-8894-8ee266adb6ca" providerId="ADAL" clId="{380AF9E0-5591-4DB0-BD83-A077DE3FE95F}" dt="2024-03-15T16:50:40.670" v="691" actId="478"/>
            <ac:spMkLst>
              <pc:docMk/>
              <pc:sldMasterMk cId="1443337734" sldId="2147483648"/>
              <pc:sldLayoutMk cId="2381413136" sldId="2147483684"/>
              <ac:spMk id="13" creationId="{B0137CC5-01C9-6E8C-4C9B-93F5A15F4FB7}"/>
            </ac:spMkLst>
          </pc:spChg>
          <pc:spChg chg="add mod">
            <ac:chgData name="Perrine RODIER - Le Nouveau Belier" userId="8d18d86c-7c03-4563-8894-8ee266adb6ca" providerId="ADAL" clId="{380AF9E0-5591-4DB0-BD83-A077DE3FE95F}" dt="2024-03-15T16:00:31.838" v="627"/>
            <ac:spMkLst>
              <pc:docMk/>
              <pc:sldMasterMk cId="1443337734" sldId="2147483648"/>
              <pc:sldLayoutMk cId="2381413136" sldId="2147483684"/>
              <ac:spMk id="14" creationId="{4DCAFD17-C0B4-6A96-1D23-9C86EA4D1900}"/>
            </ac:spMkLst>
          </pc:spChg>
          <pc:spChg chg="add mod">
            <ac:chgData name="Perrine RODIER - Le Nouveau Belier" userId="8d18d86c-7c03-4563-8894-8ee266adb6ca" providerId="ADAL" clId="{380AF9E0-5591-4DB0-BD83-A077DE3FE95F}" dt="2024-03-18T13:51:06.828" v="849" actId="207"/>
            <ac:spMkLst>
              <pc:docMk/>
              <pc:sldMasterMk cId="1443337734" sldId="2147483648"/>
              <pc:sldLayoutMk cId="2381413136" sldId="2147483684"/>
              <ac:spMk id="15" creationId="{202697D2-3783-4E2E-6B75-69FDA113BD52}"/>
            </ac:spMkLst>
          </pc:spChg>
          <pc:spChg chg="add mod">
            <ac:chgData name="Perrine RODIER - Le Nouveau Belier" userId="8d18d86c-7c03-4563-8894-8ee266adb6ca" providerId="ADAL" clId="{380AF9E0-5591-4DB0-BD83-A077DE3FE95F}" dt="2024-03-18T13:51:02.485" v="848" actId="207"/>
            <ac:spMkLst>
              <pc:docMk/>
              <pc:sldMasterMk cId="1443337734" sldId="2147483648"/>
              <pc:sldLayoutMk cId="2381413136" sldId="2147483684"/>
              <ac:spMk id="16" creationId="{593C15BF-3AD8-C69B-4C78-633652E18BFA}"/>
            </ac:spMkLst>
          </pc:spChg>
          <pc:picChg chg="add del mod ord">
            <ac:chgData name="Perrine RODIER - Le Nouveau Belier" userId="8d18d86c-7c03-4563-8894-8ee266adb6ca" providerId="ADAL" clId="{380AF9E0-5591-4DB0-BD83-A077DE3FE95F}" dt="2024-03-18T13:50:47.553" v="846" actId="14826"/>
            <ac:picMkLst>
              <pc:docMk/>
              <pc:sldMasterMk cId="1443337734" sldId="2147483648"/>
              <pc:sldLayoutMk cId="2381413136" sldId="2147483684"/>
              <ac:picMk id="9" creationId="{9BF66CD2-BBD3-9934-F481-105241B00A1D}"/>
            </ac:picMkLst>
          </pc:picChg>
        </pc:sldLayoutChg>
        <pc:sldLayoutChg chg="del">
          <pc:chgData name="Perrine RODIER - Le Nouveau Belier" userId="8d18d86c-7c03-4563-8894-8ee266adb6ca" providerId="ADAL" clId="{380AF9E0-5591-4DB0-BD83-A077DE3FE95F}" dt="2024-03-15T17:22:46.673" v="716" actId="2696"/>
          <pc:sldLayoutMkLst>
            <pc:docMk/>
            <pc:sldMasterMk cId="1443337734" sldId="2147483648"/>
            <pc:sldLayoutMk cId="3910495593" sldId="2147483685"/>
          </pc:sldLayoutMkLst>
        </pc:sldLayoutChg>
        <pc:sldLayoutChg chg="delSp mod">
          <pc:chgData name="Perrine RODIER - Le Nouveau Belier" userId="8d18d86c-7c03-4563-8894-8ee266adb6ca" providerId="ADAL" clId="{380AF9E0-5591-4DB0-BD83-A077DE3FE95F}" dt="2024-03-15T17:22:10.133" v="712" actId="478"/>
          <pc:sldLayoutMkLst>
            <pc:docMk/>
            <pc:sldMasterMk cId="1443337734" sldId="2147483648"/>
            <pc:sldLayoutMk cId="1998887374" sldId="2147483686"/>
          </pc:sldLayoutMkLst>
          <pc:spChg chg="del">
            <ac:chgData name="Perrine RODIER - Le Nouveau Belier" userId="8d18d86c-7c03-4563-8894-8ee266adb6ca" providerId="ADAL" clId="{380AF9E0-5591-4DB0-BD83-A077DE3FE95F}" dt="2024-03-15T17:22:10.133" v="712" actId="478"/>
            <ac:spMkLst>
              <pc:docMk/>
              <pc:sldMasterMk cId="1443337734" sldId="2147483648"/>
              <pc:sldLayoutMk cId="1998887374" sldId="2147483686"/>
              <ac:spMk id="2" creationId="{0FE4FCA5-0AD1-496B-5271-DCBEB9024BDD}"/>
            </ac:spMkLst>
          </pc:spChg>
          <pc:spChg chg="del">
            <ac:chgData name="Perrine RODIER - Le Nouveau Belier" userId="8d18d86c-7c03-4563-8894-8ee266adb6ca" providerId="ADAL" clId="{380AF9E0-5591-4DB0-BD83-A077DE3FE95F}" dt="2024-03-15T17:22:10.133" v="712" actId="478"/>
            <ac:spMkLst>
              <pc:docMk/>
              <pc:sldMasterMk cId="1443337734" sldId="2147483648"/>
              <pc:sldLayoutMk cId="1998887374" sldId="2147483686"/>
              <ac:spMk id="3" creationId="{F21ABFC6-5E0E-2EA2-68EC-4912F43837C6}"/>
            </ac:spMkLst>
          </pc:spChg>
          <pc:spChg chg="del">
            <ac:chgData name="Perrine RODIER - Le Nouveau Belier" userId="8d18d86c-7c03-4563-8894-8ee266adb6ca" providerId="ADAL" clId="{380AF9E0-5591-4DB0-BD83-A077DE3FE95F}" dt="2024-03-15T17:22:10.133" v="712" actId="478"/>
            <ac:spMkLst>
              <pc:docMk/>
              <pc:sldMasterMk cId="1443337734" sldId="2147483648"/>
              <pc:sldLayoutMk cId="1998887374" sldId="2147483686"/>
              <ac:spMk id="4" creationId="{4A88461F-B2F1-E953-F506-148DE4B10CFB}"/>
            </ac:spMkLst>
          </pc:spChg>
          <pc:spChg chg="del">
            <ac:chgData name="Perrine RODIER - Le Nouveau Belier" userId="8d18d86c-7c03-4563-8894-8ee266adb6ca" providerId="ADAL" clId="{380AF9E0-5591-4DB0-BD83-A077DE3FE95F}" dt="2024-03-15T17:22:10.133" v="712" actId="478"/>
            <ac:spMkLst>
              <pc:docMk/>
              <pc:sldMasterMk cId="1443337734" sldId="2147483648"/>
              <pc:sldLayoutMk cId="1998887374" sldId="2147483686"/>
              <ac:spMk id="5" creationId="{6B2B4FAF-CBF5-BF1E-AB23-80EECAEFCFBF}"/>
            </ac:spMkLst>
          </pc:spChg>
          <pc:spChg chg="del">
            <ac:chgData name="Perrine RODIER - Le Nouveau Belier" userId="8d18d86c-7c03-4563-8894-8ee266adb6ca" providerId="ADAL" clId="{380AF9E0-5591-4DB0-BD83-A077DE3FE95F}" dt="2024-03-15T17:22:10.133" v="712" actId="478"/>
            <ac:spMkLst>
              <pc:docMk/>
              <pc:sldMasterMk cId="1443337734" sldId="2147483648"/>
              <pc:sldLayoutMk cId="1998887374" sldId="2147483686"/>
              <ac:spMk id="6" creationId="{616C7FF4-3939-065D-D491-678675B167BD}"/>
            </ac:spMkLst>
          </pc:spChg>
          <pc:picChg chg="del">
            <ac:chgData name="Perrine RODIER - Le Nouveau Belier" userId="8d18d86c-7c03-4563-8894-8ee266adb6ca" providerId="ADAL" clId="{380AF9E0-5591-4DB0-BD83-A077DE3FE95F}" dt="2024-03-15T17:22:10.133" v="712" actId="478"/>
            <ac:picMkLst>
              <pc:docMk/>
              <pc:sldMasterMk cId="1443337734" sldId="2147483648"/>
              <pc:sldLayoutMk cId="1998887374" sldId="2147483686"/>
              <ac:picMk id="8" creationId="{E28B2016-D718-F1F1-BC7B-FE1D3978C39D}"/>
            </ac:picMkLst>
          </pc:picChg>
          <pc:picChg chg="del">
            <ac:chgData name="Perrine RODIER - Le Nouveau Belier" userId="8d18d86c-7c03-4563-8894-8ee266adb6ca" providerId="ADAL" clId="{380AF9E0-5591-4DB0-BD83-A077DE3FE95F}" dt="2024-03-15T17:22:10.133" v="712" actId="478"/>
            <ac:picMkLst>
              <pc:docMk/>
              <pc:sldMasterMk cId="1443337734" sldId="2147483648"/>
              <pc:sldLayoutMk cId="1998887374" sldId="2147483686"/>
              <ac:picMk id="10" creationId="{C6BCA801-F106-CFA5-2117-E62EAC06D957}"/>
            </ac:picMkLst>
          </pc:picChg>
          <pc:picChg chg="del">
            <ac:chgData name="Perrine RODIER - Le Nouveau Belier" userId="8d18d86c-7c03-4563-8894-8ee266adb6ca" providerId="ADAL" clId="{380AF9E0-5591-4DB0-BD83-A077DE3FE95F}" dt="2024-03-15T17:22:10.133" v="712" actId="478"/>
            <ac:picMkLst>
              <pc:docMk/>
              <pc:sldMasterMk cId="1443337734" sldId="2147483648"/>
              <pc:sldLayoutMk cId="1998887374" sldId="2147483686"/>
              <ac:picMk id="11" creationId="{6D94296A-36A0-2AE5-75AD-B04A061B594E}"/>
            </ac:picMkLst>
          </pc:picChg>
        </pc:sldLayoutChg>
        <pc:sldLayoutChg chg="delSp mod">
          <pc:chgData name="Perrine RODIER - Le Nouveau Belier" userId="8d18d86c-7c03-4563-8894-8ee266adb6ca" providerId="ADAL" clId="{380AF9E0-5591-4DB0-BD83-A077DE3FE95F}" dt="2024-03-15T17:22:56.941" v="718" actId="478"/>
          <pc:sldLayoutMkLst>
            <pc:docMk/>
            <pc:sldMasterMk cId="1443337734" sldId="2147483648"/>
            <pc:sldLayoutMk cId="1241215531" sldId="2147483687"/>
          </pc:sldLayoutMkLst>
          <pc:spChg chg="del">
            <ac:chgData name="Perrine RODIER - Le Nouveau Belier" userId="8d18d86c-7c03-4563-8894-8ee266adb6ca" providerId="ADAL" clId="{380AF9E0-5591-4DB0-BD83-A077DE3FE95F}" dt="2024-03-15T17:22:56.941" v="718" actId="478"/>
            <ac:spMkLst>
              <pc:docMk/>
              <pc:sldMasterMk cId="1443337734" sldId="2147483648"/>
              <pc:sldLayoutMk cId="1241215531" sldId="2147483687"/>
              <ac:spMk id="2" creationId="{0FE4FCA5-0AD1-496B-5271-DCBEB9024BDD}"/>
            </ac:spMkLst>
          </pc:spChg>
          <pc:spChg chg="del">
            <ac:chgData name="Perrine RODIER - Le Nouveau Belier" userId="8d18d86c-7c03-4563-8894-8ee266adb6ca" providerId="ADAL" clId="{380AF9E0-5591-4DB0-BD83-A077DE3FE95F}" dt="2024-03-15T17:22:56.941" v="718" actId="478"/>
            <ac:spMkLst>
              <pc:docMk/>
              <pc:sldMasterMk cId="1443337734" sldId="2147483648"/>
              <pc:sldLayoutMk cId="1241215531" sldId="2147483687"/>
              <ac:spMk id="3" creationId="{F21ABFC6-5E0E-2EA2-68EC-4912F43837C6}"/>
            </ac:spMkLst>
          </pc:spChg>
          <pc:spChg chg="del">
            <ac:chgData name="Perrine RODIER - Le Nouveau Belier" userId="8d18d86c-7c03-4563-8894-8ee266adb6ca" providerId="ADAL" clId="{380AF9E0-5591-4DB0-BD83-A077DE3FE95F}" dt="2024-03-15T17:22:56.941" v="718" actId="478"/>
            <ac:spMkLst>
              <pc:docMk/>
              <pc:sldMasterMk cId="1443337734" sldId="2147483648"/>
              <pc:sldLayoutMk cId="1241215531" sldId="2147483687"/>
              <ac:spMk id="4" creationId="{4A88461F-B2F1-E953-F506-148DE4B10CFB}"/>
            </ac:spMkLst>
          </pc:spChg>
          <pc:spChg chg="del">
            <ac:chgData name="Perrine RODIER - Le Nouveau Belier" userId="8d18d86c-7c03-4563-8894-8ee266adb6ca" providerId="ADAL" clId="{380AF9E0-5591-4DB0-BD83-A077DE3FE95F}" dt="2024-03-15T17:22:56.941" v="718" actId="478"/>
            <ac:spMkLst>
              <pc:docMk/>
              <pc:sldMasterMk cId="1443337734" sldId="2147483648"/>
              <pc:sldLayoutMk cId="1241215531" sldId="2147483687"/>
              <ac:spMk id="5" creationId="{6B2B4FAF-CBF5-BF1E-AB23-80EECAEFCFBF}"/>
            </ac:spMkLst>
          </pc:spChg>
          <pc:spChg chg="del">
            <ac:chgData name="Perrine RODIER - Le Nouveau Belier" userId="8d18d86c-7c03-4563-8894-8ee266adb6ca" providerId="ADAL" clId="{380AF9E0-5591-4DB0-BD83-A077DE3FE95F}" dt="2024-03-15T17:22:56.941" v="718" actId="478"/>
            <ac:spMkLst>
              <pc:docMk/>
              <pc:sldMasterMk cId="1443337734" sldId="2147483648"/>
              <pc:sldLayoutMk cId="1241215531" sldId="2147483687"/>
              <ac:spMk id="6" creationId="{616C7FF4-3939-065D-D491-678675B167BD}"/>
            </ac:spMkLst>
          </pc:spChg>
          <pc:picChg chg="del">
            <ac:chgData name="Perrine RODIER - Le Nouveau Belier" userId="8d18d86c-7c03-4563-8894-8ee266adb6ca" providerId="ADAL" clId="{380AF9E0-5591-4DB0-BD83-A077DE3FE95F}" dt="2024-03-15T17:22:56.941" v="718" actId="478"/>
            <ac:picMkLst>
              <pc:docMk/>
              <pc:sldMasterMk cId="1443337734" sldId="2147483648"/>
              <pc:sldLayoutMk cId="1241215531" sldId="2147483687"/>
              <ac:picMk id="7" creationId="{A0A881FC-3463-0909-1CB9-5DD06A7516A4}"/>
            </ac:picMkLst>
          </pc:picChg>
          <pc:picChg chg="del">
            <ac:chgData name="Perrine RODIER - Le Nouveau Belier" userId="8d18d86c-7c03-4563-8894-8ee266adb6ca" providerId="ADAL" clId="{380AF9E0-5591-4DB0-BD83-A077DE3FE95F}" dt="2024-03-15T17:22:56.941" v="718" actId="478"/>
            <ac:picMkLst>
              <pc:docMk/>
              <pc:sldMasterMk cId="1443337734" sldId="2147483648"/>
              <pc:sldLayoutMk cId="1241215531" sldId="2147483687"/>
              <ac:picMk id="8" creationId="{D2DF8242-E85C-8AA3-B49D-FD953664EAFA}"/>
            </ac:picMkLst>
          </pc:picChg>
          <pc:picChg chg="del">
            <ac:chgData name="Perrine RODIER - Le Nouveau Belier" userId="8d18d86c-7c03-4563-8894-8ee266adb6ca" providerId="ADAL" clId="{380AF9E0-5591-4DB0-BD83-A077DE3FE95F}" dt="2024-03-15T17:22:56.941" v="718" actId="478"/>
            <ac:picMkLst>
              <pc:docMk/>
              <pc:sldMasterMk cId="1443337734" sldId="2147483648"/>
              <pc:sldLayoutMk cId="1241215531" sldId="2147483687"/>
              <ac:picMk id="9" creationId="{AEB07A3B-9D26-DCE1-641B-1E30603BE751}"/>
            </ac:picMkLst>
          </pc:picChg>
        </pc:sldLayoutChg>
        <pc:sldLayoutChg chg="del">
          <pc:chgData name="Perrine RODIER - Le Nouveau Belier" userId="8d18d86c-7c03-4563-8894-8ee266adb6ca" providerId="ADAL" clId="{380AF9E0-5591-4DB0-BD83-A077DE3FE95F}" dt="2024-03-19T09:39:12.794" v="892" actId="47"/>
          <pc:sldLayoutMkLst>
            <pc:docMk/>
            <pc:sldMasterMk cId="1443337734" sldId="2147483648"/>
            <pc:sldLayoutMk cId="3957345572" sldId="2147483688"/>
          </pc:sldLayoutMkLst>
        </pc:sldLayoutChg>
        <pc:sldLayoutChg chg="del">
          <pc:chgData name="Perrine RODIER - Le Nouveau Belier" userId="8d18d86c-7c03-4563-8894-8ee266adb6ca" providerId="ADAL" clId="{380AF9E0-5591-4DB0-BD83-A077DE3FE95F}" dt="2024-03-19T09:39:12.794" v="892" actId="47"/>
          <pc:sldLayoutMkLst>
            <pc:docMk/>
            <pc:sldMasterMk cId="1443337734" sldId="2147483648"/>
            <pc:sldLayoutMk cId="3032638374" sldId="2147483689"/>
          </pc:sldLayoutMkLst>
        </pc:sldLayoutChg>
        <pc:sldLayoutChg chg="del">
          <pc:chgData name="Perrine RODIER - Le Nouveau Belier" userId="8d18d86c-7c03-4563-8894-8ee266adb6ca" providerId="ADAL" clId="{380AF9E0-5591-4DB0-BD83-A077DE3FE95F}" dt="2024-03-19T09:39:12.794" v="892" actId="47"/>
          <pc:sldLayoutMkLst>
            <pc:docMk/>
            <pc:sldMasterMk cId="1443337734" sldId="2147483648"/>
            <pc:sldLayoutMk cId="1846740853" sldId="2147483690"/>
          </pc:sldLayoutMkLst>
        </pc:sldLayoutChg>
        <pc:sldLayoutChg chg="del">
          <pc:chgData name="Perrine RODIER - Le Nouveau Belier" userId="8d18d86c-7c03-4563-8894-8ee266adb6ca" providerId="ADAL" clId="{380AF9E0-5591-4DB0-BD83-A077DE3FE95F}" dt="2024-03-15T15:01:18.836" v="2" actId="2696"/>
          <pc:sldLayoutMkLst>
            <pc:docMk/>
            <pc:sldMasterMk cId="1443337734" sldId="2147483648"/>
            <pc:sldLayoutMk cId="3274570922" sldId="2147483691"/>
          </pc:sldLayoutMkLst>
        </pc:sldLayoutChg>
        <pc:sldLayoutChg chg="modSp">
          <pc:chgData name="Perrine RODIER - Le Nouveau Belier" userId="8d18d86c-7c03-4563-8894-8ee266adb6ca" providerId="ADAL" clId="{380AF9E0-5591-4DB0-BD83-A077DE3FE95F}" dt="2024-03-18T13:45:00.508" v="816" actId="14826"/>
          <pc:sldLayoutMkLst>
            <pc:docMk/>
            <pc:sldMasterMk cId="1443337734" sldId="2147483648"/>
            <pc:sldLayoutMk cId="3631258988" sldId="2147483691"/>
          </pc:sldLayoutMkLst>
          <pc:picChg chg="mod">
            <ac:chgData name="Perrine RODIER - Le Nouveau Belier" userId="8d18d86c-7c03-4563-8894-8ee266adb6ca" providerId="ADAL" clId="{380AF9E0-5591-4DB0-BD83-A077DE3FE95F}" dt="2024-03-18T13:45:00.508" v="816" actId="14826"/>
            <ac:picMkLst>
              <pc:docMk/>
              <pc:sldMasterMk cId="1443337734" sldId="2147483648"/>
              <pc:sldLayoutMk cId="3631258988" sldId="2147483691"/>
              <ac:picMk id="4" creationId="{000F0D36-35B7-323C-BFDB-0F428CCD151E}"/>
            </ac:picMkLst>
          </pc:picChg>
        </pc:sldLayoutChg>
        <pc:sldLayoutChg chg="modSp">
          <pc:chgData name="Perrine RODIER - Le Nouveau Belier" userId="8d18d86c-7c03-4563-8894-8ee266adb6ca" providerId="ADAL" clId="{380AF9E0-5591-4DB0-BD83-A077DE3FE95F}" dt="2024-03-18T13:47:54.031" v="830" actId="207"/>
          <pc:sldLayoutMkLst>
            <pc:docMk/>
            <pc:sldMasterMk cId="1443337734" sldId="2147483648"/>
            <pc:sldLayoutMk cId="1674232056" sldId="2147483692"/>
          </pc:sldLayoutMkLst>
          <pc:spChg chg="mod">
            <ac:chgData name="Perrine RODIER - Le Nouveau Belier" userId="8d18d86c-7c03-4563-8894-8ee266adb6ca" providerId="ADAL" clId="{380AF9E0-5591-4DB0-BD83-A077DE3FE95F}" dt="2024-03-18T13:47:54.031" v="830" actId="207"/>
            <ac:spMkLst>
              <pc:docMk/>
              <pc:sldMasterMk cId="1443337734" sldId="2147483648"/>
              <pc:sldLayoutMk cId="1674232056" sldId="2147483692"/>
              <ac:spMk id="3" creationId="{203DE88B-5973-C402-32E6-4CD2405EE88A}"/>
            </ac:spMkLst>
          </pc:spChg>
          <pc:picChg chg="mod">
            <ac:chgData name="Perrine RODIER - Le Nouveau Belier" userId="8d18d86c-7c03-4563-8894-8ee266adb6ca" providerId="ADAL" clId="{380AF9E0-5591-4DB0-BD83-A077DE3FE95F}" dt="2024-03-18T13:45:08.037" v="817" actId="14826"/>
            <ac:picMkLst>
              <pc:docMk/>
              <pc:sldMasterMk cId="1443337734" sldId="2147483648"/>
              <pc:sldLayoutMk cId="1674232056" sldId="2147483692"/>
              <ac:picMk id="5" creationId="{D0F05EC4-72A3-D3B5-4844-E704CB31E52C}"/>
            </ac:picMkLst>
          </pc:picChg>
        </pc:sldLayoutChg>
        <pc:sldLayoutChg chg="modSp">
          <pc:chgData name="Perrine RODIER - Le Nouveau Belier" userId="8d18d86c-7c03-4563-8894-8ee266adb6ca" providerId="ADAL" clId="{380AF9E0-5591-4DB0-BD83-A077DE3FE95F}" dt="2024-03-18T13:46:37.060" v="820" actId="207"/>
          <pc:sldLayoutMkLst>
            <pc:docMk/>
            <pc:sldMasterMk cId="1443337734" sldId="2147483648"/>
            <pc:sldLayoutMk cId="1743239304" sldId="2147483693"/>
          </pc:sldLayoutMkLst>
          <pc:spChg chg="mod">
            <ac:chgData name="Perrine RODIER - Le Nouveau Belier" userId="8d18d86c-7c03-4563-8894-8ee266adb6ca" providerId="ADAL" clId="{380AF9E0-5591-4DB0-BD83-A077DE3FE95F}" dt="2024-03-18T13:46:37.060" v="820" actId="207"/>
            <ac:spMkLst>
              <pc:docMk/>
              <pc:sldMasterMk cId="1443337734" sldId="2147483648"/>
              <pc:sldLayoutMk cId="1743239304" sldId="2147483693"/>
              <ac:spMk id="3" creationId="{5088E2DB-6FC7-ECA0-563B-72EE9FC72FB0}"/>
            </ac:spMkLst>
          </pc:spChg>
          <pc:picChg chg="mod">
            <ac:chgData name="Perrine RODIER - Le Nouveau Belier" userId="8d18d86c-7c03-4563-8894-8ee266adb6ca" providerId="ADAL" clId="{380AF9E0-5591-4DB0-BD83-A077DE3FE95F}" dt="2024-03-15T15:14:48.838" v="178" actId="14826"/>
            <ac:picMkLst>
              <pc:docMk/>
              <pc:sldMasterMk cId="1443337734" sldId="2147483648"/>
              <pc:sldLayoutMk cId="1743239304" sldId="2147483693"/>
              <ac:picMk id="4" creationId="{000F0D36-35B7-323C-BFDB-0F428CCD151E}"/>
            </ac:picMkLst>
          </pc:picChg>
        </pc:sldLayoutChg>
        <pc:sldLayoutChg chg="modSp">
          <pc:chgData name="Perrine RODIER - Le Nouveau Belier" userId="8d18d86c-7c03-4563-8894-8ee266adb6ca" providerId="ADAL" clId="{380AF9E0-5591-4DB0-BD83-A077DE3FE95F}" dt="2024-03-18T13:46:44.105" v="821" actId="207"/>
          <pc:sldLayoutMkLst>
            <pc:docMk/>
            <pc:sldMasterMk cId="1443337734" sldId="2147483648"/>
            <pc:sldLayoutMk cId="4119895346" sldId="2147483694"/>
          </pc:sldLayoutMkLst>
          <pc:spChg chg="mod">
            <ac:chgData name="Perrine RODIER - Le Nouveau Belier" userId="8d18d86c-7c03-4563-8894-8ee266adb6ca" providerId="ADAL" clId="{380AF9E0-5591-4DB0-BD83-A077DE3FE95F}" dt="2024-03-18T13:46:44.105" v="821" actId="207"/>
            <ac:spMkLst>
              <pc:docMk/>
              <pc:sldMasterMk cId="1443337734" sldId="2147483648"/>
              <pc:sldLayoutMk cId="4119895346" sldId="2147483694"/>
              <ac:spMk id="3" creationId="{5088E2DB-6FC7-ECA0-563B-72EE9FC72FB0}"/>
            </ac:spMkLst>
          </pc:spChg>
          <pc:picChg chg="mod">
            <ac:chgData name="Perrine RODIER - Le Nouveau Belier" userId="8d18d86c-7c03-4563-8894-8ee266adb6ca" providerId="ADAL" clId="{380AF9E0-5591-4DB0-BD83-A077DE3FE95F}" dt="2024-03-15T15:15:53.970" v="180" actId="14826"/>
            <ac:picMkLst>
              <pc:docMk/>
              <pc:sldMasterMk cId="1443337734" sldId="2147483648"/>
              <pc:sldLayoutMk cId="4119895346" sldId="2147483694"/>
              <ac:picMk id="4" creationId="{000F0D36-35B7-323C-BFDB-0F428CCD151E}"/>
            </ac:picMkLst>
          </pc:picChg>
        </pc:sldLayoutChg>
        <pc:sldLayoutChg chg="modSp mod">
          <pc:chgData name="Perrine RODIER - Le Nouveau Belier" userId="8d18d86c-7c03-4563-8894-8ee266adb6ca" providerId="ADAL" clId="{380AF9E0-5591-4DB0-BD83-A077DE3FE95F}" dt="2024-03-18T13:47:13.545" v="825" actId="207"/>
          <pc:sldLayoutMkLst>
            <pc:docMk/>
            <pc:sldMasterMk cId="1443337734" sldId="2147483648"/>
            <pc:sldLayoutMk cId="1099719750" sldId="2147483695"/>
          </pc:sldLayoutMkLst>
          <pc:spChg chg="mod">
            <ac:chgData name="Perrine RODIER - Le Nouveau Belier" userId="8d18d86c-7c03-4563-8894-8ee266adb6ca" providerId="ADAL" clId="{380AF9E0-5591-4DB0-BD83-A077DE3FE95F}" dt="2024-03-18T13:47:13.545" v="825" actId="207"/>
            <ac:spMkLst>
              <pc:docMk/>
              <pc:sldMasterMk cId="1443337734" sldId="2147483648"/>
              <pc:sldLayoutMk cId="1099719750" sldId="2147483695"/>
              <ac:spMk id="3" creationId="{5088E2DB-6FC7-ECA0-563B-72EE9FC72FB0}"/>
            </ac:spMkLst>
          </pc:spChg>
          <pc:picChg chg="mod">
            <ac:chgData name="Perrine RODIER - Le Nouveau Belier" userId="8d18d86c-7c03-4563-8894-8ee266adb6ca" providerId="ADAL" clId="{380AF9E0-5591-4DB0-BD83-A077DE3FE95F}" dt="2024-03-15T15:16:25.207" v="181" actId="14826"/>
            <ac:picMkLst>
              <pc:docMk/>
              <pc:sldMasterMk cId="1443337734" sldId="2147483648"/>
              <pc:sldLayoutMk cId="1099719750" sldId="2147483695"/>
              <ac:picMk id="4" creationId="{000F0D36-35B7-323C-BFDB-0F428CCD151E}"/>
            </ac:picMkLst>
          </pc:picChg>
        </pc:sldLayoutChg>
        <pc:sldLayoutChg chg="modSp mod">
          <pc:chgData name="Perrine RODIER - Le Nouveau Belier" userId="8d18d86c-7c03-4563-8894-8ee266adb6ca" providerId="ADAL" clId="{380AF9E0-5591-4DB0-BD83-A077DE3FE95F}" dt="2024-03-18T13:47:22.991" v="827" actId="1076"/>
          <pc:sldLayoutMkLst>
            <pc:docMk/>
            <pc:sldMasterMk cId="1443337734" sldId="2147483648"/>
            <pc:sldLayoutMk cId="3795726152" sldId="2147483696"/>
          </pc:sldLayoutMkLst>
          <pc:spChg chg="mod">
            <ac:chgData name="Perrine RODIER - Le Nouveau Belier" userId="8d18d86c-7c03-4563-8894-8ee266adb6ca" providerId="ADAL" clId="{380AF9E0-5591-4DB0-BD83-A077DE3FE95F}" dt="2024-03-18T13:47:20.178" v="826" actId="207"/>
            <ac:spMkLst>
              <pc:docMk/>
              <pc:sldMasterMk cId="1443337734" sldId="2147483648"/>
              <pc:sldLayoutMk cId="3795726152" sldId="2147483696"/>
              <ac:spMk id="3" creationId="{5088E2DB-6FC7-ECA0-563B-72EE9FC72FB0}"/>
            </ac:spMkLst>
          </pc:spChg>
          <pc:picChg chg="mod">
            <ac:chgData name="Perrine RODIER - Le Nouveau Belier" userId="8d18d86c-7c03-4563-8894-8ee266adb6ca" providerId="ADAL" clId="{380AF9E0-5591-4DB0-BD83-A077DE3FE95F}" dt="2024-03-18T13:47:22.991" v="827" actId="1076"/>
            <ac:picMkLst>
              <pc:docMk/>
              <pc:sldMasterMk cId="1443337734" sldId="2147483648"/>
              <pc:sldLayoutMk cId="3795726152" sldId="2147483696"/>
              <ac:picMk id="4" creationId="{000F0D36-35B7-323C-BFDB-0F428CCD151E}"/>
            </ac:picMkLst>
          </pc:picChg>
        </pc:sldLayoutChg>
        <pc:sldLayoutChg chg="modSp mod">
          <pc:chgData name="Perrine RODIER - Le Nouveau Belier" userId="8d18d86c-7c03-4563-8894-8ee266adb6ca" providerId="ADAL" clId="{380AF9E0-5591-4DB0-BD83-A077DE3FE95F}" dt="2024-03-18T13:48:01.345" v="831" actId="207"/>
          <pc:sldLayoutMkLst>
            <pc:docMk/>
            <pc:sldMasterMk cId="1443337734" sldId="2147483648"/>
            <pc:sldLayoutMk cId="2606909036" sldId="2147483697"/>
          </pc:sldLayoutMkLst>
          <pc:spChg chg="mod">
            <ac:chgData name="Perrine RODIER - Le Nouveau Belier" userId="8d18d86c-7c03-4563-8894-8ee266adb6ca" providerId="ADAL" clId="{380AF9E0-5591-4DB0-BD83-A077DE3FE95F}" dt="2024-03-18T13:48:01.345" v="831" actId="207"/>
            <ac:spMkLst>
              <pc:docMk/>
              <pc:sldMasterMk cId="1443337734" sldId="2147483648"/>
              <pc:sldLayoutMk cId="2606909036" sldId="2147483697"/>
              <ac:spMk id="3" creationId="{5088E2DB-6FC7-ECA0-563B-72EE9FC72FB0}"/>
            </ac:spMkLst>
          </pc:spChg>
          <pc:picChg chg="mod">
            <ac:chgData name="Perrine RODIER - Le Nouveau Belier" userId="8d18d86c-7c03-4563-8894-8ee266adb6ca" providerId="ADAL" clId="{380AF9E0-5591-4DB0-BD83-A077DE3FE95F}" dt="2024-03-18T13:47:46.234" v="829" actId="1076"/>
            <ac:picMkLst>
              <pc:docMk/>
              <pc:sldMasterMk cId="1443337734" sldId="2147483648"/>
              <pc:sldLayoutMk cId="2606909036" sldId="2147483697"/>
              <ac:picMk id="4" creationId="{000F0D36-35B7-323C-BFDB-0F428CCD151E}"/>
            </ac:picMkLst>
          </pc:picChg>
        </pc:sldLayoutChg>
        <pc:sldLayoutChg chg="modSp">
          <pc:chgData name="Perrine RODIER - Le Nouveau Belier" userId="8d18d86c-7c03-4563-8894-8ee266adb6ca" providerId="ADAL" clId="{380AF9E0-5591-4DB0-BD83-A077DE3FE95F}" dt="2024-03-18T13:48:06.189" v="832" actId="207"/>
          <pc:sldLayoutMkLst>
            <pc:docMk/>
            <pc:sldMasterMk cId="1443337734" sldId="2147483648"/>
            <pc:sldLayoutMk cId="896267060" sldId="2147483698"/>
          </pc:sldLayoutMkLst>
          <pc:spChg chg="mod">
            <ac:chgData name="Perrine RODIER - Le Nouveau Belier" userId="8d18d86c-7c03-4563-8894-8ee266adb6ca" providerId="ADAL" clId="{380AF9E0-5591-4DB0-BD83-A077DE3FE95F}" dt="2024-03-18T13:48:06.189" v="832" actId="207"/>
            <ac:spMkLst>
              <pc:docMk/>
              <pc:sldMasterMk cId="1443337734" sldId="2147483648"/>
              <pc:sldLayoutMk cId="896267060" sldId="2147483698"/>
              <ac:spMk id="3" creationId="{5088E2DB-6FC7-ECA0-563B-72EE9FC72FB0}"/>
            </ac:spMkLst>
          </pc:spChg>
          <pc:picChg chg="mod">
            <ac:chgData name="Perrine RODIER - Le Nouveau Belier" userId="8d18d86c-7c03-4563-8894-8ee266adb6ca" providerId="ADAL" clId="{380AF9E0-5591-4DB0-BD83-A077DE3FE95F}" dt="2024-03-15T15:21:51.977" v="221" actId="14826"/>
            <ac:picMkLst>
              <pc:docMk/>
              <pc:sldMasterMk cId="1443337734" sldId="2147483648"/>
              <pc:sldLayoutMk cId="896267060" sldId="2147483698"/>
              <ac:picMk id="4" creationId="{000F0D36-35B7-323C-BFDB-0F428CCD151E}"/>
            </ac:picMkLst>
          </pc:picChg>
        </pc:sldLayoutChg>
        <pc:sldLayoutChg chg="addSp delSp modSp mod">
          <pc:chgData name="Perrine RODIER - Le Nouveau Belier" userId="8d18d86c-7c03-4563-8894-8ee266adb6ca" providerId="ADAL" clId="{380AF9E0-5591-4DB0-BD83-A077DE3FE95F}" dt="2024-03-18T13:48:28.501" v="834" actId="207"/>
          <pc:sldLayoutMkLst>
            <pc:docMk/>
            <pc:sldMasterMk cId="1443337734" sldId="2147483648"/>
            <pc:sldLayoutMk cId="2043509374" sldId="2147483699"/>
          </pc:sldLayoutMkLst>
          <pc:spChg chg="add mod">
            <ac:chgData name="Perrine RODIER - Le Nouveau Belier" userId="8d18d86c-7c03-4563-8894-8ee266adb6ca" providerId="ADAL" clId="{380AF9E0-5591-4DB0-BD83-A077DE3FE95F}" dt="2024-03-18T13:48:28.501" v="834" actId="207"/>
            <ac:spMkLst>
              <pc:docMk/>
              <pc:sldMasterMk cId="1443337734" sldId="2147483648"/>
              <pc:sldLayoutMk cId="2043509374" sldId="2147483699"/>
              <ac:spMk id="2" creationId="{D13D7280-3C22-E2A2-0287-90B9DAA7ECC9}"/>
            </ac:spMkLst>
          </pc:spChg>
          <pc:spChg chg="mod">
            <ac:chgData name="Perrine RODIER - Le Nouveau Belier" userId="8d18d86c-7c03-4563-8894-8ee266adb6ca" providerId="ADAL" clId="{380AF9E0-5591-4DB0-BD83-A077DE3FE95F}" dt="2024-03-18T13:48:28.501" v="834" actId="207"/>
            <ac:spMkLst>
              <pc:docMk/>
              <pc:sldMasterMk cId="1443337734" sldId="2147483648"/>
              <pc:sldLayoutMk cId="2043509374" sldId="2147483699"/>
              <ac:spMk id="3" creationId="{5088E2DB-6FC7-ECA0-563B-72EE9FC72FB0}"/>
            </ac:spMkLst>
          </pc:spChg>
          <pc:spChg chg="add mod">
            <ac:chgData name="Perrine RODIER - Le Nouveau Belier" userId="8d18d86c-7c03-4563-8894-8ee266adb6ca" providerId="ADAL" clId="{380AF9E0-5591-4DB0-BD83-A077DE3FE95F}" dt="2024-03-18T13:48:28.501" v="834" actId="207"/>
            <ac:spMkLst>
              <pc:docMk/>
              <pc:sldMasterMk cId="1443337734" sldId="2147483648"/>
              <pc:sldLayoutMk cId="2043509374" sldId="2147483699"/>
              <ac:spMk id="5" creationId="{25305614-51E4-B5D7-5ABC-97457CFEB729}"/>
            </ac:spMkLst>
          </pc:spChg>
          <pc:spChg chg="add del">
            <ac:chgData name="Perrine RODIER - Le Nouveau Belier" userId="8d18d86c-7c03-4563-8894-8ee266adb6ca" providerId="ADAL" clId="{380AF9E0-5591-4DB0-BD83-A077DE3FE95F}" dt="2024-03-15T15:26:24.019" v="244" actId="11529"/>
            <ac:spMkLst>
              <pc:docMk/>
              <pc:sldMasterMk cId="1443337734" sldId="2147483648"/>
              <pc:sldLayoutMk cId="2043509374" sldId="2147483699"/>
              <ac:spMk id="6" creationId="{3ECD229E-3A41-E85D-10A1-85FFC2A33474}"/>
            </ac:spMkLst>
          </pc:spChg>
          <pc:spChg chg="add del mod">
            <ac:chgData name="Perrine RODIER - Le Nouveau Belier" userId="8d18d86c-7c03-4563-8894-8ee266adb6ca" providerId="ADAL" clId="{380AF9E0-5591-4DB0-BD83-A077DE3FE95F}" dt="2024-03-15T15:29:52.699" v="334" actId="478"/>
            <ac:spMkLst>
              <pc:docMk/>
              <pc:sldMasterMk cId="1443337734" sldId="2147483648"/>
              <pc:sldLayoutMk cId="2043509374" sldId="2147483699"/>
              <ac:spMk id="7" creationId="{F20FFB91-E595-8D27-19FC-547A8790E85F}"/>
            </ac:spMkLst>
          </pc:spChg>
          <pc:spChg chg="add mod">
            <ac:chgData name="Perrine RODIER - Le Nouveau Belier" userId="8d18d86c-7c03-4563-8894-8ee266adb6ca" providerId="ADAL" clId="{380AF9E0-5591-4DB0-BD83-A077DE3FE95F}" dt="2024-03-15T15:29:37.170" v="333" actId="207"/>
            <ac:spMkLst>
              <pc:docMk/>
              <pc:sldMasterMk cId="1443337734" sldId="2147483648"/>
              <pc:sldLayoutMk cId="2043509374" sldId="2147483699"/>
              <ac:spMk id="9" creationId="{916B643F-4B71-AE27-F3CA-90FBF21D1972}"/>
            </ac:spMkLst>
          </pc:spChg>
          <pc:spChg chg="add mod">
            <ac:chgData name="Perrine RODIER - Le Nouveau Belier" userId="8d18d86c-7c03-4563-8894-8ee266adb6ca" providerId="ADAL" clId="{380AF9E0-5591-4DB0-BD83-A077DE3FE95F}" dt="2024-03-15T15:30:09.332" v="341" actId="1036"/>
            <ac:spMkLst>
              <pc:docMk/>
              <pc:sldMasterMk cId="1443337734" sldId="2147483648"/>
              <pc:sldLayoutMk cId="2043509374" sldId="2147483699"/>
              <ac:spMk id="10" creationId="{42C71839-1F60-F3A2-602B-9BE515BA326C}"/>
            </ac:spMkLst>
          </pc:spChg>
          <pc:spChg chg="add mod">
            <ac:chgData name="Perrine RODIER - Le Nouveau Belier" userId="8d18d86c-7c03-4563-8894-8ee266adb6ca" providerId="ADAL" clId="{380AF9E0-5591-4DB0-BD83-A077DE3FE95F}" dt="2024-03-15T15:30:24.839" v="351" actId="1036"/>
            <ac:spMkLst>
              <pc:docMk/>
              <pc:sldMasterMk cId="1443337734" sldId="2147483648"/>
              <pc:sldLayoutMk cId="2043509374" sldId="2147483699"/>
              <ac:spMk id="11" creationId="{043B23F9-1625-2CCD-3C24-4DA3169ADA43}"/>
            </ac:spMkLst>
          </pc:spChg>
          <pc:picChg chg="mod">
            <ac:chgData name="Perrine RODIER - Le Nouveau Belier" userId="8d18d86c-7c03-4563-8894-8ee266adb6ca" providerId="ADAL" clId="{380AF9E0-5591-4DB0-BD83-A077DE3FE95F}" dt="2024-03-18T13:48:20.577" v="833" actId="14826"/>
            <ac:picMkLst>
              <pc:docMk/>
              <pc:sldMasterMk cId="1443337734" sldId="2147483648"/>
              <pc:sldLayoutMk cId="2043509374" sldId="2147483699"/>
              <ac:picMk id="4" creationId="{000F0D36-35B7-323C-BFDB-0F428CCD151E}"/>
            </ac:picMkLst>
          </pc:picChg>
          <pc:picChg chg="add mod">
            <ac:chgData name="Perrine RODIER - Le Nouveau Belier" userId="8d18d86c-7c03-4563-8894-8ee266adb6ca" providerId="ADAL" clId="{380AF9E0-5591-4DB0-BD83-A077DE3FE95F}" dt="2024-03-15T15:27:52.231" v="293"/>
            <ac:picMkLst>
              <pc:docMk/>
              <pc:sldMasterMk cId="1443337734" sldId="2147483648"/>
              <pc:sldLayoutMk cId="2043509374" sldId="2147483699"/>
              <ac:picMk id="8" creationId="{C5F7A6F2-9F46-FFF4-BDC8-BCE939748219}"/>
            </ac:picMkLst>
          </pc:picChg>
        </pc:sldLayoutChg>
        <pc:sldLayoutChg chg="modSp">
          <pc:chgData name="Perrine RODIER - Le Nouveau Belier" userId="8d18d86c-7c03-4563-8894-8ee266adb6ca" providerId="ADAL" clId="{380AF9E0-5591-4DB0-BD83-A077DE3FE95F}" dt="2024-03-18T13:48:42.889" v="836" actId="207"/>
          <pc:sldLayoutMkLst>
            <pc:docMk/>
            <pc:sldMasterMk cId="1443337734" sldId="2147483648"/>
            <pc:sldLayoutMk cId="2171894425" sldId="2147483700"/>
          </pc:sldLayoutMkLst>
          <pc:spChg chg="mod">
            <ac:chgData name="Perrine RODIER - Le Nouveau Belier" userId="8d18d86c-7c03-4563-8894-8ee266adb6ca" providerId="ADAL" clId="{380AF9E0-5591-4DB0-BD83-A077DE3FE95F}" dt="2024-03-18T13:48:42.889" v="836" actId="207"/>
            <ac:spMkLst>
              <pc:docMk/>
              <pc:sldMasterMk cId="1443337734" sldId="2147483648"/>
              <pc:sldLayoutMk cId="2171894425" sldId="2147483700"/>
              <ac:spMk id="2" creationId="{D13D7280-3C22-E2A2-0287-90B9DAA7ECC9}"/>
            </ac:spMkLst>
          </pc:spChg>
          <pc:spChg chg="mod">
            <ac:chgData name="Perrine RODIER - Le Nouveau Belier" userId="8d18d86c-7c03-4563-8894-8ee266adb6ca" providerId="ADAL" clId="{380AF9E0-5591-4DB0-BD83-A077DE3FE95F}" dt="2024-03-18T13:48:42.889" v="836" actId="207"/>
            <ac:spMkLst>
              <pc:docMk/>
              <pc:sldMasterMk cId="1443337734" sldId="2147483648"/>
              <pc:sldLayoutMk cId="2171894425" sldId="2147483700"/>
              <ac:spMk id="3" creationId="{5088E2DB-6FC7-ECA0-563B-72EE9FC72FB0}"/>
            </ac:spMkLst>
          </pc:spChg>
          <pc:spChg chg="mod">
            <ac:chgData name="Perrine RODIER - Le Nouveau Belier" userId="8d18d86c-7c03-4563-8894-8ee266adb6ca" providerId="ADAL" clId="{380AF9E0-5591-4DB0-BD83-A077DE3FE95F}" dt="2024-03-18T13:48:42.889" v="836" actId="207"/>
            <ac:spMkLst>
              <pc:docMk/>
              <pc:sldMasterMk cId="1443337734" sldId="2147483648"/>
              <pc:sldLayoutMk cId="2171894425" sldId="2147483700"/>
              <ac:spMk id="5" creationId="{25305614-51E4-B5D7-5ABC-97457CFEB729}"/>
            </ac:spMkLst>
          </pc:spChg>
          <pc:picChg chg="mod">
            <ac:chgData name="Perrine RODIER - Le Nouveau Belier" userId="8d18d86c-7c03-4563-8894-8ee266adb6ca" providerId="ADAL" clId="{380AF9E0-5591-4DB0-BD83-A077DE3FE95F}" dt="2024-03-18T13:48:36.721" v="835" actId="14826"/>
            <ac:picMkLst>
              <pc:docMk/>
              <pc:sldMasterMk cId="1443337734" sldId="2147483648"/>
              <pc:sldLayoutMk cId="2171894425" sldId="2147483700"/>
              <ac:picMk id="4" creationId="{000F0D36-35B7-323C-BFDB-0F428CCD151E}"/>
            </ac:picMkLst>
          </pc:picChg>
        </pc:sldLayoutChg>
        <pc:sldLayoutChg chg="modSp">
          <pc:chgData name="Perrine RODIER - Le Nouveau Belier" userId="8d18d86c-7c03-4563-8894-8ee266adb6ca" providerId="ADAL" clId="{380AF9E0-5591-4DB0-BD83-A077DE3FE95F}" dt="2024-03-18T13:49:36.202" v="839" actId="207"/>
          <pc:sldLayoutMkLst>
            <pc:docMk/>
            <pc:sldMasterMk cId="1443337734" sldId="2147483648"/>
            <pc:sldLayoutMk cId="3177669456" sldId="2147483701"/>
          </pc:sldLayoutMkLst>
          <pc:spChg chg="mod">
            <ac:chgData name="Perrine RODIER - Le Nouveau Belier" userId="8d18d86c-7c03-4563-8894-8ee266adb6ca" providerId="ADAL" clId="{380AF9E0-5591-4DB0-BD83-A077DE3FE95F}" dt="2024-03-18T13:49:36.202" v="839" actId="207"/>
            <ac:spMkLst>
              <pc:docMk/>
              <pc:sldMasterMk cId="1443337734" sldId="2147483648"/>
              <pc:sldLayoutMk cId="3177669456" sldId="2147483701"/>
              <ac:spMk id="2" creationId="{D13D7280-3C22-E2A2-0287-90B9DAA7ECC9}"/>
            </ac:spMkLst>
          </pc:spChg>
          <pc:spChg chg="mod">
            <ac:chgData name="Perrine RODIER - Le Nouveau Belier" userId="8d18d86c-7c03-4563-8894-8ee266adb6ca" providerId="ADAL" clId="{380AF9E0-5591-4DB0-BD83-A077DE3FE95F}" dt="2024-03-18T13:49:36.202" v="839" actId="207"/>
            <ac:spMkLst>
              <pc:docMk/>
              <pc:sldMasterMk cId="1443337734" sldId="2147483648"/>
              <pc:sldLayoutMk cId="3177669456" sldId="2147483701"/>
              <ac:spMk id="3" creationId="{5088E2DB-6FC7-ECA0-563B-72EE9FC72FB0}"/>
            </ac:spMkLst>
          </pc:spChg>
          <pc:spChg chg="mod">
            <ac:chgData name="Perrine RODIER - Le Nouveau Belier" userId="8d18d86c-7c03-4563-8894-8ee266adb6ca" providerId="ADAL" clId="{380AF9E0-5591-4DB0-BD83-A077DE3FE95F}" dt="2024-03-18T13:49:36.202" v="839" actId="207"/>
            <ac:spMkLst>
              <pc:docMk/>
              <pc:sldMasterMk cId="1443337734" sldId="2147483648"/>
              <pc:sldLayoutMk cId="3177669456" sldId="2147483701"/>
              <ac:spMk id="5" creationId="{25305614-51E4-B5D7-5ABC-97457CFEB729}"/>
            </ac:spMkLst>
          </pc:spChg>
          <pc:picChg chg="mod">
            <ac:chgData name="Perrine RODIER - Le Nouveau Belier" userId="8d18d86c-7c03-4563-8894-8ee266adb6ca" providerId="ADAL" clId="{380AF9E0-5591-4DB0-BD83-A077DE3FE95F}" dt="2024-03-18T13:49:27.380" v="838" actId="14826"/>
            <ac:picMkLst>
              <pc:docMk/>
              <pc:sldMasterMk cId="1443337734" sldId="2147483648"/>
              <pc:sldLayoutMk cId="3177669456" sldId="2147483701"/>
              <ac:picMk id="4" creationId="{000F0D36-35B7-323C-BFDB-0F428CCD151E}"/>
            </ac:picMkLst>
          </pc:picChg>
        </pc:sldLayoutChg>
        <pc:sldLayoutChg chg="modSp">
          <pc:chgData name="Perrine RODIER - Le Nouveau Belier" userId="8d18d86c-7c03-4563-8894-8ee266adb6ca" providerId="ADAL" clId="{380AF9E0-5591-4DB0-BD83-A077DE3FE95F}" dt="2024-03-18T13:49:48.214" v="841" actId="207"/>
          <pc:sldLayoutMkLst>
            <pc:docMk/>
            <pc:sldMasterMk cId="1443337734" sldId="2147483648"/>
            <pc:sldLayoutMk cId="3888837103" sldId="2147483702"/>
          </pc:sldLayoutMkLst>
          <pc:spChg chg="mod">
            <ac:chgData name="Perrine RODIER - Le Nouveau Belier" userId="8d18d86c-7c03-4563-8894-8ee266adb6ca" providerId="ADAL" clId="{380AF9E0-5591-4DB0-BD83-A077DE3FE95F}" dt="2024-03-18T13:49:48.214" v="841" actId="207"/>
            <ac:spMkLst>
              <pc:docMk/>
              <pc:sldMasterMk cId="1443337734" sldId="2147483648"/>
              <pc:sldLayoutMk cId="3888837103" sldId="2147483702"/>
              <ac:spMk id="2" creationId="{D13D7280-3C22-E2A2-0287-90B9DAA7ECC9}"/>
            </ac:spMkLst>
          </pc:spChg>
          <pc:spChg chg="mod">
            <ac:chgData name="Perrine RODIER - Le Nouveau Belier" userId="8d18d86c-7c03-4563-8894-8ee266adb6ca" providerId="ADAL" clId="{380AF9E0-5591-4DB0-BD83-A077DE3FE95F}" dt="2024-03-18T13:49:48.214" v="841" actId="207"/>
            <ac:spMkLst>
              <pc:docMk/>
              <pc:sldMasterMk cId="1443337734" sldId="2147483648"/>
              <pc:sldLayoutMk cId="3888837103" sldId="2147483702"/>
              <ac:spMk id="3" creationId="{5088E2DB-6FC7-ECA0-563B-72EE9FC72FB0}"/>
            </ac:spMkLst>
          </pc:spChg>
          <pc:spChg chg="mod">
            <ac:chgData name="Perrine RODIER - Le Nouveau Belier" userId="8d18d86c-7c03-4563-8894-8ee266adb6ca" providerId="ADAL" clId="{380AF9E0-5591-4DB0-BD83-A077DE3FE95F}" dt="2024-03-18T13:49:48.214" v="841" actId="207"/>
            <ac:spMkLst>
              <pc:docMk/>
              <pc:sldMasterMk cId="1443337734" sldId="2147483648"/>
              <pc:sldLayoutMk cId="3888837103" sldId="2147483702"/>
              <ac:spMk id="5" creationId="{25305614-51E4-B5D7-5ABC-97457CFEB729}"/>
            </ac:spMkLst>
          </pc:spChg>
          <pc:picChg chg="mod">
            <ac:chgData name="Perrine RODIER - Le Nouveau Belier" userId="8d18d86c-7c03-4563-8894-8ee266adb6ca" providerId="ADAL" clId="{380AF9E0-5591-4DB0-BD83-A077DE3FE95F}" dt="2024-03-18T13:49:43.500" v="840" actId="14826"/>
            <ac:picMkLst>
              <pc:docMk/>
              <pc:sldMasterMk cId="1443337734" sldId="2147483648"/>
              <pc:sldLayoutMk cId="3888837103" sldId="2147483702"/>
              <ac:picMk id="4" creationId="{000F0D36-35B7-323C-BFDB-0F428CCD151E}"/>
            </ac:picMkLst>
          </pc:picChg>
        </pc:sldLayoutChg>
        <pc:sldLayoutChg chg="modSp">
          <pc:chgData name="Perrine RODIER - Le Nouveau Belier" userId="8d18d86c-7c03-4563-8894-8ee266adb6ca" providerId="ADAL" clId="{380AF9E0-5591-4DB0-BD83-A077DE3FE95F}" dt="2024-03-18T13:50:00.966" v="843" actId="207"/>
          <pc:sldLayoutMkLst>
            <pc:docMk/>
            <pc:sldMasterMk cId="1443337734" sldId="2147483648"/>
            <pc:sldLayoutMk cId="3047974135" sldId="2147483703"/>
          </pc:sldLayoutMkLst>
          <pc:spChg chg="mod">
            <ac:chgData name="Perrine RODIER - Le Nouveau Belier" userId="8d18d86c-7c03-4563-8894-8ee266adb6ca" providerId="ADAL" clId="{380AF9E0-5591-4DB0-BD83-A077DE3FE95F}" dt="2024-03-18T13:50:00.966" v="843" actId="207"/>
            <ac:spMkLst>
              <pc:docMk/>
              <pc:sldMasterMk cId="1443337734" sldId="2147483648"/>
              <pc:sldLayoutMk cId="3047974135" sldId="2147483703"/>
              <ac:spMk id="2" creationId="{D13D7280-3C22-E2A2-0287-90B9DAA7ECC9}"/>
            </ac:spMkLst>
          </pc:spChg>
          <pc:spChg chg="mod">
            <ac:chgData name="Perrine RODIER - Le Nouveau Belier" userId="8d18d86c-7c03-4563-8894-8ee266adb6ca" providerId="ADAL" clId="{380AF9E0-5591-4DB0-BD83-A077DE3FE95F}" dt="2024-03-18T13:50:00.966" v="843" actId="207"/>
            <ac:spMkLst>
              <pc:docMk/>
              <pc:sldMasterMk cId="1443337734" sldId="2147483648"/>
              <pc:sldLayoutMk cId="3047974135" sldId="2147483703"/>
              <ac:spMk id="3" creationId="{5088E2DB-6FC7-ECA0-563B-72EE9FC72FB0}"/>
            </ac:spMkLst>
          </pc:spChg>
          <pc:spChg chg="mod">
            <ac:chgData name="Perrine RODIER - Le Nouveau Belier" userId="8d18d86c-7c03-4563-8894-8ee266adb6ca" providerId="ADAL" clId="{380AF9E0-5591-4DB0-BD83-A077DE3FE95F}" dt="2024-03-18T13:50:00.966" v="843" actId="207"/>
            <ac:spMkLst>
              <pc:docMk/>
              <pc:sldMasterMk cId="1443337734" sldId="2147483648"/>
              <pc:sldLayoutMk cId="3047974135" sldId="2147483703"/>
              <ac:spMk id="5" creationId="{25305614-51E4-B5D7-5ABC-97457CFEB729}"/>
            </ac:spMkLst>
          </pc:spChg>
          <pc:picChg chg="mod">
            <ac:chgData name="Perrine RODIER - Le Nouveau Belier" userId="8d18d86c-7c03-4563-8894-8ee266adb6ca" providerId="ADAL" clId="{380AF9E0-5591-4DB0-BD83-A077DE3FE95F}" dt="2024-03-18T13:49:55.875" v="842" actId="14826"/>
            <ac:picMkLst>
              <pc:docMk/>
              <pc:sldMasterMk cId="1443337734" sldId="2147483648"/>
              <pc:sldLayoutMk cId="3047974135" sldId="2147483703"/>
              <ac:picMk id="4" creationId="{000F0D36-35B7-323C-BFDB-0F428CCD151E}"/>
            </ac:picMkLst>
          </pc:picChg>
        </pc:sldLayoutChg>
        <pc:sldLayoutChg chg="modSp">
          <pc:chgData name="Perrine RODIER - Le Nouveau Belier" userId="8d18d86c-7c03-4563-8894-8ee266adb6ca" providerId="ADAL" clId="{380AF9E0-5591-4DB0-BD83-A077DE3FE95F}" dt="2024-03-15T15:34:04.161" v="360" actId="14826"/>
          <pc:sldLayoutMkLst>
            <pc:docMk/>
            <pc:sldMasterMk cId="1443337734" sldId="2147483648"/>
            <pc:sldLayoutMk cId="1918717806" sldId="2147483704"/>
          </pc:sldLayoutMkLst>
          <pc:picChg chg="mod">
            <ac:chgData name="Perrine RODIER - Le Nouveau Belier" userId="8d18d86c-7c03-4563-8894-8ee266adb6ca" providerId="ADAL" clId="{380AF9E0-5591-4DB0-BD83-A077DE3FE95F}" dt="2024-03-15T15:34:04.161" v="360" actId="14826"/>
            <ac:picMkLst>
              <pc:docMk/>
              <pc:sldMasterMk cId="1443337734" sldId="2147483648"/>
              <pc:sldLayoutMk cId="1918717806" sldId="2147483704"/>
              <ac:picMk id="4" creationId="{000F0D36-35B7-323C-BFDB-0F428CCD151E}"/>
            </ac:picMkLst>
          </pc:picChg>
        </pc:sldLayoutChg>
        <pc:sldLayoutChg chg="modSp">
          <pc:chgData name="Perrine RODIER - Le Nouveau Belier" userId="8d18d86c-7c03-4563-8894-8ee266adb6ca" providerId="ADAL" clId="{380AF9E0-5591-4DB0-BD83-A077DE3FE95F}" dt="2024-03-15T15:34:27.520" v="362" actId="207"/>
          <pc:sldLayoutMkLst>
            <pc:docMk/>
            <pc:sldMasterMk cId="1443337734" sldId="2147483648"/>
            <pc:sldLayoutMk cId="905944100" sldId="2147483705"/>
          </pc:sldLayoutMkLst>
          <pc:spChg chg="mod">
            <ac:chgData name="Perrine RODIER - Le Nouveau Belier" userId="8d18d86c-7c03-4563-8894-8ee266adb6ca" providerId="ADAL" clId="{380AF9E0-5591-4DB0-BD83-A077DE3FE95F}" dt="2024-03-15T15:34:27.520" v="362" actId="207"/>
            <ac:spMkLst>
              <pc:docMk/>
              <pc:sldMasterMk cId="1443337734" sldId="2147483648"/>
              <pc:sldLayoutMk cId="905944100" sldId="2147483705"/>
              <ac:spMk id="2" creationId="{D13D7280-3C22-E2A2-0287-90B9DAA7ECC9}"/>
            </ac:spMkLst>
          </pc:spChg>
          <pc:spChg chg="mod">
            <ac:chgData name="Perrine RODIER - Le Nouveau Belier" userId="8d18d86c-7c03-4563-8894-8ee266adb6ca" providerId="ADAL" clId="{380AF9E0-5591-4DB0-BD83-A077DE3FE95F}" dt="2024-03-15T15:34:27.520" v="362" actId="207"/>
            <ac:spMkLst>
              <pc:docMk/>
              <pc:sldMasterMk cId="1443337734" sldId="2147483648"/>
              <pc:sldLayoutMk cId="905944100" sldId="2147483705"/>
              <ac:spMk id="3" creationId="{5088E2DB-6FC7-ECA0-563B-72EE9FC72FB0}"/>
            </ac:spMkLst>
          </pc:spChg>
          <pc:spChg chg="mod">
            <ac:chgData name="Perrine RODIER - Le Nouveau Belier" userId="8d18d86c-7c03-4563-8894-8ee266adb6ca" providerId="ADAL" clId="{380AF9E0-5591-4DB0-BD83-A077DE3FE95F}" dt="2024-03-15T15:34:27.520" v="362" actId="207"/>
            <ac:spMkLst>
              <pc:docMk/>
              <pc:sldMasterMk cId="1443337734" sldId="2147483648"/>
              <pc:sldLayoutMk cId="905944100" sldId="2147483705"/>
              <ac:spMk id="5" creationId="{25305614-51E4-B5D7-5ABC-97457CFEB729}"/>
            </ac:spMkLst>
          </pc:spChg>
          <pc:picChg chg="mod">
            <ac:chgData name="Perrine RODIER - Le Nouveau Belier" userId="8d18d86c-7c03-4563-8894-8ee266adb6ca" providerId="ADAL" clId="{380AF9E0-5591-4DB0-BD83-A077DE3FE95F}" dt="2024-03-15T15:34:20.530" v="361" actId="14826"/>
            <ac:picMkLst>
              <pc:docMk/>
              <pc:sldMasterMk cId="1443337734" sldId="2147483648"/>
              <pc:sldLayoutMk cId="905944100" sldId="2147483705"/>
              <ac:picMk id="4" creationId="{000F0D36-35B7-323C-BFDB-0F428CCD151E}"/>
            </ac:picMkLst>
          </pc:picChg>
        </pc:sldLayoutChg>
        <pc:sldLayoutChg chg="addSp delSp modSp mod ord">
          <pc:chgData name="Perrine RODIER - Le Nouveau Belier" userId="8d18d86c-7c03-4563-8894-8ee266adb6ca" providerId="ADAL" clId="{380AF9E0-5591-4DB0-BD83-A077DE3FE95F}" dt="2024-03-18T13:51:27.895" v="852" actId="207"/>
          <pc:sldLayoutMkLst>
            <pc:docMk/>
            <pc:sldMasterMk cId="1443337734" sldId="2147483648"/>
            <pc:sldLayoutMk cId="3805211548" sldId="2147483706"/>
          </pc:sldLayoutMkLst>
          <pc:spChg chg="mod">
            <ac:chgData name="Perrine RODIER - Le Nouveau Belier" userId="8d18d86c-7c03-4563-8894-8ee266adb6ca" providerId="ADAL" clId="{380AF9E0-5591-4DB0-BD83-A077DE3FE95F}" dt="2024-03-18T13:51:22.212" v="851" actId="207"/>
            <ac:spMkLst>
              <pc:docMk/>
              <pc:sldMasterMk cId="1443337734" sldId="2147483648"/>
              <pc:sldLayoutMk cId="3805211548" sldId="2147483706"/>
              <ac:spMk id="2" creationId="{0FE4FCA5-0AD1-496B-5271-DCBEB9024BDD}"/>
            </ac:spMkLst>
          </pc:spChg>
          <pc:spChg chg="add mod">
            <ac:chgData name="Perrine RODIER - Le Nouveau Belier" userId="8d18d86c-7c03-4563-8894-8ee266adb6ca" providerId="ADAL" clId="{380AF9E0-5591-4DB0-BD83-A077DE3FE95F}" dt="2024-03-18T13:51:27.895" v="852" actId="207"/>
            <ac:spMkLst>
              <pc:docMk/>
              <pc:sldMasterMk cId="1443337734" sldId="2147483648"/>
              <pc:sldLayoutMk cId="3805211548" sldId="2147483706"/>
              <ac:spMk id="7" creationId="{3B08ECCF-CB4F-9A5D-FF24-9F85EEDA607A}"/>
            </ac:spMkLst>
          </pc:spChg>
          <pc:spChg chg="del">
            <ac:chgData name="Perrine RODIER - Le Nouveau Belier" userId="8d18d86c-7c03-4563-8894-8ee266adb6ca" providerId="ADAL" clId="{380AF9E0-5591-4DB0-BD83-A077DE3FE95F}" dt="2024-03-15T16:50:45.015" v="693" actId="478"/>
            <ac:spMkLst>
              <pc:docMk/>
              <pc:sldMasterMk cId="1443337734" sldId="2147483648"/>
              <pc:sldLayoutMk cId="3805211548" sldId="2147483706"/>
              <ac:spMk id="9" creationId="{22C873DD-28D5-00D8-4657-4B9807F17B43}"/>
            </ac:spMkLst>
          </pc:spChg>
          <pc:spChg chg="mod">
            <ac:chgData name="Perrine RODIER - Le Nouveau Belier" userId="8d18d86c-7c03-4563-8894-8ee266adb6ca" providerId="ADAL" clId="{380AF9E0-5591-4DB0-BD83-A077DE3FE95F}" dt="2024-03-18T13:51:22.212" v="851" actId="207"/>
            <ac:spMkLst>
              <pc:docMk/>
              <pc:sldMasterMk cId="1443337734" sldId="2147483648"/>
              <pc:sldLayoutMk cId="3805211548" sldId="2147483706"/>
              <ac:spMk id="12" creationId="{2A74C9E7-C739-B44A-91EC-7CB91F75D40C}"/>
            </ac:spMkLst>
          </pc:spChg>
          <pc:picChg chg="mod">
            <ac:chgData name="Perrine RODIER - Le Nouveau Belier" userId="8d18d86c-7c03-4563-8894-8ee266adb6ca" providerId="ADAL" clId="{380AF9E0-5591-4DB0-BD83-A077DE3FE95F}" dt="2024-03-18T13:51:16.828" v="850" actId="14826"/>
            <ac:picMkLst>
              <pc:docMk/>
              <pc:sldMasterMk cId="1443337734" sldId="2147483648"/>
              <pc:sldLayoutMk cId="3805211548" sldId="2147483706"/>
              <ac:picMk id="8" creationId="{FD78B327-2001-3E73-BE81-26D8E7D49169}"/>
            </ac:picMkLst>
          </pc:picChg>
        </pc:sldLayoutChg>
        <pc:sldLayoutChg chg="addSp delSp modSp mod">
          <pc:chgData name="Perrine RODIER - Le Nouveau Belier" userId="8d18d86c-7c03-4563-8894-8ee266adb6ca" providerId="ADAL" clId="{380AF9E0-5591-4DB0-BD83-A077DE3FE95F}" dt="2024-03-18T13:52:15.920" v="858" actId="207"/>
          <pc:sldLayoutMkLst>
            <pc:docMk/>
            <pc:sldMasterMk cId="1443337734" sldId="2147483648"/>
            <pc:sldLayoutMk cId="101941614" sldId="2147483707"/>
          </pc:sldLayoutMkLst>
          <pc:spChg chg="mod">
            <ac:chgData name="Perrine RODIER - Le Nouveau Belier" userId="8d18d86c-7c03-4563-8894-8ee266adb6ca" providerId="ADAL" clId="{380AF9E0-5591-4DB0-BD83-A077DE3FE95F}" dt="2024-03-18T13:52:10.152" v="857" actId="207"/>
            <ac:spMkLst>
              <pc:docMk/>
              <pc:sldMasterMk cId="1443337734" sldId="2147483648"/>
              <pc:sldLayoutMk cId="101941614" sldId="2147483707"/>
              <ac:spMk id="2" creationId="{0FE4FCA5-0AD1-496B-5271-DCBEB9024BDD}"/>
            </ac:spMkLst>
          </pc:spChg>
          <pc:spChg chg="mod">
            <ac:chgData name="Perrine RODIER - Le Nouveau Belier" userId="8d18d86c-7c03-4563-8894-8ee266adb6ca" providerId="ADAL" clId="{380AF9E0-5591-4DB0-BD83-A077DE3FE95F}" dt="2024-03-18T13:52:10.152" v="857" actId="207"/>
            <ac:spMkLst>
              <pc:docMk/>
              <pc:sldMasterMk cId="1443337734" sldId="2147483648"/>
              <pc:sldLayoutMk cId="101941614" sldId="2147483707"/>
              <ac:spMk id="12" creationId="{2A74C9E7-C739-B44A-91EC-7CB91F75D40C}"/>
            </ac:spMkLst>
          </pc:spChg>
          <pc:spChg chg="mod">
            <ac:chgData name="Perrine RODIER - Le Nouveau Belier" userId="8d18d86c-7c03-4563-8894-8ee266adb6ca" providerId="ADAL" clId="{380AF9E0-5591-4DB0-BD83-A077DE3FE95F}" dt="2024-03-18T13:52:15.920" v="858" actId="207"/>
            <ac:spMkLst>
              <pc:docMk/>
              <pc:sldMasterMk cId="1443337734" sldId="2147483648"/>
              <pc:sldLayoutMk cId="101941614" sldId="2147483707"/>
              <ac:spMk id="14" creationId="{4E6E5363-5C8D-8E9B-0AA6-3E23A4AE3164}"/>
            </ac:spMkLst>
          </pc:spChg>
          <pc:picChg chg="add mod ord">
            <ac:chgData name="Perrine RODIER - Le Nouveau Belier" userId="8d18d86c-7c03-4563-8894-8ee266adb6ca" providerId="ADAL" clId="{380AF9E0-5591-4DB0-BD83-A077DE3FE95F}" dt="2024-03-18T13:51:57.631" v="856" actId="14826"/>
            <ac:picMkLst>
              <pc:docMk/>
              <pc:sldMasterMk cId="1443337734" sldId="2147483648"/>
              <pc:sldLayoutMk cId="101941614" sldId="2147483707"/>
              <ac:picMk id="7" creationId="{824AA7B3-68AF-CB4D-C9F6-8016F9A886D2}"/>
            </ac:picMkLst>
          </pc:picChg>
          <pc:picChg chg="del mod">
            <ac:chgData name="Perrine RODIER - Le Nouveau Belier" userId="8d18d86c-7c03-4563-8894-8ee266adb6ca" providerId="ADAL" clId="{380AF9E0-5591-4DB0-BD83-A077DE3FE95F}" dt="2024-03-15T17:24:57.618" v="732" actId="478"/>
            <ac:picMkLst>
              <pc:docMk/>
              <pc:sldMasterMk cId="1443337734" sldId="2147483648"/>
              <pc:sldLayoutMk cId="101941614" sldId="2147483707"/>
              <ac:picMk id="8" creationId="{FD78B327-2001-3E73-BE81-26D8E7D49169}"/>
            </ac:picMkLst>
          </pc:picChg>
        </pc:sldLayoutChg>
        <pc:sldLayoutChg chg="modSp mod">
          <pc:chgData name="Perrine RODIER - Le Nouveau Belier" userId="8d18d86c-7c03-4563-8894-8ee266adb6ca" providerId="ADAL" clId="{380AF9E0-5591-4DB0-BD83-A077DE3FE95F}" dt="2024-03-18T13:52:36.967" v="861" actId="207"/>
          <pc:sldLayoutMkLst>
            <pc:docMk/>
            <pc:sldMasterMk cId="1443337734" sldId="2147483648"/>
            <pc:sldLayoutMk cId="3942090946" sldId="2147483708"/>
          </pc:sldLayoutMkLst>
          <pc:spChg chg="mod">
            <ac:chgData name="Perrine RODIER - Le Nouveau Belier" userId="8d18d86c-7c03-4563-8894-8ee266adb6ca" providerId="ADAL" clId="{380AF9E0-5591-4DB0-BD83-A077DE3FE95F}" dt="2024-03-18T13:52:36.967" v="861" actId="207"/>
            <ac:spMkLst>
              <pc:docMk/>
              <pc:sldMasterMk cId="1443337734" sldId="2147483648"/>
              <pc:sldLayoutMk cId="3942090946" sldId="2147483708"/>
              <ac:spMk id="15" creationId="{202697D2-3783-4E2E-6B75-69FDA113BD52}"/>
            </ac:spMkLst>
          </pc:spChg>
          <pc:spChg chg="mod">
            <ac:chgData name="Perrine RODIER - Le Nouveau Belier" userId="8d18d86c-7c03-4563-8894-8ee266adb6ca" providerId="ADAL" clId="{380AF9E0-5591-4DB0-BD83-A077DE3FE95F}" dt="2024-03-18T13:52:30.285" v="860" actId="207"/>
            <ac:spMkLst>
              <pc:docMk/>
              <pc:sldMasterMk cId="1443337734" sldId="2147483648"/>
              <pc:sldLayoutMk cId="3942090946" sldId="2147483708"/>
              <ac:spMk id="16" creationId="{593C15BF-3AD8-C69B-4C78-633652E18BFA}"/>
            </ac:spMkLst>
          </pc:spChg>
          <pc:picChg chg="mod">
            <ac:chgData name="Perrine RODIER - Le Nouveau Belier" userId="8d18d86c-7c03-4563-8894-8ee266adb6ca" providerId="ADAL" clId="{380AF9E0-5591-4DB0-BD83-A077DE3FE95F}" dt="2024-03-18T13:52:26.040" v="859" actId="14826"/>
            <ac:picMkLst>
              <pc:docMk/>
              <pc:sldMasterMk cId="1443337734" sldId="2147483648"/>
              <pc:sldLayoutMk cId="3942090946" sldId="2147483708"/>
              <ac:picMk id="9" creationId="{9BF66CD2-BBD3-9934-F481-105241B00A1D}"/>
            </ac:picMkLst>
          </pc:picChg>
        </pc:sldLayoutChg>
        <pc:sldLayoutChg chg="modSp">
          <pc:chgData name="Perrine RODIER - Le Nouveau Belier" userId="8d18d86c-7c03-4563-8894-8ee266adb6ca" providerId="ADAL" clId="{380AF9E0-5591-4DB0-BD83-A077DE3FE95F}" dt="2024-03-18T13:53:00.828" v="864" actId="207"/>
          <pc:sldLayoutMkLst>
            <pc:docMk/>
            <pc:sldMasterMk cId="1443337734" sldId="2147483648"/>
            <pc:sldLayoutMk cId="3049926576" sldId="2147483709"/>
          </pc:sldLayoutMkLst>
          <pc:spChg chg="mod">
            <ac:chgData name="Perrine RODIER - Le Nouveau Belier" userId="8d18d86c-7c03-4563-8894-8ee266adb6ca" providerId="ADAL" clId="{380AF9E0-5591-4DB0-BD83-A077DE3FE95F}" dt="2024-03-18T13:52:49.740" v="863" actId="207"/>
            <ac:spMkLst>
              <pc:docMk/>
              <pc:sldMasterMk cId="1443337734" sldId="2147483648"/>
              <pc:sldLayoutMk cId="3049926576" sldId="2147483709"/>
              <ac:spMk id="2" creationId="{0FE4FCA5-0AD1-496B-5271-DCBEB9024BDD}"/>
            </ac:spMkLst>
          </pc:spChg>
          <pc:spChg chg="mod">
            <ac:chgData name="Perrine RODIER - Le Nouveau Belier" userId="8d18d86c-7c03-4563-8894-8ee266adb6ca" providerId="ADAL" clId="{380AF9E0-5591-4DB0-BD83-A077DE3FE95F}" dt="2024-03-18T13:53:00.828" v="864" actId="207"/>
            <ac:spMkLst>
              <pc:docMk/>
              <pc:sldMasterMk cId="1443337734" sldId="2147483648"/>
              <pc:sldLayoutMk cId="3049926576" sldId="2147483709"/>
              <ac:spMk id="7" creationId="{3B08ECCF-CB4F-9A5D-FF24-9F85EEDA607A}"/>
            </ac:spMkLst>
          </pc:spChg>
          <pc:spChg chg="mod">
            <ac:chgData name="Perrine RODIER - Le Nouveau Belier" userId="8d18d86c-7c03-4563-8894-8ee266adb6ca" providerId="ADAL" clId="{380AF9E0-5591-4DB0-BD83-A077DE3FE95F}" dt="2024-03-18T13:52:49.740" v="863" actId="207"/>
            <ac:spMkLst>
              <pc:docMk/>
              <pc:sldMasterMk cId="1443337734" sldId="2147483648"/>
              <pc:sldLayoutMk cId="3049926576" sldId="2147483709"/>
              <ac:spMk id="12" creationId="{2A74C9E7-C739-B44A-91EC-7CB91F75D40C}"/>
            </ac:spMkLst>
          </pc:spChg>
          <pc:picChg chg="mod">
            <ac:chgData name="Perrine RODIER - Le Nouveau Belier" userId="8d18d86c-7c03-4563-8894-8ee266adb6ca" providerId="ADAL" clId="{380AF9E0-5591-4DB0-BD83-A077DE3FE95F}" dt="2024-03-18T13:52:44.328" v="862" actId="14826"/>
            <ac:picMkLst>
              <pc:docMk/>
              <pc:sldMasterMk cId="1443337734" sldId="2147483648"/>
              <pc:sldLayoutMk cId="3049926576" sldId="2147483709"/>
              <ac:picMk id="8" creationId="{FD78B327-2001-3E73-BE81-26D8E7D49169}"/>
            </ac:picMkLst>
          </pc:picChg>
        </pc:sldLayoutChg>
        <pc:sldLayoutChg chg="modSp mod">
          <pc:chgData name="Perrine RODIER - Le Nouveau Belier" userId="8d18d86c-7c03-4563-8894-8ee266adb6ca" providerId="ADAL" clId="{380AF9E0-5591-4DB0-BD83-A077DE3FE95F}" dt="2024-03-18T13:53:20.620" v="867" actId="207"/>
          <pc:sldLayoutMkLst>
            <pc:docMk/>
            <pc:sldMasterMk cId="1443337734" sldId="2147483648"/>
            <pc:sldLayoutMk cId="3109689483" sldId="2147483710"/>
          </pc:sldLayoutMkLst>
          <pc:spChg chg="mod">
            <ac:chgData name="Perrine RODIER - Le Nouveau Belier" userId="8d18d86c-7c03-4563-8894-8ee266adb6ca" providerId="ADAL" clId="{380AF9E0-5591-4DB0-BD83-A077DE3FE95F}" dt="2024-03-18T13:53:07.529" v="865" actId="207"/>
            <ac:spMkLst>
              <pc:docMk/>
              <pc:sldMasterMk cId="1443337734" sldId="2147483648"/>
              <pc:sldLayoutMk cId="3109689483" sldId="2147483710"/>
              <ac:spMk id="2" creationId="{0FE4FCA5-0AD1-496B-5271-DCBEB9024BDD}"/>
            </ac:spMkLst>
          </pc:spChg>
          <pc:spChg chg="mod">
            <ac:chgData name="Perrine RODIER - Le Nouveau Belier" userId="8d18d86c-7c03-4563-8894-8ee266adb6ca" providerId="ADAL" clId="{380AF9E0-5591-4DB0-BD83-A077DE3FE95F}" dt="2024-03-18T13:53:20.620" v="867" actId="207"/>
            <ac:spMkLst>
              <pc:docMk/>
              <pc:sldMasterMk cId="1443337734" sldId="2147483648"/>
              <pc:sldLayoutMk cId="3109689483" sldId="2147483710"/>
              <ac:spMk id="13" creationId="{F25EBA34-A728-2F7C-EE2A-02D114CDE1C5}"/>
            </ac:spMkLst>
          </pc:spChg>
          <pc:picChg chg="mod">
            <ac:chgData name="Perrine RODIER - Le Nouveau Belier" userId="8d18d86c-7c03-4563-8894-8ee266adb6ca" providerId="ADAL" clId="{380AF9E0-5591-4DB0-BD83-A077DE3FE95F}" dt="2024-03-18T13:53:14.868" v="866" actId="14826"/>
            <ac:picMkLst>
              <pc:docMk/>
              <pc:sldMasterMk cId="1443337734" sldId="2147483648"/>
              <pc:sldLayoutMk cId="3109689483" sldId="2147483710"/>
              <ac:picMk id="8" creationId="{914B85E3-2520-8ED9-6866-6EB78DC02B90}"/>
            </ac:picMkLst>
          </pc:picChg>
        </pc:sldLayoutChg>
        <pc:sldLayoutChg chg="modSp">
          <pc:chgData name="Perrine RODIER - Le Nouveau Belier" userId="8d18d86c-7c03-4563-8894-8ee266adb6ca" providerId="ADAL" clId="{380AF9E0-5591-4DB0-BD83-A077DE3FE95F}" dt="2024-03-18T13:53:38.624" v="870" actId="207"/>
          <pc:sldLayoutMkLst>
            <pc:docMk/>
            <pc:sldMasterMk cId="1443337734" sldId="2147483648"/>
            <pc:sldLayoutMk cId="2755801456" sldId="2147483711"/>
          </pc:sldLayoutMkLst>
          <pc:spChg chg="mod">
            <ac:chgData name="Perrine RODIER - Le Nouveau Belier" userId="8d18d86c-7c03-4563-8894-8ee266adb6ca" providerId="ADAL" clId="{380AF9E0-5591-4DB0-BD83-A077DE3FE95F}" dt="2024-03-18T13:53:34.053" v="869" actId="207"/>
            <ac:spMkLst>
              <pc:docMk/>
              <pc:sldMasterMk cId="1443337734" sldId="2147483648"/>
              <pc:sldLayoutMk cId="2755801456" sldId="2147483711"/>
              <ac:spMk id="2" creationId="{0FE4FCA5-0AD1-496B-5271-DCBEB9024BDD}"/>
            </ac:spMkLst>
          </pc:spChg>
          <pc:spChg chg="mod">
            <ac:chgData name="Perrine RODIER - Le Nouveau Belier" userId="8d18d86c-7c03-4563-8894-8ee266adb6ca" providerId="ADAL" clId="{380AF9E0-5591-4DB0-BD83-A077DE3FE95F}" dt="2024-03-18T13:53:34.053" v="869" actId="207"/>
            <ac:spMkLst>
              <pc:docMk/>
              <pc:sldMasterMk cId="1443337734" sldId="2147483648"/>
              <pc:sldLayoutMk cId="2755801456" sldId="2147483711"/>
              <ac:spMk id="12" creationId="{2A74C9E7-C739-B44A-91EC-7CB91F75D40C}"/>
            </ac:spMkLst>
          </pc:spChg>
          <pc:spChg chg="mod">
            <ac:chgData name="Perrine RODIER - Le Nouveau Belier" userId="8d18d86c-7c03-4563-8894-8ee266adb6ca" providerId="ADAL" clId="{380AF9E0-5591-4DB0-BD83-A077DE3FE95F}" dt="2024-03-18T13:53:38.624" v="870" actId="207"/>
            <ac:spMkLst>
              <pc:docMk/>
              <pc:sldMasterMk cId="1443337734" sldId="2147483648"/>
              <pc:sldLayoutMk cId="2755801456" sldId="2147483711"/>
              <ac:spMk id="14" creationId="{4E6E5363-5C8D-8E9B-0AA6-3E23A4AE3164}"/>
            </ac:spMkLst>
          </pc:spChg>
          <pc:picChg chg="mod">
            <ac:chgData name="Perrine RODIER - Le Nouveau Belier" userId="8d18d86c-7c03-4563-8894-8ee266adb6ca" providerId="ADAL" clId="{380AF9E0-5591-4DB0-BD83-A077DE3FE95F}" dt="2024-03-18T13:53:29.039" v="868" actId="14826"/>
            <ac:picMkLst>
              <pc:docMk/>
              <pc:sldMasterMk cId="1443337734" sldId="2147483648"/>
              <pc:sldLayoutMk cId="2755801456" sldId="2147483711"/>
              <ac:picMk id="7" creationId="{824AA7B3-68AF-CB4D-C9F6-8016F9A886D2}"/>
            </ac:picMkLst>
          </pc:picChg>
        </pc:sldLayoutChg>
        <pc:sldLayoutChg chg="modSp">
          <pc:chgData name="Perrine RODIER - Le Nouveau Belier" userId="8d18d86c-7c03-4563-8894-8ee266adb6ca" providerId="ADAL" clId="{380AF9E0-5591-4DB0-BD83-A077DE3FE95F}" dt="2024-03-18T13:53:57.733" v="873" actId="207"/>
          <pc:sldLayoutMkLst>
            <pc:docMk/>
            <pc:sldMasterMk cId="1443337734" sldId="2147483648"/>
            <pc:sldLayoutMk cId="3282855754" sldId="2147483712"/>
          </pc:sldLayoutMkLst>
          <pc:spChg chg="mod">
            <ac:chgData name="Perrine RODIER - Le Nouveau Belier" userId="8d18d86c-7c03-4563-8894-8ee266adb6ca" providerId="ADAL" clId="{380AF9E0-5591-4DB0-BD83-A077DE3FE95F}" dt="2024-03-18T13:53:51.467" v="872" actId="207"/>
            <ac:spMkLst>
              <pc:docMk/>
              <pc:sldMasterMk cId="1443337734" sldId="2147483648"/>
              <pc:sldLayoutMk cId="3282855754" sldId="2147483712"/>
              <ac:spMk id="15" creationId="{202697D2-3783-4E2E-6B75-69FDA113BD52}"/>
            </ac:spMkLst>
          </pc:spChg>
          <pc:spChg chg="mod">
            <ac:chgData name="Perrine RODIER - Le Nouveau Belier" userId="8d18d86c-7c03-4563-8894-8ee266adb6ca" providerId="ADAL" clId="{380AF9E0-5591-4DB0-BD83-A077DE3FE95F}" dt="2024-03-18T13:53:57.733" v="873" actId="207"/>
            <ac:spMkLst>
              <pc:docMk/>
              <pc:sldMasterMk cId="1443337734" sldId="2147483648"/>
              <pc:sldLayoutMk cId="3282855754" sldId="2147483712"/>
              <ac:spMk id="16" creationId="{593C15BF-3AD8-C69B-4C78-633652E18BFA}"/>
            </ac:spMkLst>
          </pc:spChg>
          <pc:picChg chg="mod">
            <ac:chgData name="Perrine RODIER - Le Nouveau Belier" userId="8d18d86c-7c03-4563-8894-8ee266adb6ca" providerId="ADAL" clId="{380AF9E0-5591-4DB0-BD83-A077DE3FE95F}" dt="2024-03-18T13:53:46.906" v="871" actId="14826"/>
            <ac:picMkLst>
              <pc:docMk/>
              <pc:sldMasterMk cId="1443337734" sldId="2147483648"/>
              <pc:sldLayoutMk cId="3282855754" sldId="2147483712"/>
              <ac:picMk id="9" creationId="{9BF66CD2-BBD3-9934-F481-105241B00A1D}"/>
            </ac:picMkLst>
          </pc:picChg>
        </pc:sldLayoutChg>
        <pc:sldLayoutChg chg="modSp">
          <pc:chgData name="Perrine RODIER - Le Nouveau Belier" userId="8d18d86c-7c03-4563-8894-8ee266adb6ca" providerId="ADAL" clId="{380AF9E0-5591-4DB0-BD83-A077DE3FE95F}" dt="2024-03-18T13:54:16.191" v="876" actId="207"/>
          <pc:sldLayoutMkLst>
            <pc:docMk/>
            <pc:sldMasterMk cId="1443337734" sldId="2147483648"/>
            <pc:sldLayoutMk cId="869914093" sldId="2147483713"/>
          </pc:sldLayoutMkLst>
          <pc:spChg chg="mod">
            <ac:chgData name="Perrine RODIER - Le Nouveau Belier" userId="8d18d86c-7c03-4563-8894-8ee266adb6ca" providerId="ADAL" clId="{380AF9E0-5591-4DB0-BD83-A077DE3FE95F}" dt="2024-03-18T13:54:11.364" v="875" actId="207"/>
            <ac:spMkLst>
              <pc:docMk/>
              <pc:sldMasterMk cId="1443337734" sldId="2147483648"/>
              <pc:sldLayoutMk cId="869914093" sldId="2147483713"/>
              <ac:spMk id="2" creationId="{0FE4FCA5-0AD1-496B-5271-DCBEB9024BDD}"/>
            </ac:spMkLst>
          </pc:spChg>
          <pc:spChg chg="mod">
            <ac:chgData name="Perrine RODIER - Le Nouveau Belier" userId="8d18d86c-7c03-4563-8894-8ee266adb6ca" providerId="ADAL" clId="{380AF9E0-5591-4DB0-BD83-A077DE3FE95F}" dt="2024-03-18T13:54:16.191" v="876" actId="207"/>
            <ac:spMkLst>
              <pc:docMk/>
              <pc:sldMasterMk cId="1443337734" sldId="2147483648"/>
              <pc:sldLayoutMk cId="869914093" sldId="2147483713"/>
              <ac:spMk id="7" creationId="{3B08ECCF-CB4F-9A5D-FF24-9F85EEDA607A}"/>
            </ac:spMkLst>
          </pc:spChg>
          <pc:spChg chg="mod">
            <ac:chgData name="Perrine RODIER - Le Nouveau Belier" userId="8d18d86c-7c03-4563-8894-8ee266adb6ca" providerId="ADAL" clId="{380AF9E0-5591-4DB0-BD83-A077DE3FE95F}" dt="2024-03-18T13:54:11.364" v="875" actId="207"/>
            <ac:spMkLst>
              <pc:docMk/>
              <pc:sldMasterMk cId="1443337734" sldId="2147483648"/>
              <pc:sldLayoutMk cId="869914093" sldId="2147483713"/>
              <ac:spMk id="12" creationId="{2A74C9E7-C739-B44A-91EC-7CB91F75D40C}"/>
            </ac:spMkLst>
          </pc:spChg>
          <pc:picChg chg="mod">
            <ac:chgData name="Perrine RODIER - Le Nouveau Belier" userId="8d18d86c-7c03-4563-8894-8ee266adb6ca" providerId="ADAL" clId="{380AF9E0-5591-4DB0-BD83-A077DE3FE95F}" dt="2024-03-18T13:54:06.384" v="874" actId="14826"/>
            <ac:picMkLst>
              <pc:docMk/>
              <pc:sldMasterMk cId="1443337734" sldId="2147483648"/>
              <pc:sldLayoutMk cId="869914093" sldId="2147483713"/>
              <ac:picMk id="8" creationId="{FD78B327-2001-3E73-BE81-26D8E7D49169}"/>
            </ac:picMkLst>
          </pc:picChg>
        </pc:sldLayoutChg>
        <pc:sldLayoutChg chg="modSp">
          <pc:chgData name="Perrine RODIER - Le Nouveau Belier" userId="8d18d86c-7c03-4563-8894-8ee266adb6ca" providerId="ADAL" clId="{380AF9E0-5591-4DB0-BD83-A077DE3FE95F}" dt="2024-03-18T13:54:33.324" v="879" actId="14826"/>
          <pc:sldLayoutMkLst>
            <pc:docMk/>
            <pc:sldMasterMk cId="1443337734" sldId="2147483648"/>
            <pc:sldLayoutMk cId="710629123" sldId="2147483714"/>
          </pc:sldLayoutMkLst>
          <pc:spChg chg="mod">
            <ac:chgData name="Perrine RODIER - Le Nouveau Belier" userId="8d18d86c-7c03-4563-8894-8ee266adb6ca" providerId="ADAL" clId="{380AF9E0-5591-4DB0-BD83-A077DE3FE95F}" dt="2024-03-18T13:54:21.425" v="877" actId="207"/>
            <ac:spMkLst>
              <pc:docMk/>
              <pc:sldMasterMk cId="1443337734" sldId="2147483648"/>
              <pc:sldLayoutMk cId="710629123" sldId="2147483714"/>
              <ac:spMk id="2" creationId="{0FE4FCA5-0AD1-496B-5271-DCBEB9024BDD}"/>
            </ac:spMkLst>
          </pc:spChg>
          <pc:spChg chg="mod">
            <ac:chgData name="Perrine RODIER - Le Nouveau Belier" userId="8d18d86c-7c03-4563-8894-8ee266adb6ca" providerId="ADAL" clId="{380AF9E0-5591-4DB0-BD83-A077DE3FE95F}" dt="2024-03-18T13:54:25.916" v="878" actId="207"/>
            <ac:spMkLst>
              <pc:docMk/>
              <pc:sldMasterMk cId="1443337734" sldId="2147483648"/>
              <pc:sldLayoutMk cId="710629123" sldId="2147483714"/>
              <ac:spMk id="13" creationId="{F25EBA34-A728-2F7C-EE2A-02D114CDE1C5}"/>
            </ac:spMkLst>
          </pc:spChg>
          <pc:picChg chg="mod">
            <ac:chgData name="Perrine RODIER - Le Nouveau Belier" userId="8d18d86c-7c03-4563-8894-8ee266adb6ca" providerId="ADAL" clId="{380AF9E0-5591-4DB0-BD83-A077DE3FE95F}" dt="2024-03-18T13:54:33.324" v="879" actId="14826"/>
            <ac:picMkLst>
              <pc:docMk/>
              <pc:sldMasterMk cId="1443337734" sldId="2147483648"/>
              <pc:sldLayoutMk cId="710629123" sldId="2147483714"/>
              <ac:picMk id="8" creationId="{914B85E3-2520-8ED9-6866-6EB78DC02B90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BC2ADBE-E2F9-8B6A-074F-2502331F6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F2AD88-6810-6947-2B10-A5A6D7F77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4D4586-B81A-717D-2EAD-18FE94C35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D9D8BB-5A70-AC80-B630-69E22F7EB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81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3631258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F05EC4-72A3-D3B5-4844-E704CB31E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03DE88B-5973-C402-32E6-4CD2405EE8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674232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743239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13"/>
            <a:ext cx="12192000" cy="6854572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4119895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142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099719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428"/>
            <a:ext cx="12191998" cy="6854572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3795726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2606909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13"/>
            <a:ext cx="12191998" cy="6854571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896267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2989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13D7280-3C22-E2A2-0287-90B9DAA7ECC9}"/>
              </a:ext>
            </a:extLst>
          </p:cNvPr>
          <p:cNvSpPr txBox="1">
            <a:spLocks/>
          </p:cNvSpPr>
          <p:nvPr userDrawn="1"/>
        </p:nvSpPr>
        <p:spPr>
          <a:xfrm>
            <a:off x="6529891" y="3429000"/>
            <a:ext cx="1603840" cy="817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 spc="-50" baseline="0">
                <a:solidFill>
                  <a:srgbClr val="F37336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>
                <a:solidFill>
                  <a:srgbClr val="00963F"/>
                </a:solidFill>
              </a:rPr>
              <a:t>02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5305614-51E4-B5D7-5ABC-97457CFEB729}"/>
              </a:ext>
            </a:extLst>
          </p:cNvPr>
          <p:cNvSpPr txBox="1">
            <a:spLocks/>
          </p:cNvSpPr>
          <p:nvPr userDrawn="1"/>
        </p:nvSpPr>
        <p:spPr>
          <a:xfrm>
            <a:off x="6519133" y="4630418"/>
            <a:ext cx="1603840" cy="817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 spc="-50" baseline="0">
                <a:solidFill>
                  <a:srgbClr val="F37336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>
                <a:solidFill>
                  <a:srgbClr val="00963F"/>
                </a:solidFill>
              </a:rPr>
              <a:t>03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2043509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713"/>
            <a:ext cx="12185905" cy="6854572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2989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13D7280-3C22-E2A2-0287-90B9DAA7ECC9}"/>
              </a:ext>
            </a:extLst>
          </p:cNvPr>
          <p:cNvSpPr txBox="1">
            <a:spLocks/>
          </p:cNvSpPr>
          <p:nvPr userDrawn="1"/>
        </p:nvSpPr>
        <p:spPr>
          <a:xfrm>
            <a:off x="6529891" y="3429000"/>
            <a:ext cx="1603840" cy="817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 spc="-50" baseline="0">
                <a:solidFill>
                  <a:srgbClr val="F37336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>
                <a:solidFill>
                  <a:srgbClr val="174195"/>
                </a:solidFill>
              </a:rPr>
              <a:t>02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5305614-51E4-B5D7-5ABC-97457CFEB729}"/>
              </a:ext>
            </a:extLst>
          </p:cNvPr>
          <p:cNvSpPr txBox="1">
            <a:spLocks/>
          </p:cNvSpPr>
          <p:nvPr userDrawn="1"/>
        </p:nvSpPr>
        <p:spPr>
          <a:xfrm>
            <a:off x="6519133" y="4630418"/>
            <a:ext cx="1603840" cy="817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 spc="-50" baseline="0">
                <a:solidFill>
                  <a:srgbClr val="F37336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>
                <a:solidFill>
                  <a:srgbClr val="174195"/>
                </a:solidFill>
              </a:rPr>
              <a:t>03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2171894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43691B5-4E07-8128-19B8-053A5BC32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57E6BA7-F699-9158-AE28-2A09093F1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11" name="Image 10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23E5BDDF-52D4-AFD6-BF3B-F5B604C7CE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33" y="808513"/>
            <a:ext cx="5040000" cy="85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67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713"/>
            <a:ext cx="12185905" cy="6854572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2989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13D7280-3C22-E2A2-0287-90B9DAA7ECC9}"/>
              </a:ext>
            </a:extLst>
          </p:cNvPr>
          <p:cNvSpPr txBox="1">
            <a:spLocks/>
          </p:cNvSpPr>
          <p:nvPr userDrawn="1"/>
        </p:nvSpPr>
        <p:spPr>
          <a:xfrm>
            <a:off x="6529891" y="3429000"/>
            <a:ext cx="1603840" cy="817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 spc="-50" baseline="0">
                <a:solidFill>
                  <a:srgbClr val="F37336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>
                <a:solidFill>
                  <a:srgbClr val="EB6408"/>
                </a:solidFill>
              </a:rPr>
              <a:t>02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5305614-51E4-B5D7-5ABC-97457CFEB729}"/>
              </a:ext>
            </a:extLst>
          </p:cNvPr>
          <p:cNvSpPr txBox="1">
            <a:spLocks/>
          </p:cNvSpPr>
          <p:nvPr userDrawn="1"/>
        </p:nvSpPr>
        <p:spPr>
          <a:xfrm>
            <a:off x="6519133" y="4630418"/>
            <a:ext cx="1603840" cy="817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 spc="-50" baseline="0">
                <a:solidFill>
                  <a:srgbClr val="F37336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>
                <a:solidFill>
                  <a:srgbClr val="EB6408"/>
                </a:solidFill>
              </a:rPr>
              <a:t>03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317766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1713"/>
            <a:ext cx="12185904" cy="6854571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2989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13D7280-3C22-E2A2-0287-90B9DAA7ECC9}"/>
              </a:ext>
            </a:extLst>
          </p:cNvPr>
          <p:cNvSpPr txBox="1">
            <a:spLocks/>
          </p:cNvSpPr>
          <p:nvPr userDrawn="1"/>
        </p:nvSpPr>
        <p:spPr>
          <a:xfrm>
            <a:off x="6529891" y="3429000"/>
            <a:ext cx="1603840" cy="817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 spc="-50" baseline="0">
                <a:solidFill>
                  <a:srgbClr val="F37336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>
                <a:solidFill>
                  <a:srgbClr val="00963F"/>
                </a:solidFill>
              </a:rPr>
              <a:t>02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5305614-51E4-B5D7-5ABC-97457CFEB729}"/>
              </a:ext>
            </a:extLst>
          </p:cNvPr>
          <p:cNvSpPr txBox="1">
            <a:spLocks/>
          </p:cNvSpPr>
          <p:nvPr userDrawn="1"/>
        </p:nvSpPr>
        <p:spPr>
          <a:xfrm>
            <a:off x="6519133" y="4630418"/>
            <a:ext cx="1603840" cy="817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 spc="-50" baseline="0">
                <a:solidFill>
                  <a:srgbClr val="F37336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>
                <a:solidFill>
                  <a:srgbClr val="00963F"/>
                </a:solidFill>
              </a:rPr>
              <a:t>03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3888837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1713"/>
            <a:ext cx="12185904" cy="6854571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2989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13D7280-3C22-E2A2-0287-90B9DAA7ECC9}"/>
              </a:ext>
            </a:extLst>
          </p:cNvPr>
          <p:cNvSpPr txBox="1">
            <a:spLocks/>
          </p:cNvSpPr>
          <p:nvPr userDrawn="1"/>
        </p:nvSpPr>
        <p:spPr>
          <a:xfrm>
            <a:off x="6529891" y="3429000"/>
            <a:ext cx="1603840" cy="817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 spc="-50" baseline="0">
                <a:solidFill>
                  <a:srgbClr val="F37336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>
                <a:solidFill>
                  <a:srgbClr val="174195"/>
                </a:solidFill>
              </a:rPr>
              <a:t>02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5305614-51E4-B5D7-5ABC-97457CFEB729}"/>
              </a:ext>
            </a:extLst>
          </p:cNvPr>
          <p:cNvSpPr txBox="1">
            <a:spLocks/>
          </p:cNvSpPr>
          <p:nvPr userDrawn="1"/>
        </p:nvSpPr>
        <p:spPr>
          <a:xfrm>
            <a:off x="6519133" y="4630418"/>
            <a:ext cx="1603840" cy="817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 spc="-50" baseline="0">
                <a:solidFill>
                  <a:srgbClr val="F37336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>
                <a:solidFill>
                  <a:srgbClr val="174195"/>
                </a:solidFill>
              </a:rPr>
              <a:t>03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3047974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1713"/>
            <a:ext cx="12191994" cy="685457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2989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2857A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13D7280-3C22-E2A2-0287-90B9DAA7ECC9}"/>
              </a:ext>
            </a:extLst>
          </p:cNvPr>
          <p:cNvSpPr txBox="1">
            <a:spLocks/>
          </p:cNvSpPr>
          <p:nvPr userDrawn="1"/>
        </p:nvSpPr>
        <p:spPr>
          <a:xfrm>
            <a:off x="6529891" y="3429000"/>
            <a:ext cx="1603840" cy="817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 spc="-50" baseline="0">
                <a:solidFill>
                  <a:srgbClr val="F37336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>
                <a:solidFill>
                  <a:srgbClr val="2857A5"/>
                </a:solidFill>
              </a:rPr>
              <a:t>02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5305614-51E4-B5D7-5ABC-97457CFEB729}"/>
              </a:ext>
            </a:extLst>
          </p:cNvPr>
          <p:cNvSpPr txBox="1">
            <a:spLocks/>
          </p:cNvSpPr>
          <p:nvPr userDrawn="1"/>
        </p:nvSpPr>
        <p:spPr>
          <a:xfrm>
            <a:off x="6519133" y="4630418"/>
            <a:ext cx="1603840" cy="817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 spc="-50" baseline="0">
                <a:solidFill>
                  <a:srgbClr val="F37336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>
                <a:solidFill>
                  <a:srgbClr val="2857A5"/>
                </a:solidFill>
              </a:rPr>
              <a:t>03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1918717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1713"/>
            <a:ext cx="12191994" cy="6854569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2989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F37336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13D7280-3C22-E2A2-0287-90B9DAA7ECC9}"/>
              </a:ext>
            </a:extLst>
          </p:cNvPr>
          <p:cNvSpPr txBox="1">
            <a:spLocks/>
          </p:cNvSpPr>
          <p:nvPr userDrawn="1"/>
        </p:nvSpPr>
        <p:spPr>
          <a:xfrm>
            <a:off x="6529891" y="3429000"/>
            <a:ext cx="1603840" cy="817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 spc="-50" baseline="0">
                <a:solidFill>
                  <a:srgbClr val="F37336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>
                <a:solidFill>
                  <a:srgbClr val="F37336"/>
                </a:solidFill>
              </a:rPr>
              <a:t>02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5305614-51E4-B5D7-5ABC-97457CFEB729}"/>
              </a:ext>
            </a:extLst>
          </p:cNvPr>
          <p:cNvSpPr txBox="1">
            <a:spLocks/>
          </p:cNvSpPr>
          <p:nvPr userDrawn="1"/>
        </p:nvSpPr>
        <p:spPr>
          <a:xfrm>
            <a:off x="6519133" y="4630418"/>
            <a:ext cx="1603840" cy="817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 spc="-50" baseline="0">
                <a:solidFill>
                  <a:srgbClr val="F37336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>
                <a:solidFill>
                  <a:srgbClr val="F37336"/>
                </a:solidFill>
              </a:rPr>
              <a:t>03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905944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" y="195"/>
            <a:ext cx="12191653" cy="685780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106045"/>
            <a:ext cx="7882467" cy="393827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2A74C9E7-C739-B44A-91EC-7CB91F75D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453818"/>
            <a:ext cx="6492430" cy="554436"/>
          </a:xfrm>
        </p:spPr>
        <p:txBody>
          <a:bodyPr/>
          <a:lstStyle>
            <a:lvl1pPr marL="0" indent="0">
              <a:buNone/>
              <a:defRPr sz="3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5059456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3"/>
          </a:xfrm>
          <a:prstGeom prst="rect">
            <a:avLst/>
          </a:prstGeom>
        </p:spPr>
      </p:pic>
      <p:pic>
        <p:nvPicPr>
          <p:cNvPr id="7" name="Image 6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914D230E-A949-E19E-C6FB-156D76D324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329"/>
          <a:stretch/>
        </p:blipFill>
        <p:spPr>
          <a:xfrm>
            <a:off x="0" y="6263014"/>
            <a:ext cx="12192000" cy="594557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381413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811"/>
            <a:ext cx="12185905" cy="685457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55" y="117196"/>
            <a:ext cx="7882467" cy="393827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2A74C9E7-C739-B44A-91EC-7CB91F75D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647" y="464969"/>
            <a:ext cx="6492430" cy="554436"/>
          </a:xfrm>
        </p:spPr>
        <p:txBody>
          <a:bodyPr/>
          <a:lstStyle>
            <a:lvl1pPr marL="0" indent="0">
              <a:buNone/>
              <a:defRPr sz="3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805211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8045807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" y="15"/>
            <a:ext cx="12185853" cy="685454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106045"/>
            <a:ext cx="7882467" cy="393827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2A74C9E7-C739-B44A-91EC-7CB91F75D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453818"/>
            <a:ext cx="6492430" cy="554436"/>
          </a:xfrm>
        </p:spPr>
        <p:txBody>
          <a:bodyPr/>
          <a:lstStyle>
            <a:lvl1pPr marL="0" indent="0">
              <a:buNone/>
              <a:defRPr sz="3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01941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69D9F5F-1857-68B4-40C2-2A4F250C0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206D14A-F564-8988-8469-B82B26E9A5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84F21891-0F07-AA38-5CB3-EB9530B8E3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10" name="Image 9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F7861AD1-5649-E5D8-63E9-71F2B7B7A3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33" y="808513"/>
            <a:ext cx="5040000" cy="85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74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1" y="0"/>
            <a:ext cx="12185905" cy="6854572"/>
          </a:xfrm>
          <a:prstGeom prst="rect">
            <a:avLst/>
          </a:prstGeom>
        </p:spPr>
      </p:pic>
      <p:pic>
        <p:nvPicPr>
          <p:cNvPr id="7" name="Image 6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914D230E-A949-E19E-C6FB-156D76D324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329"/>
          <a:stretch/>
        </p:blipFill>
        <p:spPr>
          <a:xfrm>
            <a:off x="0" y="6263014"/>
            <a:ext cx="12192000" cy="594557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942090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811"/>
            <a:ext cx="12185905" cy="685457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55" y="117196"/>
            <a:ext cx="7882467" cy="393827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2A74C9E7-C739-B44A-91EC-7CB91F75D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647" y="464969"/>
            <a:ext cx="6492430" cy="554436"/>
          </a:xfrm>
        </p:spPr>
        <p:txBody>
          <a:bodyPr/>
          <a:lstStyle>
            <a:lvl1pPr marL="0" indent="0">
              <a:buNone/>
              <a:defRPr sz="3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049926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109689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" y="14"/>
            <a:ext cx="12185853" cy="685454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106045"/>
            <a:ext cx="7882467" cy="393827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2A74C9E7-C739-B44A-91EC-7CB91F75D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453818"/>
            <a:ext cx="6492430" cy="554436"/>
          </a:xfrm>
        </p:spPr>
        <p:txBody>
          <a:bodyPr/>
          <a:lstStyle>
            <a:lvl1pPr marL="0" indent="0">
              <a:buNone/>
              <a:defRPr sz="3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7558014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" y="14"/>
            <a:ext cx="12185853" cy="6854542"/>
          </a:xfrm>
          <a:prstGeom prst="rect">
            <a:avLst/>
          </a:prstGeom>
        </p:spPr>
      </p:pic>
      <p:pic>
        <p:nvPicPr>
          <p:cNvPr id="7" name="Image 6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914D230E-A949-E19E-C6FB-156D76D324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329"/>
          <a:stretch/>
        </p:blipFill>
        <p:spPr>
          <a:xfrm>
            <a:off x="0" y="6263014"/>
            <a:ext cx="12192000" cy="594557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282855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1811"/>
            <a:ext cx="12185904" cy="685457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55" y="117196"/>
            <a:ext cx="7882467" cy="393827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2A74C9E7-C739-B44A-91EC-7CB91F75D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647" y="464969"/>
            <a:ext cx="6492430" cy="554436"/>
          </a:xfrm>
        </p:spPr>
        <p:txBody>
          <a:bodyPr/>
          <a:lstStyle>
            <a:lvl1pPr marL="0" indent="0">
              <a:buNone/>
              <a:defRPr sz="3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8699140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7106291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véhicule, roue, Véhicule terrestre, pneu&#10;&#10;Description générée automatiquement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016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5158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770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FDCA74E-145E-F574-E02C-A44EE93790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" y="542"/>
            <a:ext cx="12190071" cy="6856915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D1A5A5F-581E-1B2E-0FBC-98AA8598C2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6D5D1CEA-4615-3497-EA54-EBEB974ABD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6" name="Image 5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41DB7C5F-58F8-FF85-A099-78C609F285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33" y="808513"/>
            <a:ext cx="5040000" cy="85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29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0871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9432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8873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766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215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630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9BAC64-C16B-D739-88B0-C08ED7416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9276B1-75DC-89FB-9B74-A08413BBC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AB6E15-4ADC-7A6F-982A-05C39845D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C69B4B-888F-AF3B-E9E4-31297C0F8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3EBB93-5AE8-62C9-784F-4D5D8F5C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E00286-11D2-8F6D-E521-33A2E79A3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8006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58743-F163-B391-72BB-7C20C40E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A7EDB8-0DAE-B99A-0EE9-635ACE33E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88F3C3E-D2FC-D7B8-6DE3-626A29D36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571B55-5604-E7A5-71C6-F9AFA3706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D608F9B-7731-DE53-C2A8-0F6F0DB8F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BE5D98D-CD26-EE6D-B8CF-37A831D0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BE8B773-3597-87C4-59D7-EFDB6B583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BDEDC2F-9F3E-E508-BBA9-6F1F97AC9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289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18266D-A4B6-F4D4-32EA-65D87EF7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8D52787-EB4A-40FC-6ACD-1D5852140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17E4A9F-279C-6ADF-BD5E-5F697951C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B75A29-EE8E-3D07-52D0-AD40683A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873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3813C2-A577-9E16-F262-4D25CAAE8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05F86F8-2C35-1D17-9E10-61054CB93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82B7E3-8C9F-CA67-1594-E42420360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065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3FBCA77-49D9-F8A7-A13B-C0CD66E089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" y="132"/>
            <a:ext cx="12191531" cy="685773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4776F5D-E649-BCEF-164E-F0C3B4DC17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384B8598-880A-E1A9-CAC0-A38A1A9517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8" name="Image 7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10FE8A32-16D4-F07C-9A8C-E8E861C3A5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33" y="808513"/>
            <a:ext cx="5040000" cy="85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450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E6D9C6-F87F-3CA7-7CAD-75B19A9F4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0CEE63-35E4-6D7F-09E7-D5C47700A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54423F-8272-338A-3489-F59D4E866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C11F21-57DE-B4C1-2FC4-F58DCAFF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6B2DC9-2669-1F90-46D2-8F006F798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99B2F1-956E-D774-665C-66AB950F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981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BA813D-A0C8-69BC-6EE0-4790C656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0595EA7-77C3-1922-91F3-EDE9CFC4C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C6A621-33A9-7E45-7850-416AFB000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A729D5-5A9A-94FA-6017-43FFC92D4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8BD11D-8278-B00E-3DF8-59D5DBEB9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2A6B61-6B85-2B19-4BFB-BC638062A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1213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0A00B6-E5FA-AC71-211C-29A440F2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B3F8E8-19D4-2873-D2FB-08C2D3673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5E3533-8D3A-E648-222D-6FFAE99B7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7D956A-386A-BA79-C202-108AF3942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E071C4-9EE2-D260-83AF-764F770D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9957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0E89D48-FFE0-E2C0-AE7B-C68C39A737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5F968E5-0CC6-69DE-2D9B-C313FE009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1517A3-1426-FDDF-D1BD-064282A47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39E788-F2FC-5D83-D757-969522662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6940E0-D790-759D-527D-790635C1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464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2C1C4F9-5722-D683-CF60-E1C9140C85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4062282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B137E0C-9743-CE21-5D37-F6CF676B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0978E5B5-A849-E0D4-7CDC-BA518E2100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779999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670232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F05EC4-72A3-D3B5-4844-E704CB31E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03DE88B-5973-C402-32E6-4CD2405EE8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53614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498AE76-16CE-A5D0-232A-F5011C3DF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5B77CC-AD41-CBE3-A853-8254973FF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00A1A-A439-4D0E-7D9A-156A37AD5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933E9D-6077-4C12-869B-8788954057D4}" type="datetimeFigureOut">
              <a:rPr lang="fr-FR" smtClean="0"/>
              <a:pPr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B5019F-8229-194C-69E6-8B5A66442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D01294-BB2B-8A21-3C6A-97F2E2C33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43E01D-D3FF-461C-93FC-E0E8AAA8079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33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660" r:id="rId25"/>
    <p:sldLayoutId id="2147483684" r:id="rId26"/>
    <p:sldLayoutId id="2147483706" r:id="rId27"/>
    <p:sldLayoutId id="2147483662" r:id="rId28"/>
    <p:sldLayoutId id="2147483707" r:id="rId29"/>
    <p:sldLayoutId id="2147483708" r:id="rId30"/>
    <p:sldLayoutId id="2147483709" r:id="rId31"/>
    <p:sldLayoutId id="2147483710" r:id="rId32"/>
    <p:sldLayoutId id="2147483711" r:id="rId33"/>
    <p:sldLayoutId id="2147483712" r:id="rId34"/>
    <p:sldLayoutId id="2147483713" r:id="rId35"/>
    <p:sldLayoutId id="2147483714" r:id="rId36"/>
    <p:sldLayoutId id="2147483682" r:id="rId37"/>
    <p:sldLayoutId id="2147483650" r:id="rId38"/>
    <p:sldLayoutId id="2147483672" r:id="rId39"/>
    <p:sldLayoutId id="2147483671" r:id="rId40"/>
    <p:sldLayoutId id="2147483661" r:id="rId41"/>
    <p:sldLayoutId id="2147483686" r:id="rId42"/>
    <p:sldLayoutId id="2147483681" r:id="rId43"/>
    <p:sldLayoutId id="2147483687" r:id="rId44"/>
    <p:sldLayoutId id="2147483668" r:id="rId45"/>
    <p:sldLayoutId id="2147483652" r:id="rId46"/>
    <p:sldLayoutId id="2147483653" r:id="rId47"/>
    <p:sldLayoutId id="2147483654" r:id="rId48"/>
    <p:sldLayoutId id="2147483655" r:id="rId49"/>
    <p:sldLayoutId id="2147483656" r:id="rId50"/>
    <p:sldLayoutId id="2147483657" r:id="rId51"/>
    <p:sldLayoutId id="2147483658" r:id="rId52"/>
    <p:sldLayoutId id="2147483659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F5712B-0E44-A10D-A17F-712806F1A3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371107-98E3-6642-09B5-13D29AE914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0535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9EAEFA-0B22-E407-52F1-045AB95FA4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908579-49A0-5472-01C5-50E220E6AA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550566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6002</TotalTime>
  <Words>0</Words>
  <Application>Microsoft Office PowerPoint</Application>
  <PresentationFormat>Grand écran</PresentationFormat>
  <Paragraphs>0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7" baseType="lpstr">
      <vt:lpstr>Arial</vt:lpstr>
      <vt:lpstr>Franklin Gothic Book</vt:lpstr>
      <vt:lpstr>Franklin Gothic Demi Cond</vt:lpstr>
      <vt:lpstr>Franklin Gothic Medium Cond</vt:lpstr>
      <vt:lpstr>Thème 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MÉMOIRE TECHNIQUE Consultation location  et entretien pneumatiques Génie Civil</dc:title>
  <dc:creator>Antoine Jubert</dc:creator>
  <cp:lastModifiedBy>Perrine RODIER - Le Nouveau Belier</cp:lastModifiedBy>
  <cp:revision>31</cp:revision>
  <dcterms:created xsi:type="dcterms:W3CDTF">2024-03-12T14:04:54Z</dcterms:created>
  <dcterms:modified xsi:type="dcterms:W3CDTF">2024-03-19T09:39:21Z</dcterms:modified>
</cp:coreProperties>
</file>