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6" r:id="rId1"/>
  </p:sldMasterIdLst>
  <p:notesMasterIdLst>
    <p:notesMasterId r:id="rId9"/>
  </p:notesMasterIdLst>
  <p:sldIdLst>
    <p:sldId id="256" r:id="rId2"/>
    <p:sldId id="265" r:id="rId3"/>
    <p:sldId id="260" r:id="rId4"/>
    <p:sldId id="266" r:id="rId5"/>
    <p:sldId id="262" r:id="rId6"/>
    <p:sldId id="267" r:id="rId7"/>
    <p:sldId id="264" r:id="rId8"/>
  </p:sldIdLst>
  <p:sldSz cx="12192000" cy="6858000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75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ine RODIER - Le Nouveau Belier" userId="8d18d86c-7c03-4563-8894-8ee266adb6ca" providerId="ADAL" clId="{36F8484C-CE0B-45F2-98B7-0442D9389B2D}"/>
    <pc:docChg chg="undo custSel modSld">
      <pc:chgData name="Perrine RODIER - Le Nouveau Belier" userId="8d18d86c-7c03-4563-8894-8ee266adb6ca" providerId="ADAL" clId="{36F8484C-CE0B-45F2-98B7-0442D9389B2D}" dt="2025-11-05T14:37:08.376" v="191" actId="20577"/>
      <pc:docMkLst>
        <pc:docMk/>
      </pc:docMkLst>
      <pc:sldChg chg="modSp mod">
        <pc:chgData name="Perrine RODIER - Le Nouveau Belier" userId="8d18d86c-7c03-4563-8894-8ee266adb6ca" providerId="ADAL" clId="{36F8484C-CE0B-45F2-98B7-0442D9389B2D}" dt="2025-11-05T13:54:29.763" v="188" actId="20577"/>
        <pc:sldMkLst>
          <pc:docMk/>
          <pc:sldMk cId="0" sldId="262"/>
        </pc:sldMkLst>
        <pc:spChg chg="mod">
          <ac:chgData name="Perrine RODIER - Le Nouveau Belier" userId="8d18d86c-7c03-4563-8894-8ee266adb6ca" providerId="ADAL" clId="{36F8484C-CE0B-45F2-98B7-0442D9389B2D}" dt="2025-11-05T13:54:29.763" v="188" actId="20577"/>
          <ac:spMkLst>
            <pc:docMk/>
            <pc:sldMk cId="0" sldId="262"/>
            <ac:spMk id="155" creationId="{00000000-0000-0000-0000-000000000000}"/>
          </ac:spMkLst>
        </pc:spChg>
      </pc:sldChg>
      <pc:sldChg chg="modSp mod">
        <pc:chgData name="Perrine RODIER - Le Nouveau Belier" userId="8d18d86c-7c03-4563-8894-8ee266adb6ca" providerId="ADAL" clId="{36F8484C-CE0B-45F2-98B7-0442D9389B2D}" dt="2025-11-05T14:37:08.376" v="191" actId="20577"/>
        <pc:sldMkLst>
          <pc:docMk/>
          <pc:sldMk cId="2870617555" sldId="267"/>
        </pc:sldMkLst>
        <pc:spChg chg="mod">
          <ac:chgData name="Perrine RODIER - Le Nouveau Belier" userId="8d18d86c-7c03-4563-8894-8ee266adb6ca" providerId="ADAL" clId="{36F8484C-CE0B-45F2-98B7-0442D9389B2D}" dt="2025-11-05T14:37:08.376" v="191" actId="20577"/>
          <ac:spMkLst>
            <pc:docMk/>
            <pc:sldMk cId="2870617555" sldId="267"/>
            <ac:spMk id="155" creationId="{938C445F-93A7-E08A-EA92-84632868261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8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28675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06bd41c07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06bd41c078_0_16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g306bd41c078_0_16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3995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202d2644b6_0_2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202d2644b6_0_26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2202d2644b6_0_261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3754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202d2644b6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202d2644b6_0_283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2202d2644b6_0_283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3563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>
          <a:extLst>
            <a:ext uri="{FF2B5EF4-FFF2-40B4-BE49-F238E27FC236}">
              <a16:creationId xmlns:a16="http://schemas.microsoft.com/office/drawing/2014/main" id="{219C3300-8364-08E3-AE99-5392FE290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202d2644b6_0_283:notes">
            <a:extLst>
              <a:ext uri="{FF2B5EF4-FFF2-40B4-BE49-F238E27FC236}">
                <a16:creationId xmlns:a16="http://schemas.microsoft.com/office/drawing/2014/main" id="{7887C084-F1B7-D774-66B5-6F1D1D00C9E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202d2644b6_0_283:notes">
            <a:extLst>
              <a:ext uri="{FF2B5EF4-FFF2-40B4-BE49-F238E27FC236}">
                <a16:creationId xmlns:a16="http://schemas.microsoft.com/office/drawing/2014/main" id="{7B1B161C-08D1-1879-A98B-52A28B126FE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g2202d2644b6_0_283:notes">
            <a:extLst>
              <a:ext uri="{FF2B5EF4-FFF2-40B4-BE49-F238E27FC236}">
                <a16:creationId xmlns:a16="http://schemas.microsoft.com/office/drawing/2014/main" id="{50BB3B47-A896-B5D0-8618-997551A7AD0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4455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202d2644b6_0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202d2644b6_0_27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g2202d2644b6_0_271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48946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>
          <a:extLst>
            <a:ext uri="{FF2B5EF4-FFF2-40B4-BE49-F238E27FC236}">
              <a16:creationId xmlns:a16="http://schemas.microsoft.com/office/drawing/2014/main" id="{1935D959-0A94-C083-D4A7-C81696EC6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202d2644b6_0_271:notes">
            <a:extLst>
              <a:ext uri="{FF2B5EF4-FFF2-40B4-BE49-F238E27FC236}">
                <a16:creationId xmlns:a16="http://schemas.microsoft.com/office/drawing/2014/main" id="{DC592AE5-66BA-CFF8-95D4-DD33A9E7B34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202d2644b6_0_271:notes">
            <a:extLst>
              <a:ext uri="{FF2B5EF4-FFF2-40B4-BE49-F238E27FC236}">
                <a16:creationId xmlns:a16="http://schemas.microsoft.com/office/drawing/2014/main" id="{D4ABBA4F-ED77-7F42-CDD0-CECE4F326A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g2202d2644b6_0_271:notes">
            <a:extLst>
              <a:ext uri="{FF2B5EF4-FFF2-40B4-BE49-F238E27FC236}">
                <a16:creationId xmlns:a16="http://schemas.microsoft.com/office/drawing/2014/main" id="{FEDE1718-26FE-9697-3BC4-683AAB0A0EC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2679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202d2644b6_0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202d2644b6_0_271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00" cy="39087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g2202d2644b6_0_271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700" cy="498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4326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ise en page personnalisée 2">
  <p:cSld name="CUSTOM_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95"/>
            <a:ext cx="12192000" cy="6858000"/>
          </a:xfrm>
          <a:prstGeom prst="rect">
            <a:avLst/>
          </a:prstGeom>
        </p:spPr>
      </p:pic>
      <p:sp>
        <p:nvSpPr>
          <p:cNvPr id="19" name="Google Shape;19;p2"/>
          <p:cNvSpPr/>
          <p:nvPr/>
        </p:nvSpPr>
        <p:spPr>
          <a:xfrm>
            <a:off x="0" y="5525600"/>
            <a:ext cx="12192000" cy="1332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 txBox="1"/>
          <p:nvPr/>
        </p:nvSpPr>
        <p:spPr>
          <a:xfrm>
            <a:off x="4814167" y="4215633"/>
            <a:ext cx="25635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lnSpcReduction="1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</a:endParaRPr>
          </a:p>
        </p:txBody>
      </p:sp>
      <p:pic>
        <p:nvPicPr>
          <p:cNvPr id="18" name="Google Shape;18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9" y="-2590"/>
            <a:ext cx="12192099" cy="5528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2"/>
          <p:cNvPicPr preferRelativeResize="0"/>
          <p:nvPr/>
        </p:nvPicPr>
        <p:blipFill rotWithShape="1">
          <a:blip r:embed="rId4">
            <a:alphaModFix/>
          </a:blip>
          <a:srcRect r="18844"/>
          <a:stretch/>
        </p:blipFill>
        <p:spPr>
          <a:xfrm>
            <a:off x="10579650" y="4122225"/>
            <a:ext cx="1612350" cy="145825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>
            <a:spLocks noGrp="1"/>
          </p:cNvSpPr>
          <p:nvPr>
            <p:ph type="title"/>
          </p:nvPr>
        </p:nvSpPr>
        <p:spPr>
          <a:xfrm>
            <a:off x="1316534" y="2591726"/>
            <a:ext cx="9207900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24" name="Google Shape;24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71199" y="5819500"/>
            <a:ext cx="2657445" cy="78377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2"/>
          <p:cNvSpPr/>
          <p:nvPr/>
        </p:nvSpPr>
        <p:spPr>
          <a:xfrm>
            <a:off x="11045713" y="6143433"/>
            <a:ext cx="215400" cy="215700"/>
          </a:xfrm>
          <a:prstGeom prst="ellipse">
            <a:avLst/>
          </a:prstGeom>
          <a:gradFill>
            <a:gsLst>
              <a:gs pos="0">
                <a:srgbClr val="0E4A7B"/>
              </a:gs>
              <a:gs pos="52999">
                <a:srgbClr val="164193"/>
              </a:gs>
              <a:gs pos="100000">
                <a:srgbClr val="1981D6"/>
              </a:gs>
            </a:gsLst>
            <a:lin ang="2700006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11360622" y="6143433"/>
            <a:ext cx="216600" cy="215700"/>
          </a:xfrm>
          <a:prstGeom prst="ellipse">
            <a:avLst/>
          </a:prstGeom>
          <a:gradFill>
            <a:gsLst>
              <a:gs pos="0">
                <a:srgbClr val="005924"/>
              </a:gs>
              <a:gs pos="100000">
                <a:srgbClr val="35A936"/>
              </a:gs>
            </a:gsLst>
            <a:lin ang="2698631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11676741" y="6143433"/>
            <a:ext cx="215400" cy="215700"/>
          </a:xfrm>
          <a:prstGeom prst="ellipse">
            <a:avLst/>
          </a:prstGeom>
          <a:gradFill>
            <a:gsLst>
              <a:gs pos="0">
                <a:srgbClr val="FCC000"/>
              </a:gs>
              <a:gs pos="100000">
                <a:srgbClr val="FFED00"/>
              </a:gs>
            </a:gsLst>
            <a:lin ang="2698631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4" name="Rectangle 3"/>
          <p:cNvSpPr/>
          <p:nvPr userDrawn="1"/>
        </p:nvSpPr>
        <p:spPr>
          <a:xfrm>
            <a:off x="168218" y="5749092"/>
            <a:ext cx="20801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fr-FR" sz="1800" b="1" i="0" dirty="0">
                <a:solidFill>
                  <a:srgbClr val="164194"/>
                </a:solidFill>
                <a:effectLst/>
              </a:rPr>
              <a:t>ENSEMBLE, </a:t>
            </a:r>
          </a:p>
          <a:p>
            <a:pPr algn="l" rtl="0"/>
            <a:r>
              <a:rPr lang="fr-FR" sz="1800" b="1" i="0" dirty="0">
                <a:solidFill>
                  <a:srgbClr val="164194"/>
                </a:solidFill>
                <a:effectLst/>
              </a:rPr>
              <a:t>COMBINONS </a:t>
            </a:r>
          </a:p>
          <a:p>
            <a:pPr algn="l" rtl="0"/>
            <a:r>
              <a:rPr lang="fr-FR" sz="1800" b="1" i="0" dirty="0">
                <a:solidFill>
                  <a:srgbClr val="009640"/>
                </a:solidFill>
                <a:effectLst/>
              </a:rPr>
              <a:t>NOS ÉNERGIES !</a:t>
            </a:r>
            <a:endParaRPr lang="fr-FR" sz="1800" dirty="0">
              <a:effectLst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E46962"/>
          </p15:clr>
        </p15:guide>
        <p15:guide id="2" orient="horz" pos="4082">
          <p15:clr>
            <a:srgbClr val="E46962"/>
          </p15:clr>
        </p15:guide>
        <p15:guide id="3" orient="horz" pos="3742">
          <p15:clr>
            <a:srgbClr val="E46962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ise en page personnalisée 1">
  <p:cSld name="CUSTOM_3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"/>
          <p:cNvSpPr txBox="1">
            <a:spLocks noGrp="1"/>
          </p:cNvSpPr>
          <p:nvPr>
            <p:ph type="title"/>
          </p:nvPr>
        </p:nvSpPr>
        <p:spPr>
          <a:xfrm>
            <a:off x="611200" y="391325"/>
            <a:ext cx="10845300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>
              <a:buClr>
                <a:srgbClr val="164194"/>
              </a:buClr>
              <a:buSzPts val="10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>
              <a:buClr>
                <a:srgbClr val="164194"/>
              </a:buClr>
              <a:buSzPts val="1000"/>
              <a:buFont typeface="Arial"/>
              <a:buNone/>
              <a:defRPr>
                <a:solidFill>
                  <a:schemeClr val="lt1"/>
                </a:solidFill>
              </a:defRPr>
            </a:lvl2pPr>
            <a:lvl3pPr lvl="2">
              <a:buClr>
                <a:srgbClr val="164194"/>
              </a:buClr>
              <a:buSzPts val="1000"/>
              <a:buFont typeface="Arial"/>
              <a:buNone/>
              <a:defRPr>
                <a:solidFill>
                  <a:schemeClr val="lt1"/>
                </a:solidFill>
              </a:defRPr>
            </a:lvl3pPr>
            <a:lvl4pPr lvl="3">
              <a:buClr>
                <a:srgbClr val="164194"/>
              </a:buClr>
              <a:buSzPts val="1000"/>
              <a:buFont typeface="Arial"/>
              <a:buNone/>
              <a:defRPr>
                <a:solidFill>
                  <a:schemeClr val="lt1"/>
                </a:solidFill>
              </a:defRPr>
            </a:lvl4pPr>
            <a:lvl5pPr lvl="4">
              <a:buClr>
                <a:srgbClr val="164194"/>
              </a:buClr>
              <a:buSzPts val="1000"/>
              <a:buFont typeface="Arial"/>
              <a:buNone/>
              <a:defRPr>
                <a:solidFill>
                  <a:schemeClr val="lt1"/>
                </a:solidFill>
              </a:defRPr>
            </a:lvl5pPr>
            <a:lvl6pPr lvl="5">
              <a:buClr>
                <a:srgbClr val="164194"/>
              </a:buClr>
              <a:buSzPts val="1000"/>
              <a:buFont typeface="Arial"/>
              <a:buNone/>
              <a:defRPr>
                <a:solidFill>
                  <a:schemeClr val="lt1"/>
                </a:solidFill>
              </a:defRPr>
            </a:lvl6pPr>
            <a:lvl7pPr lvl="6">
              <a:buClr>
                <a:srgbClr val="164194"/>
              </a:buClr>
              <a:buSzPts val="1000"/>
              <a:buFont typeface="Arial"/>
              <a:buNone/>
              <a:defRPr>
                <a:solidFill>
                  <a:schemeClr val="lt1"/>
                </a:solidFill>
              </a:defRPr>
            </a:lvl7pPr>
            <a:lvl8pPr lvl="7">
              <a:buClr>
                <a:srgbClr val="164194"/>
              </a:buClr>
              <a:buSzPts val="1000"/>
              <a:buFont typeface="Arial"/>
              <a:buNone/>
              <a:defRPr>
                <a:solidFill>
                  <a:schemeClr val="lt1"/>
                </a:solidFill>
              </a:defRPr>
            </a:lvl8pPr>
            <a:lvl9pPr lvl="8">
              <a:buClr>
                <a:srgbClr val="164194"/>
              </a:buClr>
              <a:buSzPts val="1000"/>
              <a:buFont typeface="Arial"/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1"/>
          </p:nvPr>
        </p:nvSpPr>
        <p:spPr>
          <a:xfrm>
            <a:off x="611200" y="1342200"/>
            <a:ext cx="10742700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E4A7B"/>
              </a:buClr>
              <a:buSzPts val="2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59940"/>
              </a:buClr>
              <a:buSzPts val="1800"/>
              <a:buFont typeface="Courier New"/>
              <a:buChar char="o"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-39200" y="6342650"/>
            <a:ext cx="12241500" cy="523800"/>
          </a:xfrm>
          <a:prstGeom prst="rect">
            <a:avLst/>
          </a:prstGeom>
          <a:solidFill>
            <a:srgbClr val="164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3" name="Google Shape;33;p3"/>
          <p:cNvPicPr preferRelativeResize="0"/>
          <p:nvPr/>
        </p:nvPicPr>
        <p:blipFill rotWithShape="1">
          <a:blip r:embed="rId2">
            <a:alphaModFix/>
          </a:blip>
          <a:srcRect r="17566"/>
          <a:stretch/>
        </p:blipFill>
        <p:spPr>
          <a:xfrm>
            <a:off x="11276600" y="5584375"/>
            <a:ext cx="951275" cy="82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51583" y="6328125"/>
            <a:ext cx="1977317" cy="5831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3"/>
          <p:cNvSpPr/>
          <p:nvPr/>
        </p:nvSpPr>
        <p:spPr>
          <a:xfrm>
            <a:off x="11341600" y="6569150"/>
            <a:ext cx="160200" cy="160500"/>
          </a:xfrm>
          <a:prstGeom prst="ellipse">
            <a:avLst/>
          </a:prstGeom>
          <a:gradFill>
            <a:gsLst>
              <a:gs pos="0">
                <a:srgbClr val="0E4A7B"/>
              </a:gs>
              <a:gs pos="52999">
                <a:srgbClr val="164193"/>
              </a:gs>
              <a:gs pos="100000">
                <a:srgbClr val="1981D6"/>
              </a:gs>
            </a:gsLst>
            <a:lin ang="2700006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36" name="Google Shape;36;p3"/>
          <p:cNvSpPr/>
          <p:nvPr/>
        </p:nvSpPr>
        <p:spPr>
          <a:xfrm>
            <a:off x="11575914" y="6569150"/>
            <a:ext cx="161100" cy="160500"/>
          </a:xfrm>
          <a:prstGeom prst="ellipse">
            <a:avLst/>
          </a:prstGeom>
          <a:gradFill>
            <a:gsLst>
              <a:gs pos="0">
                <a:srgbClr val="005924"/>
              </a:gs>
              <a:gs pos="100000">
                <a:srgbClr val="35A936"/>
              </a:gs>
            </a:gsLst>
            <a:lin ang="2698631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37" name="Google Shape;37;p3"/>
          <p:cNvSpPr/>
          <p:nvPr/>
        </p:nvSpPr>
        <p:spPr>
          <a:xfrm>
            <a:off x="11811128" y="6569150"/>
            <a:ext cx="160200" cy="160500"/>
          </a:xfrm>
          <a:prstGeom prst="ellipse">
            <a:avLst/>
          </a:prstGeom>
          <a:gradFill>
            <a:gsLst>
              <a:gs pos="0">
                <a:srgbClr val="FCC000"/>
              </a:gs>
              <a:gs pos="100000">
                <a:srgbClr val="FFED00"/>
              </a:gs>
            </a:gsLst>
            <a:lin ang="2698631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38" name="Google Shape;38;p3"/>
          <p:cNvSpPr txBox="1">
            <a:spLocks noGrp="1"/>
          </p:cNvSpPr>
          <p:nvPr>
            <p:ph type="sldNum" idx="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ise en page personnalisée 1 1">
  <p:cSld name="CUSTOM_3_1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4"/>
          <p:cNvPicPr preferRelativeResize="0"/>
          <p:nvPr/>
        </p:nvPicPr>
        <p:blipFill rotWithShape="1">
          <a:blip r:embed="rId2">
            <a:alphaModFix/>
          </a:blip>
          <a:srcRect r="17566"/>
          <a:stretch/>
        </p:blipFill>
        <p:spPr>
          <a:xfrm>
            <a:off x="11276600" y="5581479"/>
            <a:ext cx="923100" cy="800371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4"/>
          <p:cNvSpPr/>
          <p:nvPr/>
        </p:nvSpPr>
        <p:spPr>
          <a:xfrm>
            <a:off x="2300" y="6354200"/>
            <a:ext cx="12192000" cy="503700"/>
          </a:xfrm>
          <a:prstGeom prst="rect">
            <a:avLst/>
          </a:prstGeom>
          <a:solidFill>
            <a:srgbClr val="FFEC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2" name="Google Shape;42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51583" y="6328125"/>
            <a:ext cx="1977317" cy="583175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4"/>
          <p:cNvSpPr/>
          <p:nvPr/>
        </p:nvSpPr>
        <p:spPr>
          <a:xfrm>
            <a:off x="11341600" y="6569150"/>
            <a:ext cx="160200" cy="160500"/>
          </a:xfrm>
          <a:prstGeom prst="ellipse">
            <a:avLst/>
          </a:prstGeom>
          <a:gradFill>
            <a:gsLst>
              <a:gs pos="0">
                <a:srgbClr val="0E4A7B"/>
              </a:gs>
              <a:gs pos="52999">
                <a:srgbClr val="164193"/>
              </a:gs>
              <a:gs pos="100000">
                <a:srgbClr val="1981D6"/>
              </a:gs>
            </a:gsLst>
            <a:lin ang="2700006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44" name="Google Shape;44;p4"/>
          <p:cNvSpPr/>
          <p:nvPr/>
        </p:nvSpPr>
        <p:spPr>
          <a:xfrm>
            <a:off x="11575914" y="6569150"/>
            <a:ext cx="161100" cy="160500"/>
          </a:xfrm>
          <a:prstGeom prst="ellipse">
            <a:avLst/>
          </a:prstGeom>
          <a:gradFill>
            <a:gsLst>
              <a:gs pos="0">
                <a:srgbClr val="005924"/>
              </a:gs>
              <a:gs pos="100000">
                <a:srgbClr val="35A936"/>
              </a:gs>
            </a:gsLst>
            <a:lin ang="2698631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45" name="Google Shape;45;p4"/>
          <p:cNvSpPr/>
          <p:nvPr/>
        </p:nvSpPr>
        <p:spPr>
          <a:xfrm>
            <a:off x="11811128" y="6569150"/>
            <a:ext cx="160200" cy="160500"/>
          </a:xfrm>
          <a:prstGeom prst="ellipse">
            <a:avLst/>
          </a:prstGeom>
          <a:gradFill>
            <a:gsLst>
              <a:gs pos="0">
                <a:srgbClr val="FCC000"/>
              </a:gs>
              <a:gs pos="100000">
                <a:srgbClr val="FFED00"/>
              </a:gs>
            </a:gsLst>
            <a:lin ang="2698631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title"/>
          </p:nvPr>
        </p:nvSpPr>
        <p:spPr>
          <a:xfrm>
            <a:off x="611200" y="391325"/>
            <a:ext cx="10845300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48" name="Google Shape;48;p4"/>
          <p:cNvSpPr txBox="1">
            <a:spLocks noGrp="1"/>
          </p:cNvSpPr>
          <p:nvPr>
            <p:ph type="body" idx="1"/>
          </p:nvPr>
        </p:nvSpPr>
        <p:spPr>
          <a:xfrm>
            <a:off x="611200" y="1342200"/>
            <a:ext cx="10742700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E4A7B"/>
              </a:buClr>
              <a:buSzPts val="2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59940"/>
              </a:buClr>
              <a:buSzPts val="1800"/>
              <a:buFont typeface="Courier New"/>
              <a:buChar char="o"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ise en page personnalisée 1 1 1">
  <p:cSld name="CUSTOM_3_1_1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5"/>
          <p:cNvPicPr preferRelativeResize="0"/>
          <p:nvPr/>
        </p:nvPicPr>
        <p:blipFill rotWithShape="1">
          <a:blip r:embed="rId2">
            <a:alphaModFix/>
          </a:blip>
          <a:srcRect r="18995"/>
          <a:stretch/>
        </p:blipFill>
        <p:spPr>
          <a:xfrm>
            <a:off x="11264915" y="5566725"/>
            <a:ext cx="934785" cy="8248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5"/>
          <p:cNvSpPr/>
          <p:nvPr/>
        </p:nvSpPr>
        <p:spPr>
          <a:xfrm>
            <a:off x="-39200" y="6363500"/>
            <a:ext cx="12233700" cy="523800"/>
          </a:xfrm>
          <a:prstGeom prst="rect">
            <a:avLst/>
          </a:prstGeom>
          <a:solidFill>
            <a:srgbClr val="00954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5"/>
          <p:cNvSpPr txBox="1">
            <a:spLocks noGrp="1"/>
          </p:cNvSpPr>
          <p:nvPr>
            <p:ph type="title"/>
          </p:nvPr>
        </p:nvSpPr>
        <p:spPr>
          <a:xfrm>
            <a:off x="611200" y="391325"/>
            <a:ext cx="10845300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5"/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54" name="Google Shape;54;p5"/>
          <p:cNvSpPr txBox="1">
            <a:spLocks noGrp="1"/>
          </p:cNvSpPr>
          <p:nvPr>
            <p:ph type="body" idx="1"/>
          </p:nvPr>
        </p:nvSpPr>
        <p:spPr>
          <a:xfrm>
            <a:off x="611200" y="1342200"/>
            <a:ext cx="10742700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E4A7B"/>
              </a:buClr>
              <a:buSzPts val="2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59940"/>
              </a:buClr>
              <a:buSzPts val="1800"/>
              <a:buFont typeface="Courier New"/>
              <a:buChar char="o"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5" name="Google Shape;55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51583" y="6328125"/>
            <a:ext cx="1977317" cy="5831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5"/>
          <p:cNvSpPr/>
          <p:nvPr/>
        </p:nvSpPr>
        <p:spPr>
          <a:xfrm>
            <a:off x="11341600" y="6569150"/>
            <a:ext cx="160200" cy="160500"/>
          </a:xfrm>
          <a:prstGeom prst="ellipse">
            <a:avLst/>
          </a:prstGeom>
          <a:gradFill>
            <a:gsLst>
              <a:gs pos="0">
                <a:srgbClr val="0E4A7B"/>
              </a:gs>
              <a:gs pos="52999">
                <a:srgbClr val="164193"/>
              </a:gs>
              <a:gs pos="100000">
                <a:srgbClr val="1981D6"/>
              </a:gs>
            </a:gsLst>
            <a:lin ang="2700006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57" name="Google Shape;57;p5"/>
          <p:cNvSpPr/>
          <p:nvPr/>
        </p:nvSpPr>
        <p:spPr>
          <a:xfrm>
            <a:off x="11575914" y="6569150"/>
            <a:ext cx="161100" cy="160500"/>
          </a:xfrm>
          <a:prstGeom prst="ellipse">
            <a:avLst/>
          </a:prstGeom>
          <a:gradFill>
            <a:gsLst>
              <a:gs pos="0">
                <a:srgbClr val="005924"/>
              </a:gs>
              <a:gs pos="100000">
                <a:srgbClr val="35A936"/>
              </a:gs>
            </a:gsLst>
            <a:lin ang="2698631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11811128" y="6569150"/>
            <a:ext cx="160200" cy="160500"/>
          </a:xfrm>
          <a:prstGeom prst="ellipse">
            <a:avLst/>
          </a:prstGeom>
          <a:gradFill>
            <a:gsLst>
              <a:gs pos="0">
                <a:srgbClr val="FCC000"/>
              </a:gs>
              <a:gs pos="100000">
                <a:srgbClr val="FFED00"/>
              </a:gs>
            </a:gsLst>
            <a:lin ang="2698631" scaled="0"/>
          </a:gra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11430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611200" y="391325"/>
            <a:ext cx="10845300" cy="5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4194"/>
              </a:buClr>
              <a:buSzPts val="3200"/>
              <a:buNone/>
              <a:defRPr sz="3200" b="1">
                <a:solidFill>
                  <a:srgbClr val="164194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/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838200" y="2048933"/>
            <a:ext cx="10515600" cy="41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E4A7B"/>
              </a:buClr>
              <a:buSzPts val="2000"/>
              <a:buFont typeface="Arial"/>
              <a:buChar char="•"/>
              <a:defRPr sz="2000"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59940"/>
              </a:buClr>
              <a:buSzPts val="1800"/>
              <a:buFont typeface="Courier New"/>
              <a:buChar char="o"/>
              <a:defRPr sz="1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latin typeface="Arial"/>
                <a:ea typeface="Arial"/>
                <a:cs typeface="Arial"/>
                <a:sym typeface="Arial"/>
              </a:defRPr>
            </a:lvl3pPr>
            <a:lvl4pPr marL="1828800" lvl="3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4pPr>
            <a:lvl5pPr marL="2286000" lvl="4" indent="-3175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611204" y="6369275"/>
            <a:ext cx="6890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000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"/>
          <p:cNvSpPr/>
          <p:nvPr/>
        </p:nvSpPr>
        <p:spPr>
          <a:xfrm>
            <a:off x="0" y="6136100"/>
            <a:ext cx="12192000" cy="7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sldNum" idx="2"/>
          </p:nvPr>
        </p:nvSpPr>
        <p:spPr>
          <a:xfrm>
            <a:off x="7118684" y="6366837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rgbClr val="1641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E46962"/>
          </p15:clr>
        </p15:guide>
        <p15:guide id="2" pos="3840">
          <p15:clr>
            <a:srgbClr val="E46962"/>
          </p15:clr>
        </p15:guide>
        <p15:guide id="3" pos="385">
          <p15:clr>
            <a:srgbClr val="E46962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0"/>
          <p:cNvSpPr txBox="1">
            <a:spLocks noGrp="1"/>
          </p:cNvSpPr>
          <p:nvPr>
            <p:ph type="title"/>
          </p:nvPr>
        </p:nvSpPr>
        <p:spPr>
          <a:xfrm>
            <a:off x="1492050" y="2176500"/>
            <a:ext cx="9207900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dirty="0" err="1"/>
              <a:t>Propal</a:t>
            </a:r>
            <a:r>
              <a:rPr lang="fr-FR" dirty="0"/>
              <a:t> Script vidéo kick off Révolution digitale RH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2"/>
          <p:cNvSpPr txBox="1">
            <a:spLocks noGrp="1"/>
          </p:cNvSpPr>
          <p:nvPr>
            <p:ph type="title"/>
          </p:nvPr>
        </p:nvSpPr>
        <p:spPr>
          <a:xfrm>
            <a:off x="611199" y="391325"/>
            <a:ext cx="11267292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fr-FR" dirty="0"/>
              <a:t>🎥 STORYBOARD VIDÉO KICK-OFF – PROJET INTOUCH</a:t>
            </a:r>
            <a:endParaRPr dirty="0"/>
          </a:p>
        </p:txBody>
      </p:sp>
      <p:sp>
        <p:nvSpPr>
          <p:cNvPr id="121" name="Google Shape;121;p12"/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 dirty="0"/>
          </a:p>
        </p:txBody>
      </p:sp>
      <p:sp>
        <p:nvSpPr>
          <p:cNvPr id="123" name="Google Shape;123;p12"/>
          <p:cNvSpPr txBox="1">
            <a:spLocks noGrp="1"/>
          </p:cNvSpPr>
          <p:nvPr>
            <p:ph type="sldNum" idx="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 dirty="0"/>
          </a:p>
        </p:txBody>
      </p:sp>
      <p:sp>
        <p:nvSpPr>
          <p:cNvPr id="2" name="Espace réservé du text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201" y="1725605"/>
            <a:ext cx="10845300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SÉQUENCE 1 – INTRO / LA PROMESSE</a:t>
            </a:r>
            <a:endParaRPr kumimoji="0" lang="fr-FR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Visuel :</a:t>
            </a:r>
            <a:endParaRPr kumimoji="0" 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Montage dynamique de visages et scènes du quotidien Euromaster : atelier, accueil client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 disponibles </a:t>
            </a:r>
            <a:b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(vidéos : drone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vénissieux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 et télématique 2024, film TV -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cf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 dossier joint)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Animation Logo Euromaster + signature marque employeur, Ensemble, combinons nos énergies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600" dirty="0">
              <a:solidFill>
                <a:schemeClr val="tx1"/>
              </a:solidFill>
              <a:highlight>
                <a:srgbClr val="00FFFF"/>
              </a:highlight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Motion </a:t>
            </a:r>
            <a:r>
              <a:rPr lang="fr-FR" sz="1600" b="1" dirty="0" err="1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wording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 :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400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Chez Euromaster, nous partageons une conviction forte : </a:t>
            </a:r>
            <a:br>
              <a:rPr lang="fr-FR" sz="1400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</a:br>
            <a:r>
              <a:rPr kumimoji="0" lang="fr-FR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</a:rPr>
              <a:t>“C’est en valorisant les parcours, les engagements et les talents de tous que nous préparons ensemble votre avenir.”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kumimoji="0" lang="fr-FR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Musique :</a:t>
            </a:r>
            <a:b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Ambiance inspirante et progressive (piano + rythmique légère).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311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4"/>
          <p:cNvSpPr txBox="1">
            <a:spLocks noGrp="1"/>
          </p:cNvSpPr>
          <p:nvPr>
            <p:ph type="title"/>
          </p:nvPr>
        </p:nvSpPr>
        <p:spPr>
          <a:xfrm>
            <a:off x="611199" y="391325"/>
            <a:ext cx="11110537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fr-FR" dirty="0"/>
              <a:t>🎥 STORYBOARD VIDÉO KICK-OFF – PROJET INTOUCH</a:t>
            </a:r>
            <a:endParaRPr dirty="0"/>
          </a:p>
        </p:txBody>
      </p:sp>
      <p:sp>
        <p:nvSpPr>
          <p:cNvPr id="138" name="Google Shape;138;p14"/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  <p:sp>
        <p:nvSpPr>
          <p:cNvPr id="2" name="Espace réservé du text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98" y="2154862"/>
            <a:ext cx="11504601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1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SÉQUENCE 2 – CONTEXTE / POURQUOI CE CHANGEMENT 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400" b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1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Visuel :</a:t>
            </a:r>
            <a:endParaRPr kumimoji="0" 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Transitions illustrées : collaborateurs utilisant ordinateur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, tablettes Euromaster, smartphone</a:t>
            </a:r>
            <a:endParaRPr kumimoji="0" lang="fr-FR" sz="1400" b="0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(vidéos :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flotteAuto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, télématique 2024 (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cf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 dossier joint)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Motion </a:t>
            </a:r>
            <a:r>
              <a:rPr lang="fr-FR" sz="1600" b="1" dirty="0" err="1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wording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 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</a:rPr>
              <a:t>Bulles de texte apparaissant à l’écran 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fr-FR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</a:rPr>
              <a:t>“Simplifier”, “Connecter”, “Valoriser”</a:t>
            </a:r>
            <a:r>
              <a: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00FFFF"/>
                </a:highlight>
                <a:latin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>
          <a:extLst>
            <a:ext uri="{FF2B5EF4-FFF2-40B4-BE49-F238E27FC236}">
              <a16:creationId xmlns:a16="http://schemas.microsoft.com/office/drawing/2014/main" id="{DDBFA8B7-CD27-AE6E-6F03-2D79CD91FA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4">
            <a:extLst>
              <a:ext uri="{FF2B5EF4-FFF2-40B4-BE49-F238E27FC236}">
                <a16:creationId xmlns:a16="http://schemas.microsoft.com/office/drawing/2014/main" id="{8F7BD553-668A-B621-6035-B15A808756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199" y="391325"/>
            <a:ext cx="11950915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fr-FR" dirty="0"/>
              <a:t>🎥 STORYBOARD VIDÉO KICK-OFF – PROJET INTOUCH</a:t>
            </a:r>
            <a:endParaRPr dirty="0"/>
          </a:p>
        </p:txBody>
      </p:sp>
      <p:sp>
        <p:nvSpPr>
          <p:cNvPr id="138" name="Google Shape;138;p14">
            <a:extLst>
              <a:ext uri="{FF2B5EF4-FFF2-40B4-BE49-F238E27FC236}">
                <a16:creationId xmlns:a16="http://schemas.microsoft.com/office/drawing/2014/main" id="{08B206B5-71F8-679E-F087-718DB7677BC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5CFF583-44F5-95F7-039B-2D7A004E42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99" y="1077647"/>
            <a:ext cx="10845300" cy="50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400" b="1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b="1" dirty="0">
                <a:solidFill>
                  <a:srgbClr val="00B050"/>
                </a:solidFill>
                <a:latin typeface="Arial" panose="020B0604020202020204" pitchFamily="34" charset="0"/>
              </a:rPr>
              <a:t>SÉQUENCE 3 –3 ÉTAPES CLEFS EN 2026</a:t>
            </a:r>
            <a:endParaRPr lang="fr-FR" b="1" u="sng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800" b="1" dirty="0">
                <a:solidFill>
                  <a:schemeClr val="tx1"/>
                </a:solidFill>
                <a:latin typeface="Arial" panose="020B0604020202020204" pitchFamily="34" charset="0"/>
              </a:rPr>
              <a:t>ETAPE 1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600" b="1" dirty="0">
                <a:solidFill>
                  <a:schemeClr val="tx1"/>
                </a:solidFill>
                <a:latin typeface="Arial" panose="020B0604020202020204" pitchFamily="34" charset="0"/>
              </a:rPr>
              <a:t>Visuel :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Animation d’enveloppes, icônes de mails, silhouettes qui se connectent entre elles.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(vidéos : sur une vidéo d’une équipe on peut jouer l’animation demandée ci </a:t>
            </a:r>
            <a:r>
              <a:rPr lang="fr-FR" sz="1400" dirty="0" err="1">
                <a:solidFill>
                  <a:schemeClr val="tx1"/>
                </a:solidFill>
                <a:latin typeface="Arial" panose="020B0604020202020204" pitchFamily="34" charset="0"/>
              </a:rPr>
              <a:t>dessu</a:t>
            </a:r>
            <a:r>
              <a:rPr lang="fr-FR" sz="1400" dirty="0">
                <a:solidFill>
                  <a:schemeClr val="tx1"/>
                </a:solidFill>
                <a:latin typeface="Arial" panose="020B0604020202020204" pitchFamily="34" charset="0"/>
              </a:rPr>
              <a:t>)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Motion </a:t>
            </a:r>
            <a:r>
              <a:rPr lang="fr-FR" sz="1600" b="1" dirty="0" err="1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wording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 :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600" b="1" u="sng" dirty="0">
              <a:solidFill>
                <a:schemeClr val="accent5"/>
              </a:solidFill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600" b="1" u="sng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ETAPE 1 - Dès Février 2026, tous connectés !</a:t>
            </a:r>
            <a:endParaRPr lang="fr-FR" sz="16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400" dirty="0">
              <a:solidFill>
                <a:schemeClr val="tx1"/>
              </a:solidFill>
              <a:highlight>
                <a:srgbClr val="00FFFF"/>
              </a:highlight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400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Dès février 2026, chaque salarié disposera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400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d’une adresse mail individuelle nominative 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400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d’un accès complet à l’environnement numérique du Groupe.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400" b="1" dirty="0">
              <a:solidFill>
                <a:schemeClr val="tx1"/>
              </a:solidFill>
              <a:highlight>
                <a:srgbClr val="00FFFF"/>
              </a:highlight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fr-FR" sz="14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Objectif : simplifier la communication et connecter chacun à la vie et aux outils du Groupe.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6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fr-FR" sz="1600" dirty="0">
              <a:solidFill>
                <a:schemeClr val="accent1"/>
              </a:solidFill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kumimoji="0" lang="fr-FR" sz="16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562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>
            <a:spLocks noGrp="1"/>
          </p:cNvSpPr>
          <p:nvPr>
            <p:ph type="title"/>
          </p:nvPr>
        </p:nvSpPr>
        <p:spPr>
          <a:xfrm>
            <a:off x="611200" y="391325"/>
            <a:ext cx="11310834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fr-FR" dirty="0"/>
              <a:t>🎥 STORYBOARD VIDÉO KICK-OFF – PROJET INTOUCH</a:t>
            </a:r>
            <a:endParaRPr dirty="0"/>
          </a:p>
        </p:txBody>
      </p:sp>
      <p:sp>
        <p:nvSpPr>
          <p:cNvPr id="154" name="Google Shape;154;p16"/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  <p:sp>
        <p:nvSpPr>
          <p:cNvPr id="155" name="Google Shape;155;p16"/>
          <p:cNvSpPr txBox="1">
            <a:spLocks noGrp="1"/>
          </p:cNvSpPr>
          <p:nvPr>
            <p:ph type="body" idx="1"/>
          </p:nvPr>
        </p:nvSpPr>
        <p:spPr>
          <a:xfrm>
            <a:off x="611200" y="1342200"/>
            <a:ext cx="10742700" cy="483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 eaLnBrk="0" fontAlgn="base" hangingPunct="0">
              <a:lnSpc>
                <a:spcPct val="110000"/>
              </a:lnSpc>
              <a:spcBef>
                <a:spcPts val="0"/>
              </a:spcBef>
              <a:buClrTx/>
              <a:buSzTx/>
              <a:buNone/>
            </a:pPr>
            <a:r>
              <a:rPr lang="fr-FR" b="1" dirty="0">
                <a:solidFill>
                  <a:srgbClr val="00B050"/>
                </a:solidFill>
                <a:latin typeface="Arial" panose="020B0604020202020204" pitchFamily="34" charset="0"/>
              </a:rPr>
              <a:t>SÉQUENCE 3 –3 ÉTAPES CLEFS EN 2026</a:t>
            </a:r>
            <a:endParaRPr lang="fr-FR" b="1" u="sng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10000"/>
              </a:lnSpc>
              <a:spcBef>
                <a:spcPts val="0"/>
              </a:spcBef>
              <a:buClrTx/>
              <a:buSzTx/>
              <a:buNone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10000"/>
              </a:lnSpc>
              <a:spcBef>
                <a:spcPts val="0"/>
              </a:spcBef>
              <a:buClrTx/>
              <a:buSzTx/>
              <a:buNone/>
            </a:pPr>
            <a:r>
              <a:rPr lang="fr-FR" sz="1800" b="1" dirty="0">
                <a:solidFill>
                  <a:schemeClr val="tx1"/>
                </a:solidFill>
                <a:latin typeface="Arial" panose="020B0604020202020204" pitchFamily="34" charset="0"/>
              </a:rPr>
              <a:t>ETAPE 2</a:t>
            </a:r>
          </a:p>
          <a:p>
            <a:pPr marL="0" lvl="0" indent="0" eaLnBrk="0" fontAlgn="base" hangingPunct="0">
              <a:lnSpc>
                <a:spcPct val="110000"/>
              </a:lnSpc>
              <a:spcBef>
                <a:spcPts val="0"/>
              </a:spcBef>
              <a:buClrTx/>
              <a:buSzTx/>
              <a:buNone/>
            </a:pPr>
            <a:endParaRPr lang="fr-FR" sz="16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1600" b="1" dirty="0"/>
              <a:t>Visuel :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1400" dirty="0"/>
              <a:t>Capture stylisée d’un navigateur s’ouvrant sur </a:t>
            </a:r>
            <a:r>
              <a:rPr lang="fr-FR" sz="1400" dirty="0" err="1"/>
              <a:t>MasterRH</a:t>
            </a:r>
            <a:r>
              <a:rPr lang="fr-FR" sz="1400" dirty="0"/>
              <a:t> </a:t>
            </a:r>
            <a:r>
              <a:rPr lang="fr-FR" sz="1400" i="1" dirty="0">
                <a:solidFill>
                  <a:schemeClr val="accent2"/>
                </a:solidFill>
              </a:rPr>
              <a:t>-&gt; </a:t>
            </a:r>
            <a:r>
              <a:rPr lang="fr-FR" sz="1400" i="1" dirty="0" err="1">
                <a:solidFill>
                  <a:schemeClr val="accent2"/>
                </a:solidFill>
              </a:rPr>
              <a:t>cf</a:t>
            </a:r>
            <a:r>
              <a:rPr lang="fr-FR" sz="1400" i="1" dirty="0">
                <a:solidFill>
                  <a:schemeClr val="accent2"/>
                </a:solidFill>
              </a:rPr>
              <a:t> dossier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1400" dirty="0"/>
              <a:t>Personne qui consulte ses infos depuis un ordinateur ou un mobile.</a:t>
            </a:r>
            <a:br>
              <a:rPr lang="fr-FR" sz="1400" dirty="0"/>
            </a:br>
            <a:r>
              <a:rPr lang="fr-FR" sz="1400" dirty="0"/>
              <a:t>Animation des icones : Applications RH – Avantages – Carrière </a:t>
            </a:r>
            <a:r>
              <a:rPr lang="fr-FR" sz="1400" i="1" dirty="0">
                <a:solidFill>
                  <a:schemeClr val="accent2"/>
                </a:solidFill>
              </a:rPr>
              <a:t>-&gt; on mettra des icones fictives issues de </a:t>
            </a:r>
            <a:r>
              <a:rPr lang="fr-FR" sz="1400" i="1">
                <a:solidFill>
                  <a:schemeClr val="accent2"/>
                </a:solidFill>
              </a:rPr>
              <a:t>banque images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6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Motion </a:t>
            </a:r>
            <a:r>
              <a:rPr lang="fr-FR" sz="1600" b="1" dirty="0" err="1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wording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 :</a:t>
            </a:r>
            <a:endParaRPr lang="fr-FR" sz="16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1600" b="1" u="sng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ETAPE 2 - 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</a:rPr>
              <a:t>Mars 2026, bienvenue </a:t>
            </a:r>
            <a:r>
              <a:rPr lang="fr-FR" sz="1600" b="1" dirty="0" err="1">
                <a:solidFill>
                  <a:schemeClr val="tx1"/>
                </a:solidFill>
                <a:highlight>
                  <a:srgbClr val="00FFFF"/>
                </a:highlight>
              </a:rPr>
              <a:t>MasterRH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</a:rPr>
              <a:t> !</a:t>
            </a:r>
            <a:endParaRPr lang="fr-FR" sz="1600" dirty="0">
              <a:solidFill>
                <a:schemeClr val="tx1"/>
              </a:solidFill>
              <a:highlight>
                <a:srgbClr val="00FFFF"/>
              </a:highlight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6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1600" dirty="0">
                <a:highlight>
                  <a:srgbClr val="00FFFF"/>
                </a:highlight>
              </a:rPr>
              <a:t>Un portail RH unique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fr-FR" sz="1600" dirty="0">
                <a:highlight>
                  <a:srgbClr val="00FFFF"/>
                </a:highlight>
              </a:rPr>
              <a:t>accès simple et rapide à tous vos outils, applications et avantages. 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fr-FR" sz="1600" dirty="0"/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>
          <a:extLst>
            <a:ext uri="{FF2B5EF4-FFF2-40B4-BE49-F238E27FC236}">
              <a16:creationId xmlns:a16="http://schemas.microsoft.com/office/drawing/2014/main" id="{E1FEDE6B-5815-6530-99BE-5AC1483F3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>
            <a:extLst>
              <a:ext uri="{FF2B5EF4-FFF2-40B4-BE49-F238E27FC236}">
                <a16:creationId xmlns:a16="http://schemas.microsoft.com/office/drawing/2014/main" id="{84BB9C15-5FBF-D634-DE13-50CF719E5C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11200" y="391325"/>
            <a:ext cx="11310834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fr-FR" dirty="0"/>
              <a:t>🎥 STORYBOARD VIDÉO KICK-OFF – PROJET INTOUCH</a:t>
            </a:r>
            <a:endParaRPr dirty="0"/>
          </a:p>
        </p:txBody>
      </p:sp>
      <p:sp>
        <p:nvSpPr>
          <p:cNvPr id="154" name="Google Shape;154;p16">
            <a:extLst>
              <a:ext uri="{FF2B5EF4-FFF2-40B4-BE49-F238E27FC236}">
                <a16:creationId xmlns:a16="http://schemas.microsoft.com/office/drawing/2014/main" id="{ACD5A6E3-FC9E-6BBB-D1E7-0A85331B295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  <p:sp>
        <p:nvSpPr>
          <p:cNvPr id="155" name="Google Shape;155;p16">
            <a:extLst>
              <a:ext uri="{FF2B5EF4-FFF2-40B4-BE49-F238E27FC236}">
                <a16:creationId xmlns:a16="http://schemas.microsoft.com/office/drawing/2014/main" id="{938C445F-93A7-E08A-EA92-84632868261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11200" y="1342200"/>
            <a:ext cx="10742700" cy="483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 eaLnBrk="0" fontAlgn="base" hangingPunct="0">
              <a:lnSpc>
                <a:spcPct val="120000"/>
              </a:lnSpc>
              <a:spcBef>
                <a:spcPts val="0"/>
              </a:spcBef>
              <a:buClrTx/>
              <a:buSzTx/>
              <a:buNone/>
            </a:pPr>
            <a:r>
              <a:rPr lang="fr-FR" b="1" dirty="0">
                <a:solidFill>
                  <a:srgbClr val="00B050"/>
                </a:solidFill>
                <a:latin typeface="Arial" panose="020B0604020202020204" pitchFamily="34" charset="0"/>
              </a:rPr>
              <a:t>SÉQUENCE 3 –3 ÉTAPES CLEFS EN 2026</a:t>
            </a:r>
            <a:endParaRPr lang="fr-FR" b="1" u="sng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ts val="0"/>
              </a:spcBef>
              <a:buClrTx/>
              <a:buSzTx/>
              <a:buNone/>
            </a:pPr>
            <a:endParaRPr lang="fr-FR" sz="12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ts val="0"/>
              </a:spcBef>
              <a:buClrTx/>
              <a:buSzTx/>
              <a:buNone/>
            </a:pPr>
            <a:r>
              <a:rPr lang="fr-FR" sz="1800" b="1" dirty="0">
                <a:solidFill>
                  <a:schemeClr val="tx1"/>
                </a:solidFill>
                <a:latin typeface="Arial" panose="020B0604020202020204" pitchFamily="34" charset="0"/>
              </a:rPr>
              <a:t>ETAPE 3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6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600" b="1" dirty="0"/>
              <a:t>Visuel 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/>
              <a:t>Animation d’un tableau de bord fluide : profil employé, rémunération, compétences, organigramme.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/>
              <a:t>(visuel : on créé ce type de document avec des éléments de banques images)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600" b="1" dirty="0">
              <a:solidFill>
                <a:schemeClr val="tx1"/>
              </a:solidFill>
              <a:highlight>
                <a:srgbClr val="00FFFF"/>
              </a:highlight>
              <a:latin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600" b="1" dirty="0">
              <a:solidFill>
                <a:schemeClr val="tx1"/>
              </a:solidFill>
              <a:highlight>
                <a:srgbClr val="00FFFF"/>
              </a:highlight>
              <a:latin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Motion </a:t>
            </a:r>
            <a:r>
              <a:rPr lang="fr-FR" sz="1600" b="1" dirty="0" err="1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wording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 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6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600" b="1" u="sng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ETAPE 3 - 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</a:rPr>
              <a:t>Outil </a:t>
            </a:r>
            <a:r>
              <a:rPr lang="fr-FR" sz="1600" b="1" dirty="0" err="1">
                <a:solidFill>
                  <a:schemeClr val="tx1"/>
                </a:solidFill>
                <a:highlight>
                  <a:srgbClr val="00FFFF"/>
                </a:highlight>
              </a:rPr>
              <a:t>Intouch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</a:rPr>
              <a:t> – Pilotez votre avenir à partir du 10 mars 2026</a:t>
            </a:r>
            <a:r>
              <a:rPr lang="fr-FR" sz="1600" b="1" dirty="0">
                <a:solidFill>
                  <a:schemeClr val="tx1"/>
                </a:solidFill>
              </a:rPr>
              <a:t> </a:t>
            </a:r>
            <a:r>
              <a:rPr lang="fr-FR" sz="1400" dirty="0">
                <a:solidFill>
                  <a:schemeClr val="accent2"/>
                </a:solidFill>
              </a:rPr>
              <a:t>&gt;animer le logo </a:t>
            </a:r>
            <a:r>
              <a:rPr lang="fr-FR" sz="1400" dirty="0" err="1">
                <a:solidFill>
                  <a:schemeClr val="accent2"/>
                </a:solidFill>
              </a:rPr>
              <a:t>Intouch</a:t>
            </a:r>
            <a:r>
              <a:rPr lang="fr-FR" sz="1400" dirty="0">
                <a:solidFill>
                  <a:schemeClr val="accent2"/>
                </a:solidFill>
              </a:rPr>
              <a:t> joint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>
                <a:highlight>
                  <a:srgbClr val="00FFFF"/>
                </a:highlight>
              </a:rPr>
              <a:t>Transparence – Développement – Talents.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600" dirty="0">
              <a:highlight>
                <a:srgbClr val="FFFF00"/>
              </a:highlight>
            </a:endParaRPr>
          </a:p>
          <a:p>
            <a:pPr marL="0" indent="0">
              <a:buNone/>
            </a:pPr>
            <a:endParaRPr lang="fr-FR" sz="1600" dirty="0">
              <a:solidFill>
                <a:schemeClr val="accent1"/>
              </a:solidFill>
            </a:endParaRPr>
          </a:p>
          <a:p>
            <a:pPr marL="0" lvl="0" indent="0">
              <a:buNone/>
            </a:pP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870617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6"/>
          <p:cNvSpPr txBox="1">
            <a:spLocks noGrp="1"/>
          </p:cNvSpPr>
          <p:nvPr>
            <p:ph type="title"/>
          </p:nvPr>
        </p:nvSpPr>
        <p:spPr>
          <a:xfrm>
            <a:off x="611200" y="391325"/>
            <a:ext cx="11310834" cy="52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fr-FR" dirty="0"/>
              <a:t>🎥 STORYBOARD VIDÉO KICK-OFF – PROJET INTOUCH</a:t>
            </a:r>
            <a:endParaRPr dirty="0"/>
          </a:p>
        </p:txBody>
      </p:sp>
      <p:sp>
        <p:nvSpPr>
          <p:cNvPr id="154" name="Google Shape;154;p16"/>
          <p:cNvSpPr txBox="1">
            <a:spLocks noGrp="1"/>
          </p:cNvSpPr>
          <p:nvPr>
            <p:ph type="sldNum" idx="12"/>
          </p:nvPr>
        </p:nvSpPr>
        <p:spPr>
          <a:xfrm>
            <a:off x="8153400" y="6318472"/>
            <a:ext cx="1269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  <p:sp>
        <p:nvSpPr>
          <p:cNvPr id="155" name="Google Shape;155;p16"/>
          <p:cNvSpPr txBox="1">
            <a:spLocks noGrp="1"/>
          </p:cNvSpPr>
          <p:nvPr>
            <p:ph type="body" idx="1"/>
          </p:nvPr>
        </p:nvSpPr>
        <p:spPr>
          <a:xfrm>
            <a:off x="611200" y="1342200"/>
            <a:ext cx="10082926" cy="483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b="1" dirty="0">
                <a:solidFill>
                  <a:srgbClr val="00B050"/>
                </a:solidFill>
              </a:rPr>
              <a:t>Séquence 4 – CONCLUSION / L’ESPRIT EUROMASTER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8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800" b="1" dirty="0"/>
              <a:t>Visuel :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/>
              <a:t>Mosaïque d’images collaborateurs, rires, échanges, moments de cohésion.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/>
              <a:t>(à piocher dans les vidéos ERM)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Motion </a:t>
            </a:r>
            <a:r>
              <a:rPr lang="fr-FR" sz="1600" b="1" dirty="0" err="1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wording</a:t>
            </a:r>
            <a:r>
              <a:rPr lang="fr-FR" sz="1600" b="1" dirty="0">
                <a:solidFill>
                  <a:schemeClr val="tx1"/>
                </a:solidFill>
                <a:highlight>
                  <a:srgbClr val="00FFFF"/>
                </a:highlight>
                <a:latin typeface="Arial" panose="020B0604020202020204" pitchFamily="34" charset="0"/>
              </a:rPr>
              <a:t> :</a:t>
            </a:r>
            <a:endParaRPr lang="fr-FR" sz="1600" dirty="0">
              <a:highlight>
                <a:srgbClr val="00FFFF"/>
              </a:highlight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>
                <a:highlight>
                  <a:srgbClr val="00FFFF"/>
                </a:highlight>
              </a:rPr>
              <a:t>Typographie en mouvement : “Simplicité”, “Développement”, “Communication”, “Transparence”.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>
                <a:highlight>
                  <a:srgbClr val="00FFFF"/>
                </a:highlight>
              </a:rPr>
              <a:t>Texte final à l’écran : </a:t>
            </a:r>
            <a:r>
              <a:rPr lang="fr-FR" sz="1400" dirty="0" err="1">
                <a:highlight>
                  <a:srgbClr val="00FFFF"/>
                </a:highlight>
              </a:rPr>
              <a:t>Intouch</a:t>
            </a:r>
            <a:r>
              <a:rPr lang="fr-FR" sz="1400" dirty="0">
                <a:highlight>
                  <a:srgbClr val="00FFFF"/>
                </a:highlight>
              </a:rPr>
              <a:t> – </a:t>
            </a:r>
            <a:r>
              <a:rPr lang="fr-FR" sz="1400" dirty="0" err="1">
                <a:highlight>
                  <a:srgbClr val="00FFFF"/>
                </a:highlight>
              </a:rPr>
              <a:t>MasterRH</a:t>
            </a:r>
            <a:r>
              <a:rPr lang="fr-FR" sz="1400" dirty="0">
                <a:highlight>
                  <a:srgbClr val="00FFFF"/>
                </a:highlight>
              </a:rPr>
              <a:t> – Adresse mail individuelle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>
                <a:highlight>
                  <a:srgbClr val="00FFFF"/>
                </a:highlight>
              </a:rPr>
              <a:t>3 leviers pour 1 ambition forte : que chacun soit acteur de son parcours pour révéler tout son potentiel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400" dirty="0">
              <a:highlight>
                <a:srgbClr val="FFFF00"/>
              </a:highlight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/>
              <a:t>Logo final -&gt; Euromaster – Ensemble, Combinons nos énergies.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800" dirty="0">
              <a:highlight>
                <a:srgbClr val="FFFF00"/>
              </a:highlight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600" b="1" dirty="0"/>
              <a:t>Musique 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fr-FR" sz="1400" dirty="0"/>
              <a:t>Montée finale inspirante et positive.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0650339"/>
      </p:ext>
    </p:extLst>
  </p:cSld>
  <p:clrMapOvr>
    <a:masterClrMapping/>
  </p:clrMapOvr>
</p:sld>
</file>

<file path=ppt/theme/theme1.xml><?xml version="1.0" encoding="utf-8"?>
<a:theme xmlns:a="http://schemas.openxmlformats.org/drawingml/2006/main" name="14_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1480</TotalTime>
  <Words>568</Words>
  <Application>Microsoft Office PowerPoint</Application>
  <PresentationFormat>Grand écran</PresentationFormat>
  <Paragraphs>104</Paragraphs>
  <Slides>7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Courier New</vt:lpstr>
      <vt:lpstr>14_Thème Office</vt:lpstr>
      <vt:lpstr>Propal Script vidéo kick off Révolution digitale RH</vt:lpstr>
      <vt:lpstr>🎥 STORYBOARD VIDÉO KICK-OFF – PROJET INTOUCH</vt:lpstr>
      <vt:lpstr>🎥 STORYBOARD VIDÉO KICK-OFF – PROJET INTOUCH</vt:lpstr>
      <vt:lpstr>🎥 STORYBOARD VIDÉO KICK-OFF – PROJET INTOUCH</vt:lpstr>
      <vt:lpstr>🎥 STORYBOARD VIDÉO KICK-OFF – PROJET INTOUCH</vt:lpstr>
      <vt:lpstr>🎥 STORYBOARD VIDÉO KICK-OFF – PROJET INTOUCH</vt:lpstr>
      <vt:lpstr>🎥 STORYBOARD VIDÉO KICK-OFF – PROJET INTOUCH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JOUTEUR.Agnes</dc:creator>
  <cp:lastModifiedBy>Perrine RODIER - Le Nouveau Belier</cp:lastModifiedBy>
  <cp:revision>28</cp:revision>
  <dcterms:modified xsi:type="dcterms:W3CDTF">2025-11-05T14:37:10Z</dcterms:modified>
</cp:coreProperties>
</file>