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1649" r:id="rId2"/>
    <p:sldId id="1650" r:id="rId3"/>
    <p:sldId id="1158" r:id="rId4"/>
    <p:sldId id="1133" r:id="rId5"/>
    <p:sldId id="1269" r:id="rId6"/>
    <p:sldId id="1277" r:id="rId7"/>
    <p:sldId id="1279" r:id="rId8"/>
    <p:sldId id="1278" r:id="rId9"/>
    <p:sldId id="1280" r:id="rId10"/>
    <p:sldId id="1281" r:id="rId11"/>
    <p:sldId id="1130" r:id="rId12"/>
    <p:sldId id="1270" r:id="rId13"/>
    <p:sldId id="1306" r:id="rId14"/>
    <p:sldId id="1283" r:id="rId15"/>
    <p:sldId id="1284" r:id="rId16"/>
    <p:sldId id="1651" r:id="rId17"/>
    <p:sldId id="1160" r:id="rId18"/>
    <p:sldId id="1148" r:id="rId19"/>
    <p:sldId id="1287" r:id="rId20"/>
    <p:sldId id="1286" r:id="rId21"/>
    <p:sldId id="1290" r:id="rId22"/>
    <p:sldId id="1154" r:id="rId23"/>
    <p:sldId id="1273" r:id="rId24"/>
    <p:sldId id="1132" r:id="rId25"/>
    <p:sldId id="1136" r:id="rId26"/>
    <p:sldId id="1135" r:id="rId27"/>
    <p:sldId id="1151" r:id="rId28"/>
  </p:sldIdLst>
  <p:sldSz cx="12192000" cy="6858000"/>
  <p:notesSz cx="9872663" cy="6797675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19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39" userDrawn="1">
          <p15:clr>
            <a:srgbClr val="A4A3A4"/>
          </p15:clr>
        </p15:guide>
        <p15:guide id="2" pos="311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édric Ruault" initials="CR" lastIdx="3" clrIdx="0">
    <p:extLst>
      <p:ext uri="{19B8F6BF-5375-455C-9EA6-DF929625EA0E}">
        <p15:presenceInfo xmlns:p15="http://schemas.microsoft.com/office/powerpoint/2012/main" userId="Cédric Ruaul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1C1B"/>
    <a:srgbClr val="0E4194"/>
    <a:srgbClr val="385D8A"/>
    <a:srgbClr val="005FAD"/>
    <a:srgbClr val="FFFFFF"/>
    <a:srgbClr val="878787"/>
    <a:srgbClr val="D9D9D9"/>
    <a:srgbClr val="000000"/>
    <a:srgbClr val="14A246"/>
    <a:srgbClr val="4B4A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C26834-74B5-4930-84DE-A3A7821B5178}" v="42" dt="2024-05-10T13:20:05.3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Style foncé 1 - Accentuation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44" autoAdjust="0"/>
    <p:restoredTop sz="88431" autoAdjust="0"/>
  </p:normalViewPr>
  <p:slideViewPr>
    <p:cSldViewPr>
      <p:cViewPr varScale="1">
        <p:scale>
          <a:sx n="67" d="100"/>
          <a:sy n="67" d="100"/>
        </p:scale>
        <p:origin x="139" y="38"/>
      </p:cViewPr>
      <p:guideLst>
        <p:guide orient="horz" pos="11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49602"/>
    </p:cViewPr>
  </p:sorterViewPr>
  <p:notesViewPr>
    <p:cSldViewPr>
      <p:cViewPr varScale="1">
        <p:scale>
          <a:sx n="49" d="100"/>
          <a:sy n="49" d="100"/>
        </p:scale>
        <p:origin x="-2970" y="-102"/>
      </p:cViewPr>
      <p:guideLst>
        <p:guide orient="horz" pos="2139"/>
        <p:guide pos="311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rrine RODIER - Le Nouveau Belier" userId="8d18d86c-7c03-4563-8894-8ee266adb6ca" providerId="ADAL" clId="{69C26834-74B5-4930-84DE-A3A7821B5178}"/>
    <pc:docChg chg="undo custSel addSld delSld modSld">
      <pc:chgData name="Perrine RODIER - Le Nouveau Belier" userId="8d18d86c-7c03-4563-8894-8ee266adb6ca" providerId="ADAL" clId="{69C26834-74B5-4930-84DE-A3A7821B5178}" dt="2024-05-10T13:29:32.768" v="653" actId="14861"/>
      <pc:docMkLst>
        <pc:docMk/>
      </pc:docMkLst>
      <pc:sldChg chg="addSp delSp modSp mod">
        <pc:chgData name="Perrine RODIER - Le Nouveau Belier" userId="8d18d86c-7c03-4563-8894-8ee266adb6ca" providerId="ADAL" clId="{69C26834-74B5-4930-84DE-A3A7821B5178}" dt="2024-05-10T09:58:59.301" v="159" actId="14861"/>
        <pc:sldMkLst>
          <pc:docMk/>
          <pc:sldMk cId="2123025185" sldId="1130"/>
        </pc:sldMkLst>
        <pc:picChg chg="add del mod">
          <ac:chgData name="Perrine RODIER - Le Nouveau Belier" userId="8d18d86c-7c03-4563-8894-8ee266adb6ca" providerId="ADAL" clId="{69C26834-74B5-4930-84DE-A3A7821B5178}" dt="2024-05-10T09:49:41.778" v="116" actId="478"/>
          <ac:picMkLst>
            <pc:docMk/>
            <pc:sldMk cId="2123025185" sldId="1130"/>
            <ac:picMk id="4" creationId="{49A164DC-D687-31B8-CD75-2074DF714AE5}"/>
          </ac:picMkLst>
        </pc:picChg>
        <pc:picChg chg="del">
          <ac:chgData name="Perrine RODIER - Le Nouveau Belier" userId="8d18d86c-7c03-4563-8894-8ee266adb6ca" providerId="ADAL" clId="{69C26834-74B5-4930-84DE-A3A7821B5178}" dt="2024-05-10T09:40:37.354" v="97" actId="478"/>
          <ac:picMkLst>
            <pc:docMk/>
            <pc:sldMk cId="2123025185" sldId="1130"/>
            <ac:picMk id="5" creationId="{39E713E0-970B-4DCB-99B9-7BFE11C25FA1}"/>
          </ac:picMkLst>
        </pc:picChg>
        <pc:picChg chg="add del mod">
          <ac:chgData name="Perrine RODIER - Le Nouveau Belier" userId="8d18d86c-7c03-4563-8894-8ee266adb6ca" providerId="ADAL" clId="{69C26834-74B5-4930-84DE-A3A7821B5178}" dt="2024-05-10T09:48:12.364" v="104" actId="478"/>
          <ac:picMkLst>
            <pc:docMk/>
            <pc:sldMk cId="2123025185" sldId="1130"/>
            <ac:picMk id="6" creationId="{48E026D6-926B-C593-88C5-408407908FC0}"/>
          </ac:picMkLst>
        </pc:picChg>
        <pc:picChg chg="add del mod">
          <ac:chgData name="Perrine RODIER - Le Nouveau Belier" userId="8d18d86c-7c03-4563-8894-8ee266adb6ca" providerId="ADAL" clId="{69C26834-74B5-4930-84DE-A3A7821B5178}" dt="2024-05-10T09:48:12.364" v="104" actId="478"/>
          <ac:picMkLst>
            <pc:docMk/>
            <pc:sldMk cId="2123025185" sldId="1130"/>
            <ac:picMk id="7" creationId="{D8CF1B75-FA91-7389-812F-E2D3FAB7D641}"/>
          </ac:picMkLst>
        </pc:picChg>
        <pc:picChg chg="add del mod">
          <ac:chgData name="Perrine RODIER - Le Nouveau Belier" userId="8d18d86c-7c03-4563-8894-8ee266adb6ca" providerId="ADAL" clId="{69C26834-74B5-4930-84DE-A3A7821B5178}" dt="2024-05-10T09:57:42.401" v="133" actId="478"/>
          <ac:picMkLst>
            <pc:docMk/>
            <pc:sldMk cId="2123025185" sldId="1130"/>
            <ac:picMk id="8" creationId="{A3EF1868-9507-31E7-489E-9942E3E6E57C}"/>
          </ac:picMkLst>
        </pc:picChg>
        <pc:picChg chg="add del mod">
          <ac:chgData name="Perrine RODIER - Le Nouveau Belier" userId="8d18d86c-7c03-4563-8894-8ee266adb6ca" providerId="ADAL" clId="{69C26834-74B5-4930-84DE-A3A7821B5178}" dt="2024-05-10T09:49:49.836" v="117" actId="478"/>
          <ac:picMkLst>
            <pc:docMk/>
            <pc:sldMk cId="2123025185" sldId="1130"/>
            <ac:picMk id="9" creationId="{D1174AB5-6628-9D8A-6909-ECA536913DD0}"/>
          </ac:picMkLst>
        </pc:picChg>
        <pc:picChg chg="del">
          <ac:chgData name="Perrine RODIER - Le Nouveau Belier" userId="8d18d86c-7c03-4563-8894-8ee266adb6ca" providerId="ADAL" clId="{69C26834-74B5-4930-84DE-A3A7821B5178}" dt="2024-05-10T09:40:37.354" v="97" actId="478"/>
          <ac:picMkLst>
            <pc:docMk/>
            <pc:sldMk cId="2123025185" sldId="1130"/>
            <ac:picMk id="19" creationId="{45B641E4-15F8-4A1C-83C9-9FFC8CE95744}"/>
          </ac:picMkLst>
        </pc:picChg>
        <pc:picChg chg="del">
          <ac:chgData name="Perrine RODIER - Le Nouveau Belier" userId="8d18d86c-7c03-4563-8894-8ee266adb6ca" providerId="ADAL" clId="{69C26834-74B5-4930-84DE-A3A7821B5178}" dt="2024-05-10T09:40:37.354" v="97" actId="478"/>
          <ac:picMkLst>
            <pc:docMk/>
            <pc:sldMk cId="2123025185" sldId="1130"/>
            <ac:picMk id="20" creationId="{171F5553-A3E1-455A-8C08-24B881A17E67}"/>
          </ac:picMkLst>
        </pc:picChg>
        <pc:picChg chg="add mod">
          <ac:chgData name="Perrine RODIER - Le Nouveau Belier" userId="8d18d86c-7c03-4563-8894-8ee266adb6ca" providerId="ADAL" clId="{69C26834-74B5-4930-84DE-A3A7821B5178}" dt="2024-05-10T09:58:59.301" v="159" actId="14861"/>
          <ac:picMkLst>
            <pc:docMk/>
            <pc:sldMk cId="2123025185" sldId="1130"/>
            <ac:picMk id="21" creationId="{2BA8FFB3-4837-090A-97A9-350C6FF9A2C7}"/>
          </ac:picMkLst>
        </pc:picChg>
        <pc:picChg chg="add mod">
          <ac:chgData name="Perrine RODIER - Le Nouveau Belier" userId="8d18d86c-7c03-4563-8894-8ee266adb6ca" providerId="ADAL" clId="{69C26834-74B5-4930-84DE-A3A7821B5178}" dt="2024-05-10T09:58:59.301" v="159" actId="14861"/>
          <ac:picMkLst>
            <pc:docMk/>
            <pc:sldMk cId="2123025185" sldId="1130"/>
            <ac:picMk id="23" creationId="{A69D6590-02C3-9B73-DECF-250647E014DC}"/>
          </ac:picMkLst>
        </pc:picChg>
        <pc:picChg chg="add del mod modCrop">
          <ac:chgData name="Perrine RODIER - Le Nouveau Belier" userId="8d18d86c-7c03-4563-8894-8ee266adb6ca" providerId="ADAL" clId="{69C26834-74B5-4930-84DE-A3A7821B5178}" dt="2024-05-10T09:49:26.442" v="109" actId="478"/>
          <ac:picMkLst>
            <pc:docMk/>
            <pc:sldMk cId="2123025185" sldId="1130"/>
            <ac:picMk id="25" creationId="{F8F295DF-8FD9-0E6A-0C15-B4300F6EAD66}"/>
          </ac:picMkLst>
        </pc:picChg>
        <pc:picChg chg="add del">
          <ac:chgData name="Perrine RODIER - Le Nouveau Belier" userId="8d18d86c-7c03-4563-8894-8ee266adb6ca" providerId="ADAL" clId="{69C26834-74B5-4930-84DE-A3A7821B5178}" dt="2024-05-10T09:48:48.118" v="107" actId="478"/>
          <ac:picMkLst>
            <pc:docMk/>
            <pc:sldMk cId="2123025185" sldId="1130"/>
            <ac:picMk id="27" creationId="{2CDEFD22-7882-6592-E9DE-9257745599FB}"/>
          </ac:picMkLst>
        </pc:picChg>
        <pc:picChg chg="add mod ord">
          <ac:chgData name="Perrine RODIER - Le Nouveau Belier" userId="8d18d86c-7c03-4563-8894-8ee266adb6ca" providerId="ADAL" clId="{69C26834-74B5-4930-84DE-A3A7821B5178}" dt="2024-05-10T09:58:59.301" v="159" actId="14861"/>
          <ac:picMkLst>
            <pc:docMk/>
            <pc:sldMk cId="2123025185" sldId="1130"/>
            <ac:picMk id="29" creationId="{22D5D987-3071-1DF7-99DA-BC887E840DC3}"/>
          </ac:picMkLst>
        </pc:picChg>
        <pc:picChg chg="add mod">
          <ac:chgData name="Perrine RODIER - Le Nouveau Belier" userId="8d18d86c-7c03-4563-8894-8ee266adb6ca" providerId="ADAL" clId="{69C26834-74B5-4930-84DE-A3A7821B5178}" dt="2024-05-10T09:58:59.301" v="159" actId="14861"/>
          <ac:picMkLst>
            <pc:docMk/>
            <pc:sldMk cId="2123025185" sldId="1130"/>
            <ac:picMk id="31" creationId="{8BC16FE3-1526-F01A-763A-B7326AB38A91}"/>
          </ac:picMkLst>
        </pc:picChg>
        <pc:picChg chg="add mod ord modCrop">
          <ac:chgData name="Perrine RODIER - Le Nouveau Belier" userId="8d18d86c-7c03-4563-8894-8ee266adb6ca" providerId="ADAL" clId="{69C26834-74B5-4930-84DE-A3A7821B5178}" dt="2024-05-10T09:58:59.301" v="159" actId="14861"/>
          <ac:picMkLst>
            <pc:docMk/>
            <pc:sldMk cId="2123025185" sldId="1130"/>
            <ac:picMk id="33" creationId="{2C892995-6D14-FEB5-4C01-558AB360BC71}"/>
          </ac:picMkLst>
        </pc:picChg>
      </pc:sldChg>
      <pc:sldChg chg="addSp delSp modSp mod">
        <pc:chgData name="Perrine RODIER - Le Nouveau Belier" userId="8d18d86c-7c03-4563-8894-8ee266adb6ca" providerId="ADAL" clId="{69C26834-74B5-4930-84DE-A3A7821B5178}" dt="2024-05-10T10:55:45.715" v="519" actId="14100"/>
        <pc:sldMkLst>
          <pc:docMk/>
          <pc:sldMk cId="3831131755" sldId="1132"/>
        </pc:sldMkLst>
        <pc:grpChg chg="del">
          <ac:chgData name="Perrine RODIER - Le Nouveau Belier" userId="8d18d86c-7c03-4563-8894-8ee266adb6ca" providerId="ADAL" clId="{69C26834-74B5-4930-84DE-A3A7821B5178}" dt="2024-05-10T10:55:20.681" v="510" actId="478"/>
          <ac:grpSpMkLst>
            <pc:docMk/>
            <pc:sldMk cId="3831131755" sldId="1132"/>
            <ac:grpSpMk id="20" creationId="{956BCA39-9323-4200-B5E5-E08D01EAD9C5}"/>
          </ac:grpSpMkLst>
        </pc:grpChg>
        <pc:picChg chg="add mod">
          <ac:chgData name="Perrine RODIER - Le Nouveau Belier" userId="8d18d86c-7c03-4563-8894-8ee266adb6ca" providerId="ADAL" clId="{69C26834-74B5-4930-84DE-A3A7821B5178}" dt="2024-05-10T10:55:45.715" v="519" actId="14100"/>
          <ac:picMkLst>
            <pc:docMk/>
            <pc:sldMk cId="3831131755" sldId="1132"/>
            <ac:picMk id="4" creationId="{88D4D428-65D7-40C5-DE2B-E4BFDBA12B90}"/>
          </ac:picMkLst>
        </pc:picChg>
        <pc:picChg chg="add mod">
          <ac:chgData name="Perrine RODIER - Le Nouveau Belier" userId="8d18d86c-7c03-4563-8894-8ee266adb6ca" providerId="ADAL" clId="{69C26834-74B5-4930-84DE-A3A7821B5178}" dt="2024-05-10T10:55:34.537" v="514" actId="1076"/>
          <ac:picMkLst>
            <pc:docMk/>
            <pc:sldMk cId="3831131755" sldId="1132"/>
            <ac:picMk id="7" creationId="{84243FE1-6786-3137-4F84-3EC3E055062E}"/>
          </ac:picMkLst>
        </pc:picChg>
        <pc:picChg chg="del">
          <ac:chgData name="Perrine RODIER - Le Nouveau Belier" userId="8d18d86c-7c03-4563-8894-8ee266adb6ca" providerId="ADAL" clId="{69C26834-74B5-4930-84DE-A3A7821B5178}" dt="2024-05-10T10:55:20.681" v="510" actId="478"/>
          <ac:picMkLst>
            <pc:docMk/>
            <pc:sldMk cId="3831131755" sldId="1132"/>
            <ac:picMk id="8" creationId="{00000000-0000-0000-0000-000000000000}"/>
          </ac:picMkLst>
        </pc:picChg>
        <pc:picChg chg="del">
          <ac:chgData name="Perrine RODIER - Le Nouveau Belier" userId="8d18d86c-7c03-4563-8894-8ee266adb6ca" providerId="ADAL" clId="{69C26834-74B5-4930-84DE-A3A7821B5178}" dt="2024-05-10T10:55:20.681" v="510" actId="478"/>
          <ac:picMkLst>
            <pc:docMk/>
            <pc:sldMk cId="3831131755" sldId="1132"/>
            <ac:picMk id="11" creationId="{2BA4EE00-96F8-4A0D-B6F0-DFDC22824F13}"/>
          </ac:picMkLst>
        </pc:picChg>
        <pc:picChg chg="del">
          <ac:chgData name="Perrine RODIER - Le Nouveau Belier" userId="8d18d86c-7c03-4563-8894-8ee266adb6ca" providerId="ADAL" clId="{69C26834-74B5-4930-84DE-A3A7821B5178}" dt="2024-05-10T10:55:20.681" v="510" actId="478"/>
          <ac:picMkLst>
            <pc:docMk/>
            <pc:sldMk cId="3831131755" sldId="1132"/>
            <ac:picMk id="15" creationId="{422A551E-EA7A-48DE-948F-E507B489C2ED}"/>
          </ac:picMkLst>
        </pc:picChg>
      </pc:sldChg>
      <pc:sldChg chg="addSp delSp modSp mod">
        <pc:chgData name="Perrine RODIER - Le Nouveau Belier" userId="8d18d86c-7c03-4563-8894-8ee266adb6ca" providerId="ADAL" clId="{69C26834-74B5-4930-84DE-A3A7821B5178}" dt="2024-05-10T09:37:39.391" v="90" actId="1035"/>
        <pc:sldMkLst>
          <pc:docMk/>
          <pc:sldMk cId="603485053" sldId="1133"/>
        </pc:sldMkLst>
        <pc:spChg chg="mod">
          <ac:chgData name="Perrine RODIER - Le Nouveau Belier" userId="8d18d86c-7c03-4563-8894-8ee266adb6ca" providerId="ADAL" clId="{69C26834-74B5-4930-84DE-A3A7821B5178}" dt="2024-05-10T09:37:39.391" v="90" actId="1035"/>
          <ac:spMkLst>
            <pc:docMk/>
            <pc:sldMk cId="603485053" sldId="1133"/>
            <ac:spMk id="2" creationId="{00000000-0000-0000-0000-000000000000}"/>
          </ac:spMkLst>
        </pc:spChg>
        <pc:picChg chg="add mod ord">
          <ac:chgData name="Perrine RODIER - Le Nouveau Belier" userId="8d18d86c-7c03-4563-8894-8ee266adb6ca" providerId="ADAL" clId="{69C26834-74B5-4930-84DE-A3A7821B5178}" dt="2024-05-10T09:37:24.746" v="85" actId="1076"/>
          <ac:picMkLst>
            <pc:docMk/>
            <pc:sldMk cId="603485053" sldId="1133"/>
            <ac:picMk id="4" creationId="{CD94C46C-B162-959C-92B6-503C7A683458}"/>
          </ac:picMkLst>
        </pc:picChg>
        <pc:picChg chg="add mod">
          <ac:chgData name="Perrine RODIER - Le Nouveau Belier" userId="8d18d86c-7c03-4563-8894-8ee266adb6ca" providerId="ADAL" clId="{69C26834-74B5-4930-84DE-A3A7821B5178}" dt="2024-05-10T09:37:27.076" v="86" actId="1076"/>
          <ac:picMkLst>
            <pc:docMk/>
            <pc:sldMk cId="603485053" sldId="1133"/>
            <ac:picMk id="5" creationId="{5EFECEC0-A014-B97D-532F-2AFC386E9BAE}"/>
          </ac:picMkLst>
        </pc:picChg>
        <pc:picChg chg="add del">
          <ac:chgData name="Perrine RODIER - Le Nouveau Belier" userId="8d18d86c-7c03-4563-8894-8ee266adb6ca" providerId="ADAL" clId="{69C26834-74B5-4930-84DE-A3A7821B5178}" dt="2024-05-10T09:32:58.685" v="26" actId="478"/>
          <ac:picMkLst>
            <pc:docMk/>
            <pc:sldMk cId="603485053" sldId="1133"/>
            <ac:picMk id="8" creationId="{1181980D-3559-DCE8-6FB1-BD92BDCBF76A}"/>
          </ac:picMkLst>
        </pc:picChg>
        <pc:picChg chg="add mod">
          <ac:chgData name="Perrine RODIER - Le Nouveau Belier" userId="8d18d86c-7c03-4563-8894-8ee266adb6ca" providerId="ADAL" clId="{69C26834-74B5-4930-84DE-A3A7821B5178}" dt="2024-05-10T09:37:22.943" v="84" actId="1076"/>
          <ac:picMkLst>
            <pc:docMk/>
            <pc:sldMk cId="603485053" sldId="1133"/>
            <ac:picMk id="10" creationId="{27E16283-38CC-9241-0C12-95BA1244F2D5}"/>
          </ac:picMkLst>
        </pc:picChg>
        <pc:picChg chg="add del mod">
          <ac:chgData name="Perrine RODIER - Le Nouveau Belier" userId="8d18d86c-7c03-4563-8894-8ee266adb6ca" providerId="ADAL" clId="{69C26834-74B5-4930-84DE-A3A7821B5178}" dt="2024-05-10T09:37:10.357" v="76" actId="478"/>
          <ac:picMkLst>
            <pc:docMk/>
            <pc:sldMk cId="603485053" sldId="1133"/>
            <ac:picMk id="12" creationId="{DA33682E-CC6C-EC53-0855-1118C7429FD6}"/>
          </ac:picMkLst>
        </pc:picChg>
        <pc:picChg chg="add del mod">
          <ac:chgData name="Perrine RODIER - Le Nouveau Belier" userId="8d18d86c-7c03-4563-8894-8ee266adb6ca" providerId="ADAL" clId="{69C26834-74B5-4930-84DE-A3A7821B5178}" dt="2024-05-10T09:27:17.200" v="10" actId="478"/>
          <ac:picMkLst>
            <pc:docMk/>
            <pc:sldMk cId="603485053" sldId="1133"/>
            <ac:picMk id="20" creationId="{52846082-D6F3-EDCD-200B-C48B58777A19}"/>
          </ac:picMkLst>
        </pc:picChg>
        <pc:picChg chg="del">
          <ac:chgData name="Perrine RODIER - Le Nouveau Belier" userId="8d18d86c-7c03-4563-8894-8ee266adb6ca" providerId="ADAL" clId="{69C26834-74B5-4930-84DE-A3A7821B5178}" dt="2024-05-10T09:25:19.437" v="0" actId="478"/>
          <ac:picMkLst>
            <pc:docMk/>
            <pc:sldMk cId="603485053" sldId="1133"/>
            <ac:picMk id="22" creationId="{99C3D611-1196-4C82-BB73-0D568A0365A7}"/>
          </ac:picMkLst>
        </pc:picChg>
        <pc:picChg chg="del">
          <ac:chgData name="Perrine RODIER - Le Nouveau Belier" userId="8d18d86c-7c03-4563-8894-8ee266adb6ca" providerId="ADAL" clId="{69C26834-74B5-4930-84DE-A3A7821B5178}" dt="2024-05-10T09:25:19.437" v="0" actId="478"/>
          <ac:picMkLst>
            <pc:docMk/>
            <pc:sldMk cId="603485053" sldId="1133"/>
            <ac:picMk id="23" creationId="{A8778402-05B8-46A6-BADD-4B20B6B52354}"/>
          </ac:picMkLst>
        </pc:picChg>
        <pc:picChg chg="del">
          <ac:chgData name="Perrine RODIER - Le Nouveau Belier" userId="8d18d86c-7c03-4563-8894-8ee266adb6ca" providerId="ADAL" clId="{69C26834-74B5-4930-84DE-A3A7821B5178}" dt="2024-05-10T09:25:19.437" v="0" actId="478"/>
          <ac:picMkLst>
            <pc:docMk/>
            <pc:sldMk cId="603485053" sldId="1133"/>
            <ac:picMk id="24" creationId="{D1740B9C-43F8-4A36-A279-0D342D55E382}"/>
          </ac:picMkLst>
        </pc:picChg>
        <pc:picChg chg="del">
          <ac:chgData name="Perrine RODIER - Le Nouveau Belier" userId="8d18d86c-7c03-4563-8894-8ee266adb6ca" providerId="ADAL" clId="{69C26834-74B5-4930-84DE-A3A7821B5178}" dt="2024-05-10T09:25:19.437" v="0" actId="478"/>
          <ac:picMkLst>
            <pc:docMk/>
            <pc:sldMk cId="603485053" sldId="1133"/>
            <ac:picMk id="25" creationId="{B9EB168C-0AC0-4125-8C1F-8869DFE08CBB}"/>
          </ac:picMkLst>
        </pc:picChg>
        <pc:picChg chg="del">
          <ac:chgData name="Perrine RODIER - Le Nouveau Belier" userId="8d18d86c-7c03-4563-8894-8ee266adb6ca" providerId="ADAL" clId="{69C26834-74B5-4930-84DE-A3A7821B5178}" dt="2024-05-10T09:25:19.437" v="0" actId="478"/>
          <ac:picMkLst>
            <pc:docMk/>
            <pc:sldMk cId="603485053" sldId="1133"/>
            <ac:picMk id="26" creationId="{08051EBA-0F85-47D2-90AC-CE8CBF01656C}"/>
          </ac:picMkLst>
        </pc:picChg>
        <pc:picChg chg="add mod ord">
          <ac:chgData name="Perrine RODIER - Le Nouveau Belier" userId="8d18d86c-7c03-4563-8894-8ee266adb6ca" providerId="ADAL" clId="{69C26834-74B5-4930-84DE-A3A7821B5178}" dt="2024-05-10T09:37:34.851" v="88" actId="1076"/>
          <ac:picMkLst>
            <pc:docMk/>
            <pc:sldMk cId="603485053" sldId="1133"/>
            <ac:picMk id="27" creationId="{4797797D-FA6E-665D-BEAA-E799A168A823}"/>
          </ac:picMkLst>
        </pc:picChg>
      </pc:sldChg>
      <pc:sldChg chg="addSp delSp modSp mod">
        <pc:chgData name="Perrine RODIER - Le Nouveau Belier" userId="8d18d86c-7c03-4563-8894-8ee266adb6ca" providerId="ADAL" clId="{69C26834-74B5-4930-84DE-A3A7821B5178}" dt="2024-05-10T13:28:09.513" v="633" actId="14100"/>
        <pc:sldMkLst>
          <pc:docMk/>
          <pc:sldMk cId="4107527896" sldId="1148"/>
        </pc:sldMkLst>
        <pc:picChg chg="add mod">
          <ac:chgData name="Perrine RODIER - Le Nouveau Belier" userId="8d18d86c-7c03-4563-8894-8ee266adb6ca" providerId="ADAL" clId="{69C26834-74B5-4930-84DE-A3A7821B5178}" dt="2024-05-10T10:32:05.383" v="298"/>
          <ac:picMkLst>
            <pc:docMk/>
            <pc:sldMk cId="4107527896" sldId="1148"/>
            <ac:picMk id="3" creationId="{9691D391-3515-669A-DC4B-DA037B52F655}"/>
          </ac:picMkLst>
        </pc:picChg>
        <pc:picChg chg="add mod">
          <ac:chgData name="Perrine RODIER - Le Nouveau Belier" userId="8d18d86c-7c03-4563-8894-8ee266adb6ca" providerId="ADAL" clId="{69C26834-74B5-4930-84DE-A3A7821B5178}" dt="2024-05-10T10:32:05.383" v="298"/>
          <ac:picMkLst>
            <pc:docMk/>
            <pc:sldMk cId="4107527896" sldId="1148"/>
            <ac:picMk id="8" creationId="{6D136160-C01A-270D-2A29-9F1B2F7C086E}"/>
          </ac:picMkLst>
        </pc:picChg>
        <pc:picChg chg="del">
          <ac:chgData name="Perrine RODIER - Le Nouveau Belier" userId="8d18d86c-7c03-4563-8894-8ee266adb6ca" providerId="ADAL" clId="{69C26834-74B5-4930-84DE-A3A7821B5178}" dt="2024-05-10T10:36:03.451" v="307" actId="478"/>
          <ac:picMkLst>
            <pc:docMk/>
            <pc:sldMk cId="4107527896" sldId="1148"/>
            <ac:picMk id="10" creationId="{51E71655-3763-4E6A-9758-B0F698D165F4}"/>
          </ac:picMkLst>
        </pc:picChg>
        <pc:picChg chg="add mod">
          <ac:chgData name="Perrine RODIER - Le Nouveau Belier" userId="8d18d86c-7c03-4563-8894-8ee266adb6ca" providerId="ADAL" clId="{69C26834-74B5-4930-84DE-A3A7821B5178}" dt="2024-05-10T10:32:05.383" v="298"/>
          <ac:picMkLst>
            <pc:docMk/>
            <pc:sldMk cId="4107527896" sldId="1148"/>
            <ac:picMk id="11" creationId="{982FFD57-562E-8317-EE36-7B56F98BE401}"/>
          </ac:picMkLst>
        </pc:picChg>
        <pc:picChg chg="del mod">
          <ac:chgData name="Perrine RODIER - Le Nouveau Belier" userId="8d18d86c-7c03-4563-8894-8ee266adb6ca" providerId="ADAL" clId="{69C26834-74B5-4930-84DE-A3A7821B5178}" dt="2024-05-10T10:39:48.705" v="325" actId="478"/>
          <ac:picMkLst>
            <pc:docMk/>
            <pc:sldMk cId="4107527896" sldId="1148"/>
            <ac:picMk id="12" creationId="{83F86D33-2739-4674-B80D-53D9EC89B01C}"/>
          </ac:picMkLst>
        </pc:picChg>
        <pc:picChg chg="del mod">
          <ac:chgData name="Perrine RODIER - Le Nouveau Belier" userId="8d18d86c-7c03-4563-8894-8ee266adb6ca" providerId="ADAL" clId="{69C26834-74B5-4930-84DE-A3A7821B5178}" dt="2024-05-10T10:39:48.705" v="325" actId="478"/>
          <ac:picMkLst>
            <pc:docMk/>
            <pc:sldMk cId="4107527896" sldId="1148"/>
            <ac:picMk id="13" creationId="{35546C98-5128-4FBA-95B4-20F1F7C78FB4}"/>
          </ac:picMkLst>
        </pc:picChg>
        <pc:picChg chg="del">
          <ac:chgData name="Perrine RODIER - Le Nouveau Belier" userId="8d18d86c-7c03-4563-8894-8ee266adb6ca" providerId="ADAL" clId="{69C26834-74B5-4930-84DE-A3A7821B5178}" dt="2024-05-10T10:39:48.705" v="325" actId="478"/>
          <ac:picMkLst>
            <pc:docMk/>
            <pc:sldMk cId="4107527896" sldId="1148"/>
            <ac:picMk id="14" creationId="{F04D5C7B-CF03-4B66-B4DC-7550578F3739}"/>
          </ac:picMkLst>
        </pc:picChg>
        <pc:picChg chg="del mod">
          <ac:chgData name="Perrine RODIER - Le Nouveau Belier" userId="8d18d86c-7c03-4563-8894-8ee266adb6ca" providerId="ADAL" clId="{69C26834-74B5-4930-84DE-A3A7821B5178}" dt="2024-05-10T10:39:48.705" v="325" actId="478"/>
          <ac:picMkLst>
            <pc:docMk/>
            <pc:sldMk cId="4107527896" sldId="1148"/>
            <ac:picMk id="15" creationId="{EA0FF182-0E8A-4065-8656-F4F2B787F8AA}"/>
          </ac:picMkLst>
        </pc:picChg>
        <pc:picChg chg="add mod">
          <ac:chgData name="Perrine RODIER - Le Nouveau Belier" userId="8d18d86c-7c03-4563-8894-8ee266adb6ca" providerId="ADAL" clId="{69C26834-74B5-4930-84DE-A3A7821B5178}" dt="2024-05-10T10:32:05.383" v="298"/>
          <ac:picMkLst>
            <pc:docMk/>
            <pc:sldMk cId="4107527896" sldId="1148"/>
            <ac:picMk id="16" creationId="{2778D3B5-AE54-C5A9-218F-25D624E27BA2}"/>
          </ac:picMkLst>
        </pc:picChg>
        <pc:picChg chg="add mod">
          <ac:chgData name="Perrine RODIER - Le Nouveau Belier" userId="8d18d86c-7c03-4563-8894-8ee266adb6ca" providerId="ADAL" clId="{69C26834-74B5-4930-84DE-A3A7821B5178}" dt="2024-05-10T13:28:09.513" v="633" actId="14100"/>
          <ac:picMkLst>
            <pc:docMk/>
            <pc:sldMk cId="4107527896" sldId="1148"/>
            <ac:picMk id="17" creationId="{85854397-4A3E-AF30-AD48-7AE64A6BA423}"/>
          </ac:picMkLst>
        </pc:picChg>
        <pc:picChg chg="add mod">
          <ac:chgData name="Perrine RODIER - Le Nouveau Belier" userId="8d18d86c-7c03-4563-8894-8ee266adb6ca" providerId="ADAL" clId="{69C26834-74B5-4930-84DE-A3A7821B5178}" dt="2024-05-10T10:40:34.240" v="340" actId="14861"/>
          <ac:picMkLst>
            <pc:docMk/>
            <pc:sldMk cId="4107527896" sldId="1148"/>
            <ac:picMk id="18" creationId="{01C89FD6-5B50-FC9A-3B22-E4294F72031B}"/>
          </ac:picMkLst>
        </pc:picChg>
        <pc:picChg chg="add del mod">
          <ac:chgData name="Perrine RODIER - Le Nouveau Belier" userId="8d18d86c-7c03-4563-8894-8ee266adb6ca" providerId="ADAL" clId="{69C26834-74B5-4930-84DE-A3A7821B5178}" dt="2024-05-10T10:40:08.156" v="330" actId="478"/>
          <ac:picMkLst>
            <pc:docMk/>
            <pc:sldMk cId="4107527896" sldId="1148"/>
            <ac:picMk id="20" creationId="{C9764DC7-F064-B6A7-C13E-5D7AE9EA498F}"/>
          </ac:picMkLst>
        </pc:picChg>
        <pc:picChg chg="add mod ord">
          <ac:chgData name="Perrine RODIER - Le Nouveau Belier" userId="8d18d86c-7c03-4563-8894-8ee266adb6ca" providerId="ADAL" clId="{69C26834-74B5-4930-84DE-A3A7821B5178}" dt="2024-05-10T10:40:48.667" v="345" actId="1076"/>
          <ac:picMkLst>
            <pc:docMk/>
            <pc:sldMk cId="4107527896" sldId="1148"/>
            <ac:picMk id="22" creationId="{8DC223A3-7CF7-D3E0-C5B5-493232C9E0DE}"/>
          </ac:picMkLst>
        </pc:picChg>
        <pc:picChg chg="add mod">
          <ac:chgData name="Perrine RODIER - Le Nouveau Belier" userId="8d18d86c-7c03-4563-8894-8ee266adb6ca" providerId="ADAL" clId="{69C26834-74B5-4930-84DE-A3A7821B5178}" dt="2024-05-10T10:40:46.363" v="344" actId="1076"/>
          <ac:picMkLst>
            <pc:docMk/>
            <pc:sldMk cId="4107527896" sldId="1148"/>
            <ac:picMk id="24" creationId="{B2776837-D723-37A4-7EFC-C620F6A5449B}"/>
          </ac:picMkLst>
        </pc:picChg>
        <pc:picChg chg="add mod">
          <ac:chgData name="Perrine RODIER - Le Nouveau Belier" userId="8d18d86c-7c03-4563-8894-8ee266adb6ca" providerId="ADAL" clId="{69C26834-74B5-4930-84DE-A3A7821B5178}" dt="2024-05-10T10:41:04.322" v="348" actId="1076"/>
          <ac:picMkLst>
            <pc:docMk/>
            <pc:sldMk cId="4107527896" sldId="1148"/>
            <ac:picMk id="26" creationId="{FAAA54F4-445A-A5E6-058A-A13B40EC5E59}"/>
          </ac:picMkLst>
        </pc:picChg>
        <pc:picChg chg="add del">
          <ac:chgData name="Perrine RODIER - Le Nouveau Belier" userId="8d18d86c-7c03-4563-8894-8ee266adb6ca" providerId="ADAL" clId="{69C26834-74B5-4930-84DE-A3A7821B5178}" dt="2024-05-10T10:39:23.078" v="313" actId="22"/>
          <ac:picMkLst>
            <pc:docMk/>
            <pc:sldMk cId="4107527896" sldId="1148"/>
            <ac:picMk id="28" creationId="{B16800EA-97BD-5DFF-0DE1-2EBC7CDA4A31}"/>
          </ac:picMkLst>
        </pc:picChg>
      </pc:sldChg>
      <pc:sldChg chg="addSp delSp modSp mod">
        <pc:chgData name="Perrine RODIER - Le Nouveau Belier" userId="8d18d86c-7c03-4563-8894-8ee266adb6ca" providerId="ADAL" clId="{69C26834-74B5-4930-84DE-A3A7821B5178}" dt="2024-05-10T13:29:07.137" v="651" actId="1076"/>
        <pc:sldMkLst>
          <pc:docMk/>
          <pc:sldMk cId="226015564" sldId="1154"/>
        </pc:sldMkLst>
        <pc:picChg chg="del">
          <ac:chgData name="Perrine RODIER - Le Nouveau Belier" userId="8d18d86c-7c03-4563-8894-8ee266adb6ca" providerId="ADAL" clId="{69C26834-74B5-4930-84DE-A3A7821B5178}" dt="2024-05-10T10:46:36.826" v="437" actId="478"/>
          <ac:picMkLst>
            <pc:docMk/>
            <pc:sldMk cId="226015564" sldId="1154"/>
            <ac:picMk id="10" creationId="{B5CD87A1-42D8-496F-A553-BC803617DBA0}"/>
          </ac:picMkLst>
        </pc:picChg>
        <pc:picChg chg="add del mod">
          <ac:chgData name="Perrine RODIER - Le Nouveau Belier" userId="8d18d86c-7c03-4563-8894-8ee266adb6ca" providerId="ADAL" clId="{69C26834-74B5-4930-84DE-A3A7821B5178}" dt="2024-05-10T10:47:05.846" v="441" actId="478"/>
          <ac:picMkLst>
            <pc:docMk/>
            <pc:sldMk cId="226015564" sldId="1154"/>
            <ac:picMk id="11" creationId="{B6F2C5FB-7ADE-BD6E-3249-E062B3E28BA9}"/>
          </ac:picMkLst>
        </pc:picChg>
        <pc:picChg chg="del">
          <ac:chgData name="Perrine RODIER - Le Nouveau Belier" userId="8d18d86c-7c03-4563-8894-8ee266adb6ca" providerId="ADAL" clId="{69C26834-74B5-4930-84DE-A3A7821B5178}" dt="2024-05-10T10:49:57.364" v="455" actId="478"/>
          <ac:picMkLst>
            <pc:docMk/>
            <pc:sldMk cId="226015564" sldId="1154"/>
            <ac:picMk id="12" creationId="{05F1FA88-349F-4141-A61A-30E447801500}"/>
          </ac:picMkLst>
        </pc:picChg>
        <pc:picChg chg="add mod">
          <ac:chgData name="Perrine RODIER - Le Nouveau Belier" userId="8d18d86c-7c03-4563-8894-8ee266adb6ca" providerId="ADAL" clId="{69C26834-74B5-4930-84DE-A3A7821B5178}" dt="2024-05-10T13:29:07.137" v="651" actId="1076"/>
          <ac:picMkLst>
            <pc:docMk/>
            <pc:sldMk cId="226015564" sldId="1154"/>
            <ac:picMk id="14" creationId="{0B93C1B4-CE63-AAA0-8268-4F6345F46BE3}"/>
          </ac:picMkLst>
        </pc:picChg>
        <pc:picChg chg="del">
          <ac:chgData name="Perrine RODIER - Le Nouveau Belier" userId="8d18d86c-7c03-4563-8894-8ee266adb6ca" providerId="ADAL" clId="{69C26834-74B5-4930-84DE-A3A7821B5178}" dt="2024-05-10T10:51:30.209" v="457" actId="478"/>
          <ac:picMkLst>
            <pc:docMk/>
            <pc:sldMk cId="226015564" sldId="1154"/>
            <ac:picMk id="15" creationId="{953F0811-1175-4554-B338-6F91148951CB}"/>
          </ac:picMkLst>
        </pc:picChg>
        <pc:picChg chg="del">
          <ac:chgData name="Perrine RODIER - Le Nouveau Belier" userId="8d18d86c-7c03-4563-8894-8ee266adb6ca" providerId="ADAL" clId="{69C26834-74B5-4930-84DE-A3A7821B5178}" dt="2024-05-10T10:51:30.209" v="457" actId="478"/>
          <ac:picMkLst>
            <pc:docMk/>
            <pc:sldMk cId="226015564" sldId="1154"/>
            <ac:picMk id="17" creationId="{AB61F3BB-D37E-4AEB-95DD-C352236C58EA}"/>
          </ac:picMkLst>
        </pc:picChg>
        <pc:picChg chg="add mod">
          <ac:chgData name="Perrine RODIER - Le Nouveau Belier" userId="8d18d86c-7c03-4563-8894-8ee266adb6ca" providerId="ADAL" clId="{69C26834-74B5-4930-84DE-A3A7821B5178}" dt="2024-05-10T10:51:46.858" v="465" actId="14861"/>
          <ac:picMkLst>
            <pc:docMk/>
            <pc:sldMk cId="226015564" sldId="1154"/>
            <ac:picMk id="18" creationId="{637B3E9A-EEE5-41F4-4B91-349DC1B28FFB}"/>
          </ac:picMkLst>
        </pc:picChg>
        <pc:picChg chg="add del mod">
          <ac:chgData name="Perrine RODIER - Le Nouveau Belier" userId="8d18d86c-7c03-4563-8894-8ee266adb6ca" providerId="ADAL" clId="{69C26834-74B5-4930-84DE-A3A7821B5178}" dt="2024-05-10T10:52:03.903" v="470" actId="21"/>
          <ac:picMkLst>
            <pc:docMk/>
            <pc:sldMk cId="226015564" sldId="1154"/>
            <ac:picMk id="20" creationId="{F0D6EF26-A6BD-8523-2C99-D89719C83DB1}"/>
          </ac:picMkLst>
        </pc:picChg>
        <pc:picChg chg="add mod">
          <ac:chgData name="Perrine RODIER - Le Nouveau Belier" userId="8d18d86c-7c03-4563-8894-8ee266adb6ca" providerId="ADAL" clId="{69C26834-74B5-4930-84DE-A3A7821B5178}" dt="2024-05-10T10:51:46.858" v="465" actId="14861"/>
          <ac:picMkLst>
            <pc:docMk/>
            <pc:sldMk cId="226015564" sldId="1154"/>
            <ac:picMk id="22" creationId="{A1928E25-5887-243C-3EC2-68F2A7DA7EA2}"/>
          </ac:picMkLst>
        </pc:picChg>
      </pc:sldChg>
      <pc:sldChg chg="modSp mod">
        <pc:chgData name="Perrine RODIER - Le Nouveau Belier" userId="8d18d86c-7c03-4563-8894-8ee266adb6ca" providerId="ADAL" clId="{69C26834-74B5-4930-84DE-A3A7821B5178}" dt="2024-05-10T10:30:47.528" v="295" actId="1076"/>
        <pc:sldMkLst>
          <pc:docMk/>
          <pc:sldMk cId="2969676499" sldId="1160"/>
        </pc:sldMkLst>
        <pc:picChg chg="mod">
          <ac:chgData name="Perrine RODIER - Le Nouveau Belier" userId="8d18d86c-7c03-4563-8894-8ee266adb6ca" providerId="ADAL" clId="{69C26834-74B5-4930-84DE-A3A7821B5178}" dt="2024-05-10T10:30:47.528" v="295" actId="1076"/>
          <ac:picMkLst>
            <pc:docMk/>
            <pc:sldMk cId="2969676499" sldId="1160"/>
            <ac:picMk id="20" creationId="{2A37AA4D-63AC-4528-916B-3D6E6A0135BB}"/>
          </ac:picMkLst>
        </pc:picChg>
      </pc:sldChg>
      <pc:sldChg chg="add">
        <pc:chgData name="Perrine RODIER - Le Nouveau Belier" userId="8d18d86c-7c03-4563-8894-8ee266adb6ca" providerId="ADAL" clId="{69C26834-74B5-4930-84DE-A3A7821B5178}" dt="2024-05-10T09:38:53.318" v="91"/>
        <pc:sldMkLst>
          <pc:docMk/>
          <pc:sldMk cId="4130080393" sldId="1269"/>
        </pc:sldMkLst>
      </pc:sldChg>
      <pc:sldChg chg="addSp delSp modSp add mod">
        <pc:chgData name="Perrine RODIER - Le Nouveau Belier" userId="8d18d86c-7c03-4563-8894-8ee266adb6ca" providerId="ADAL" clId="{69C26834-74B5-4930-84DE-A3A7821B5178}" dt="2024-05-10T13:20:21.140" v="524" actId="2711"/>
        <pc:sldMkLst>
          <pc:docMk/>
          <pc:sldMk cId="2877620572" sldId="1270"/>
        </pc:sldMkLst>
        <pc:spChg chg="mod">
          <ac:chgData name="Perrine RODIER - Le Nouveau Belier" userId="8d18d86c-7c03-4563-8894-8ee266adb6ca" providerId="ADAL" clId="{69C26834-74B5-4930-84DE-A3A7821B5178}" dt="2024-05-10T13:20:21.140" v="524" actId="2711"/>
          <ac:spMkLst>
            <pc:docMk/>
            <pc:sldMk cId="2877620572" sldId="1270"/>
            <ac:spMk id="2" creationId="{AC531CA1-2135-1596-E313-02A80DC2AA6D}"/>
          </ac:spMkLst>
        </pc:spChg>
        <pc:picChg chg="add mod modCrop">
          <ac:chgData name="Perrine RODIER - Le Nouveau Belier" userId="8d18d86c-7c03-4563-8894-8ee266adb6ca" providerId="ADAL" clId="{69C26834-74B5-4930-84DE-A3A7821B5178}" dt="2024-05-10T10:08:47.608" v="220" actId="14861"/>
          <ac:picMkLst>
            <pc:docMk/>
            <pc:sldMk cId="2877620572" sldId="1270"/>
            <ac:picMk id="5" creationId="{250E0429-EE3E-568A-4B46-329AE1F3B704}"/>
          </ac:picMkLst>
        </pc:picChg>
        <pc:picChg chg="del">
          <ac:chgData name="Perrine RODIER - Le Nouveau Belier" userId="8d18d86c-7c03-4563-8894-8ee266adb6ca" providerId="ADAL" clId="{69C26834-74B5-4930-84DE-A3A7821B5178}" dt="2024-05-10T10:06:56.908" v="193" actId="478"/>
          <ac:picMkLst>
            <pc:docMk/>
            <pc:sldMk cId="2877620572" sldId="1270"/>
            <ac:picMk id="7" creationId="{6529B6DD-8D51-EA40-7002-915333BA2795}"/>
          </ac:picMkLst>
        </pc:picChg>
        <pc:picChg chg="add mod">
          <ac:chgData name="Perrine RODIER - Le Nouveau Belier" userId="8d18d86c-7c03-4563-8894-8ee266adb6ca" providerId="ADAL" clId="{69C26834-74B5-4930-84DE-A3A7821B5178}" dt="2024-05-10T10:08:47.608" v="220" actId="14861"/>
          <ac:picMkLst>
            <pc:docMk/>
            <pc:sldMk cId="2877620572" sldId="1270"/>
            <ac:picMk id="8" creationId="{2BB3667B-4990-A70B-B588-682CC0F890D0}"/>
          </ac:picMkLst>
        </pc:picChg>
        <pc:picChg chg="del mod">
          <ac:chgData name="Perrine RODIER - Le Nouveau Belier" userId="8d18d86c-7c03-4563-8894-8ee266adb6ca" providerId="ADAL" clId="{69C26834-74B5-4930-84DE-A3A7821B5178}" dt="2024-05-10T10:05:03.239" v="180" actId="478"/>
          <ac:picMkLst>
            <pc:docMk/>
            <pc:sldMk cId="2877620572" sldId="1270"/>
            <ac:picMk id="9" creationId="{B18500A5-EEF2-279F-D2D6-C76BB05E9326}"/>
          </ac:picMkLst>
        </pc:picChg>
        <pc:picChg chg="del">
          <ac:chgData name="Perrine RODIER - Le Nouveau Belier" userId="8d18d86c-7c03-4563-8894-8ee266adb6ca" providerId="ADAL" clId="{69C26834-74B5-4930-84DE-A3A7821B5178}" dt="2024-05-10T10:07:39.018" v="199" actId="478"/>
          <ac:picMkLst>
            <pc:docMk/>
            <pc:sldMk cId="2877620572" sldId="1270"/>
            <ac:picMk id="11" creationId="{4F0B92A2-EA7B-2107-9520-D4E141929AFF}"/>
          </ac:picMkLst>
        </pc:picChg>
        <pc:picChg chg="add mod">
          <ac:chgData name="Perrine RODIER - Le Nouveau Belier" userId="8d18d86c-7c03-4563-8894-8ee266adb6ca" providerId="ADAL" clId="{69C26834-74B5-4930-84DE-A3A7821B5178}" dt="2024-05-10T10:08:47.608" v="220" actId="14861"/>
          <ac:picMkLst>
            <pc:docMk/>
            <pc:sldMk cId="2877620572" sldId="1270"/>
            <ac:picMk id="12" creationId="{91115FD2-7F96-1619-4854-E895C974C343}"/>
          </ac:picMkLst>
        </pc:picChg>
        <pc:picChg chg="del">
          <ac:chgData name="Perrine RODIER - Le Nouveau Belier" userId="8d18d86c-7c03-4563-8894-8ee266adb6ca" providerId="ADAL" clId="{69C26834-74B5-4930-84DE-A3A7821B5178}" dt="2024-05-10T10:08:05.922" v="206" actId="478"/>
          <ac:picMkLst>
            <pc:docMk/>
            <pc:sldMk cId="2877620572" sldId="1270"/>
            <ac:picMk id="13" creationId="{AB004E0F-39CE-8A65-53E8-2FA0A07CDBAF}"/>
          </ac:picMkLst>
        </pc:picChg>
        <pc:picChg chg="del">
          <ac:chgData name="Perrine RODIER - Le Nouveau Belier" userId="8d18d86c-7c03-4563-8894-8ee266adb6ca" providerId="ADAL" clId="{69C26834-74B5-4930-84DE-A3A7821B5178}" dt="2024-05-10T10:06:56.908" v="193" actId="478"/>
          <ac:picMkLst>
            <pc:docMk/>
            <pc:sldMk cId="2877620572" sldId="1270"/>
            <ac:picMk id="15" creationId="{97E262F1-43A5-14A6-DA0F-761921E554C2}"/>
          </ac:picMkLst>
        </pc:picChg>
        <pc:picChg chg="add mod ord modCrop">
          <ac:chgData name="Perrine RODIER - Le Nouveau Belier" userId="8d18d86c-7c03-4563-8894-8ee266adb6ca" providerId="ADAL" clId="{69C26834-74B5-4930-84DE-A3A7821B5178}" dt="2024-05-10T10:08:47.608" v="220" actId="14861"/>
          <ac:picMkLst>
            <pc:docMk/>
            <pc:sldMk cId="2877620572" sldId="1270"/>
            <ac:picMk id="16" creationId="{607BDFBA-3A43-1735-386F-E14EB808D68B}"/>
          </ac:picMkLst>
        </pc:picChg>
        <pc:picChg chg="del">
          <ac:chgData name="Perrine RODIER - Le Nouveau Belier" userId="8d18d86c-7c03-4563-8894-8ee266adb6ca" providerId="ADAL" clId="{69C26834-74B5-4930-84DE-A3A7821B5178}" dt="2024-05-10T10:05:03.239" v="180" actId="478"/>
          <ac:picMkLst>
            <pc:docMk/>
            <pc:sldMk cId="2877620572" sldId="1270"/>
            <ac:picMk id="17" creationId="{007C8B63-85E4-2FAA-437F-4517E9EAD639}"/>
          </ac:picMkLst>
        </pc:picChg>
        <pc:picChg chg="del mod">
          <ac:chgData name="Perrine RODIER - Le Nouveau Belier" userId="8d18d86c-7c03-4563-8894-8ee266adb6ca" providerId="ADAL" clId="{69C26834-74B5-4930-84DE-A3A7821B5178}" dt="2024-05-10T10:01:14.700" v="164" actId="478"/>
          <ac:picMkLst>
            <pc:docMk/>
            <pc:sldMk cId="2877620572" sldId="1270"/>
            <ac:picMk id="19" creationId="{473991D4-44FF-207F-D5DE-8C05C0F9B998}"/>
          </ac:picMkLst>
        </pc:picChg>
        <pc:picChg chg="add mod ord">
          <ac:chgData name="Perrine RODIER - Le Nouveau Belier" userId="8d18d86c-7c03-4563-8894-8ee266adb6ca" providerId="ADAL" clId="{69C26834-74B5-4930-84DE-A3A7821B5178}" dt="2024-05-10T10:08:47.608" v="220" actId="14861"/>
          <ac:picMkLst>
            <pc:docMk/>
            <pc:sldMk cId="2877620572" sldId="1270"/>
            <ac:picMk id="20" creationId="{9D3030B5-80FF-7C5E-0423-63E0FDE5A16C}"/>
          </ac:picMkLst>
        </pc:picChg>
        <pc:picChg chg="del">
          <ac:chgData name="Perrine RODIER - Le Nouveau Belier" userId="8d18d86c-7c03-4563-8894-8ee266adb6ca" providerId="ADAL" clId="{69C26834-74B5-4930-84DE-A3A7821B5178}" dt="2024-05-10T10:02:23.770" v="169" actId="478"/>
          <ac:picMkLst>
            <pc:docMk/>
            <pc:sldMk cId="2877620572" sldId="1270"/>
            <ac:picMk id="21" creationId="{C2D40709-2976-B86B-8AC0-36A0230DCED0}"/>
          </ac:picMkLst>
        </pc:picChg>
        <pc:picChg chg="del">
          <ac:chgData name="Perrine RODIER - Le Nouveau Belier" userId="8d18d86c-7c03-4563-8894-8ee266adb6ca" providerId="ADAL" clId="{69C26834-74B5-4930-84DE-A3A7821B5178}" dt="2024-05-10T10:06:00.765" v="188" actId="478"/>
          <ac:picMkLst>
            <pc:docMk/>
            <pc:sldMk cId="2877620572" sldId="1270"/>
            <ac:picMk id="23" creationId="{881D36B8-5587-4CAD-C16B-CD966B10F3F1}"/>
          </ac:picMkLst>
        </pc:picChg>
        <pc:picChg chg="add mod">
          <ac:chgData name="Perrine RODIER - Le Nouveau Belier" userId="8d18d86c-7c03-4563-8894-8ee266adb6ca" providerId="ADAL" clId="{69C26834-74B5-4930-84DE-A3A7821B5178}" dt="2024-05-10T10:08:47.608" v="220" actId="14861"/>
          <ac:picMkLst>
            <pc:docMk/>
            <pc:sldMk cId="2877620572" sldId="1270"/>
            <ac:picMk id="24" creationId="{4C0F193D-25E9-D9AA-E836-A914F647BFE8}"/>
          </ac:picMkLst>
        </pc:picChg>
        <pc:picChg chg="add mod">
          <ac:chgData name="Perrine RODIER - Le Nouveau Belier" userId="8d18d86c-7c03-4563-8894-8ee266adb6ca" providerId="ADAL" clId="{69C26834-74B5-4930-84DE-A3A7821B5178}" dt="2024-05-10T10:08:47.608" v="220" actId="14861"/>
          <ac:picMkLst>
            <pc:docMk/>
            <pc:sldMk cId="2877620572" sldId="1270"/>
            <ac:picMk id="26" creationId="{EFBFC6B6-0F13-ECE1-25E8-59FAC599386A}"/>
          </ac:picMkLst>
        </pc:picChg>
        <pc:picChg chg="add mod">
          <ac:chgData name="Perrine RODIER - Le Nouveau Belier" userId="8d18d86c-7c03-4563-8894-8ee266adb6ca" providerId="ADAL" clId="{69C26834-74B5-4930-84DE-A3A7821B5178}" dt="2024-05-10T10:08:47.608" v="220" actId="14861"/>
          <ac:picMkLst>
            <pc:docMk/>
            <pc:sldMk cId="2877620572" sldId="1270"/>
            <ac:picMk id="28" creationId="{3D4ED2B8-C19C-C2E5-6715-65BF3C9E874C}"/>
          </ac:picMkLst>
        </pc:picChg>
      </pc:sldChg>
      <pc:sldChg chg="addSp modSp add mod">
        <pc:chgData name="Perrine RODIER - Le Nouveau Belier" userId="8d18d86c-7c03-4563-8894-8ee266adb6ca" providerId="ADAL" clId="{69C26834-74B5-4930-84DE-A3A7821B5178}" dt="2024-05-10T13:29:32.768" v="653" actId="14861"/>
        <pc:sldMkLst>
          <pc:docMk/>
          <pc:sldMk cId="1891151179" sldId="1273"/>
        </pc:sldMkLst>
        <pc:picChg chg="add mod">
          <ac:chgData name="Perrine RODIER - Le Nouveau Belier" userId="8d18d86c-7c03-4563-8894-8ee266adb6ca" providerId="ADAL" clId="{69C26834-74B5-4930-84DE-A3A7821B5178}" dt="2024-05-10T13:29:32.768" v="653" actId="14861"/>
          <ac:picMkLst>
            <pc:docMk/>
            <pc:sldMk cId="1891151179" sldId="1273"/>
            <ac:picMk id="5" creationId="{194BEB55-9A6B-6CE8-80B6-EA4E7A3D510C}"/>
          </ac:picMkLst>
        </pc:picChg>
        <pc:picChg chg="mod">
          <ac:chgData name="Perrine RODIER - Le Nouveau Belier" userId="8d18d86c-7c03-4563-8894-8ee266adb6ca" providerId="ADAL" clId="{69C26834-74B5-4930-84DE-A3A7821B5178}" dt="2024-05-10T13:29:32.768" v="653" actId="14861"/>
          <ac:picMkLst>
            <pc:docMk/>
            <pc:sldMk cId="1891151179" sldId="1273"/>
            <ac:picMk id="7" creationId="{3AF526C8-373E-E83F-4676-27B284AF5481}"/>
          </ac:picMkLst>
        </pc:picChg>
        <pc:picChg chg="add mod">
          <ac:chgData name="Perrine RODIER - Le Nouveau Belier" userId="8d18d86c-7c03-4563-8894-8ee266adb6ca" providerId="ADAL" clId="{69C26834-74B5-4930-84DE-A3A7821B5178}" dt="2024-05-10T13:29:32.768" v="653" actId="14861"/>
          <ac:picMkLst>
            <pc:docMk/>
            <pc:sldMk cId="1891151179" sldId="1273"/>
            <ac:picMk id="8" creationId="{2DBA2765-E2E0-B703-10FE-8E085608CA75}"/>
          </ac:picMkLst>
        </pc:picChg>
        <pc:picChg chg="mod">
          <ac:chgData name="Perrine RODIER - Le Nouveau Belier" userId="8d18d86c-7c03-4563-8894-8ee266adb6ca" providerId="ADAL" clId="{69C26834-74B5-4930-84DE-A3A7821B5178}" dt="2024-05-10T13:29:32.768" v="653" actId="14861"/>
          <ac:picMkLst>
            <pc:docMk/>
            <pc:sldMk cId="1891151179" sldId="1273"/>
            <ac:picMk id="9" creationId="{B3860ADF-04E5-AC5A-4738-900B7F9CE172}"/>
          </ac:picMkLst>
        </pc:picChg>
        <pc:picChg chg="add mod">
          <ac:chgData name="Perrine RODIER - Le Nouveau Belier" userId="8d18d86c-7c03-4563-8894-8ee266adb6ca" providerId="ADAL" clId="{69C26834-74B5-4930-84DE-A3A7821B5178}" dt="2024-05-10T13:29:32.768" v="653" actId="14861"/>
          <ac:picMkLst>
            <pc:docMk/>
            <pc:sldMk cId="1891151179" sldId="1273"/>
            <ac:picMk id="10" creationId="{93B62B6D-6062-B65B-C780-855D67115173}"/>
          </ac:picMkLst>
        </pc:picChg>
        <pc:picChg chg="mod">
          <ac:chgData name="Perrine RODIER - Le Nouveau Belier" userId="8d18d86c-7c03-4563-8894-8ee266adb6ca" providerId="ADAL" clId="{69C26834-74B5-4930-84DE-A3A7821B5178}" dt="2024-05-10T13:29:32.768" v="653" actId="14861"/>
          <ac:picMkLst>
            <pc:docMk/>
            <pc:sldMk cId="1891151179" sldId="1273"/>
            <ac:picMk id="11" creationId="{64261C7F-B25D-BF4B-EB75-6EFFF8FF2571}"/>
          </ac:picMkLst>
        </pc:picChg>
        <pc:picChg chg="mod">
          <ac:chgData name="Perrine RODIER - Le Nouveau Belier" userId="8d18d86c-7c03-4563-8894-8ee266adb6ca" providerId="ADAL" clId="{69C26834-74B5-4930-84DE-A3A7821B5178}" dt="2024-05-10T13:29:32.768" v="653" actId="14861"/>
          <ac:picMkLst>
            <pc:docMk/>
            <pc:sldMk cId="1891151179" sldId="1273"/>
            <ac:picMk id="13" creationId="{2FA690B9-771C-E612-FBAA-330A110628DA}"/>
          </ac:picMkLst>
        </pc:picChg>
        <pc:picChg chg="mod modCrop">
          <ac:chgData name="Perrine RODIER - Le Nouveau Belier" userId="8d18d86c-7c03-4563-8894-8ee266adb6ca" providerId="ADAL" clId="{69C26834-74B5-4930-84DE-A3A7821B5178}" dt="2024-05-10T13:29:32.768" v="653" actId="14861"/>
          <ac:picMkLst>
            <pc:docMk/>
            <pc:sldMk cId="1891151179" sldId="1273"/>
            <ac:picMk id="15" creationId="{BDB0C789-D502-FF3B-B82E-94DA02CFB775}"/>
          </ac:picMkLst>
        </pc:picChg>
        <pc:picChg chg="add mod">
          <ac:chgData name="Perrine RODIER - Le Nouveau Belier" userId="8d18d86c-7c03-4563-8894-8ee266adb6ca" providerId="ADAL" clId="{69C26834-74B5-4930-84DE-A3A7821B5178}" dt="2024-05-10T13:29:32.768" v="653" actId="14861"/>
          <ac:picMkLst>
            <pc:docMk/>
            <pc:sldMk cId="1891151179" sldId="1273"/>
            <ac:picMk id="20" creationId="{F0D6EF26-A6BD-8523-2C99-D89719C83DB1}"/>
          </ac:picMkLst>
        </pc:picChg>
      </pc:sldChg>
      <pc:sldChg chg="delSp add del mod">
        <pc:chgData name="Perrine RODIER - Le Nouveau Belier" userId="8d18d86c-7c03-4563-8894-8ee266adb6ca" providerId="ADAL" clId="{69C26834-74B5-4930-84DE-A3A7821B5178}" dt="2024-05-10T10:55:49.519" v="520" actId="47"/>
        <pc:sldMkLst>
          <pc:docMk/>
          <pc:sldMk cId="3198235259" sldId="1274"/>
        </pc:sldMkLst>
        <pc:picChg chg="del">
          <ac:chgData name="Perrine RODIER - Le Nouveau Belier" userId="8d18d86c-7c03-4563-8894-8ee266adb6ca" providerId="ADAL" clId="{69C26834-74B5-4930-84DE-A3A7821B5178}" dt="2024-05-10T10:55:28.829" v="511" actId="21"/>
          <ac:picMkLst>
            <pc:docMk/>
            <pc:sldMk cId="3198235259" sldId="1274"/>
            <ac:picMk id="7" creationId="{84243FE1-6786-3137-4F84-3EC3E055062E}"/>
          </ac:picMkLst>
        </pc:picChg>
      </pc:sldChg>
      <pc:sldChg chg="add">
        <pc:chgData name="Perrine RODIER - Le Nouveau Belier" userId="8d18d86c-7c03-4563-8894-8ee266adb6ca" providerId="ADAL" clId="{69C26834-74B5-4930-84DE-A3A7821B5178}" dt="2024-05-10T09:39:19.127" v="92"/>
        <pc:sldMkLst>
          <pc:docMk/>
          <pc:sldMk cId="4205519962" sldId="1277"/>
        </pc:sldMkLst>
      </pc:sldChg>
      <pc:sldChg chg="add">
        <pc:chgData name="Perrine RODIER - Le Nouveau Belier" userId="8d18d86c-7c03-4563-8894-8ee266adb6ca" providerId="ADAL" clId="{69C26834-74B5-4930-84DE-A3A7821B5178}" dt="2024-05-10T09:39:47.854" v="94"/>
        <pc:sldMkLst>
          <pc:docMk/>
          <pc:sldMk cId="3145396175" sldId="1278"/>
        </pc:sldMkLst>
      </pc:sldChg>
      <pc:sldChg chg="add">
        <pc:chgData name="Perrine RODIER - Le Nouveau Belier" userId="8d18d86c-7c03-4563-8894-8ee266adb6ca" providerId="ADAL" clId="{69C26834-74B5-4930-84DE-A3A7821B5178}" dt="2024-05-10T09:39:37.906" v="93"/>
        <pc:sldMkLst>
          <pc:docMk/>
          <pc:sldMk cId="2539696356" sldId="1279"/>
        </pc:sldMkLst>
      </pc:sldChg>
      <pc:sldChg chg="add">
        <pc:chgData name="Perrine RODIER - Le Nouveau Belier" userId="8d18d86c-7c03-4563-8894-8ee266adb6ca" providerId="ADAL" clId="{69C26834-74B5-4930-84DE-A3A7821B5178}" dt="2024-05-10T09:40:06.158" v="95"/>
        <pc:sldMkLst>
          <pc:docMk/>
          <pc:sldMk cId="3672476352" sldId="1280"/>
        </pc:sldMkLst>
      </pc:sldChg>
      <pc:sldChg chg="modSp add mod">
        <pc:chgData name="Perrine RODIER - Le Nouveau Belier" userId="8d18d86c-7c03-4563-8894-8ee266adb6ca" providerId="ADAL" clId="{69C26834-74B5-4930-84DE-A3A7821B5178}" dt="2024-05-10T13:20:08.901" v="523" actId="20577"/>
        <pc:sldMkLst>
          <pc:docMk/>
          <pc:sldMk cId="4031320032" sldId="1281"/>
        </pc:sldMkLst>
        <pc:spChg chg="mod">
          <ac:chgData name="Perrine RODIER - Le Nouveau Belier" userId="8d18d86c-7c03-4563-8894-8ee266adb6ca" providerId="ADAL" clId="{69C26834-74B5-4930-84DE-A3A7821B5178}" dt="2024-05-10T13:20:08.901" v="523" actId="20577"/>
          <ac:spMkLst>
            <pc:docMk/>
            <pc:sldMk cId="4031320032" sldId="1281"/>
            <ac:spMk id="2" creationId="{AC531CA1-2135-1596-E313-02A80DC2AA6D}"/>
          </ac:spMkLst>
        </pc:spChg>
        <pc:spChg chg="mod">
          <ac:chgData name="Perrine RODIER - Le Nouveau Belier" userId="8d18d86c-7c03-4563-8894-8ee266adb6ca" providerId="ADAL" clId="{69C26834-74B5-4930-84DE-A3A7821B5178}" dt="2024-05-10T13:20:05.323" v="522" actId="1076"/>
          <ac:spMkLst>
            <pc:docMk/>
            <pc:sldMk cId="4031320032" sldId="1281"/>
            <ac:spMk id="3" creationId="{02D11372-164E-1953-3D3A-538092A8ED40}"/>
          </ac:spMkLst>
        </pc:spChg>
      </pc:sldChg>
      <pc:sldChg chg="addSp delSp modSp add mod">
        <pc:chgData name="Perrine RODIER - Le Nouveau Belier" userId="8d18d86c-7c03-4563-8894-8ee266adb6ca" providerId="ADAL" clId="{69C26834-74B5-4930-84DE-A3A7821B5178}" dt="2024-05-10T13:23:29.020" v="578" actId="14861"/>
        <pc:sldMkLst>
          <pc:docMk/>
          <pc:sldMk cId="2488018324" sldId="1283"/>
        </pc:sldMkLst>
        <pc:spChg chg="mod">
          <ac:chgData name="Perrine RODIER - Le Nouveau Belier" userId="8d18d86c-7c03-4563-8894-8ee266adb6ca" providerId="ADAL" clId="{69C26834-74B5-4930-84DE-A3A7821B5178}" dt="2024-05-10T13:20:40.552" v="526" actId="2711"/>
          <ac:spMkLst>
            <pc:docMk/>
            <pc:sldMk cId="2488018324" sldId="1283"/>
            <ac:spMk id="2" creationId="{AC531CA1-2135-1596-E313-02A80DC2AA6D}"/>
          </ac:spMkLst>
        </pc:spChg>
        <pc:picChg chg="add mod">
          <ac:chgData name="Perrine RODIER - Le Nouveau Belier" userId="8d18d86c-7c03-4563-8894-8ee266adb6ca" providerId="ADAL" clId="{69C26834-74B5-4930-84DE-A3A7821B5178}" dt="2024-05-10T13:23:29.020" v="578" actId="14861"/>
          <ac:picMkLst>
            <pc:docMk/>
            <pc:sldMk cId="2488018324" sldId="1283"/>
            <ac:picMk id="5" creationId="{615E9C3A-1C35-9CD5-B5E8-8B589C407196}"/>
          </ac:picMkLst>
        </pc:picChg>
        <pc:picChg chg="mod">
          <ac:chgData name="Perrine RODIER - Le Nouveau Belier" userId="8d18d86c-7c03-4563-8894-8ee266adb6ca" providerId="ADAL" clId="{69C26834-74B5-4930-84DE-A3A7821B5178}" dt="2024-05-10T13:23:29.020" v="578" actId="14861"/>
          <ac:picMkLst>
            <pc:docMk/>
            <pc:sldMk cId="2488018324" sldId="1283"/>
            <ac:picMk id="7" creationId="{87982C24-A9EC-B8F5-E62C-B5FAA6B4466D}"/>
          </ac:picMkLst>
        </pc:picChg>
        <pc:picChg chg="add del">
          <ac:chgData name="Perrine RODIER - Le Nouveau Belier" userId="8d18d86c-7c03-4563-8894-8ee266adb6ca" providerId="ADAL" clId="{69C26834-74B5-4930-84DE-A3A7821B5178}" dt="2024-05-10T10:29:02.714" v="275" actId="22"/>
          <ac:picMkLst>
            <pc:docMk/>
            <pc:sldMk cId="2488018324" sldId="1283"/>
            <ac:picMk id="8" creationId="{7C7CC0BC-02E0-CE65-0B7A-9E77FD771301}"/>
          </ac:picMkLst>
        </pc:picChg>
        <pc:picChg chg="mod">
          <ac:chgData name="Perrine RODIER - Le Nouveau Belier" userId="8d18d86c-7c03-4563-8894-8ee266adb6ca" providerId="ADAL" clId="{69C26834-74B5-4930-84DE-A3A7821B5178}" dt="2024-05-10T13:23:29.020" v="578" actId="14861"/>
          <ac:picMkLst>
            <pc:docMk/>
            <pc:sldMk cId="2488018324" sldId="1283"/>
            <ac:picMk id="9" creationId="{11B2C410-6CC6-6E30-32D2-81C5C075A968}"/>
          </ac:picMkLst>
        </pc:picChg>
        <pc:picChg chg="add mod">
          <ac:chgData name="Perrine RODIER - Le Nouveau Belier" userId="8d18d86c-7c03-4563-8894-8ee266adb6ca" providerId="ADAL" clId="{69C26834-74B5-4930-84DE-A3A7821B5178}" dt="2024-05-10T13:23:29.020" v="578" actId="14861"/>
          <ac:picMkLst>
            <pc:docMk/>
            <pc:sldMk cId="2488018324" sldId="1283"/>
            <ac:picMk id="11" creationId="{F1568336-A9DD-7B00-4D7B-A6A33CFA4623}"/>
          </ac:picMkLst>
        </pc:picChg>
        <pc:picChg chg="mod">
          <ac:chgData name="Perrine RODIER - Le Nouveau Belier" userId="8d18d86c-7c03-4563-8894-8ee266adb6ca" providerId="ADAL" clId="{69C26834-74B5-4930-84DE-A3A7821B5178}" dt="2024-05-10T13:23:29.020" v="578" actId="14861"/>
          <ac:picMkLst>
            <pc:docMk/>
            <pc:sldMk cId="2488018324" sldId="1283"/>
            <ac:picMk id="23" creationId="{D1068F95-B4F2-DCDA-6AA6-AFC6DC708158}"/>
          </ac:picMkLst>
        </pc:picChg>
      </pc:sldChg>
      <pc:sldChg chg="modSp add mod">
        <pc:chgData name="Perrine RODIER - Le Nouveau Belier" userId="8d18d86c-7c03-4563-8894-8ee266adb6ca" providerId="ADAL" clId="{69C26834-74B5-4930-84DE-A3A7821B5178}" dt="2024-05-10T13:25:06.122" v="610" actId="14861"/>
        <pc:sldMkLst>
          <pc:docMk/>
          <pc:sldMk cId="4186962357" sldId="1284"/>
        </pc:sldMkLst>
        <pc:spChg chg="mod">
          <ac:chgData name="Perrine RODIER - Le Nouveau Belier" userId="8d18d86c-7c03-4563-8894-8ee266adb6ca" providerId="ADAL" clId="{69C26834-74B5-4930-84DE-A3A7821B5178}" dt="2024-05-10T13:20:50.607" v="527" actId="2711"/>
          <ac:spMkLst>
            <pc:docMk/>
            <pc:sldMk cId="4186962357" sldId="1284"/>
            <ac:spMk id="2" creationId="{AC531CA1-2135-1596-E313-02A80DC2AA6D}"/>
          </ac:spMkLst>
        </pc:spChg>
        <pc:picChg chg="mod">
          <ac:chgData name="Perrine RODIER - Le Nouveau Belier" userId="8d18d86c-7c03-4563-8894-8ee266adb6ca" providerId="ADAL" clId="{69C26834-74B5-4930-84DE-A3A7821B5178}" dt="2024-05-10T13:25:06.122" v="610" actId="14861"/>
          <ac:picMkLst>
            <pc:docMk/>
            <pc:sldMk cId="4186962357" sldId="1284"/>
            <ac:picMk id="7" creationId="{48E538CD-1511-1BCA-B339-4AC6CC903ED1}"/>
          </ac:picMkLst>
        </pc:picChg>
        <pc:picChg chg="mod modCrop">
          <ac:chgData name="Perrine RODIER - Le Nouveau Belier" userId="8d18d86c-7c03-4563-8894-8ee266adb6ca" providerId="ADAL" clId="{69C26834-74B5-4930-84DE-A3A7821B5178}" dt="2024-05-10T13:25:06.122" v="610" actId="14861"/>
          <ac:picMkLst>
            <pc:docMk/>
            <pc:sldMk cId="4186962357" sldId="1284"/>
            <ac:picMk id="13" creationId="{1F5CB604-33CA-1230-703B-0FCF8BE8EE5E}"/>
          </ac:picMkLst>
        </pc:picChg>
        <pc:picChg chg="mod">
          <ac:chgData name="Perrine RODIER - Le Nouveau Belier" userId="8d18d86c-7c03-4563-8894-8ee266adb6ca" providerId="ADAL" clId="{69C26834-74B5-4930-84DE-A3A7821B5178}" dt="2024-05-10T13:25:06.122" v="610" actId="14861"/>
          <ac:picMkLst>
            <pc:docMk/>
            <pc:sldMk cId="4186962357" sldId="1284"/>
            <ac:picMk id="15" creationId="{3500F8AB-C70A-6D92-1D22-83AF9D9D074A}"/>
          </ac:picMkLst>
        </pc:picChg>
      </pc:sldChg>
      <pc:sldChg chg="addSp modSp add mod">
        <pc:chgData name="Perrine RODIER - Le Nouveau Belier" userId="8d18d86c-7c03-4563-8894-8ee266adb6ca" providerId="ADAL" clId="{69C26834-74B5-4930-84DE-A3A7821B5178}" dt="2024-05-10T13:28:51.179" v="649" actId="1076"/>
        <pc:sldMkLst>
          <pc:docMk/>
          <pc:sldMk cId="1801304667" sldId="1286"/>
        </pc:sldMkLst>
        <pc:spChg chg="mod">
          <ac:chgData name="Perrine RODIER - Le Nouveau Belier" userId="8d18d86c-7c03-4563-8894-8ee266adb6ca" providerId="ADAL" clId="{69C26834-74B5-4930-84DE-A3A7821B5178}" dt="2024-05-10T13:28:26.370" v="634" actId="2711"/>
          <ac:spMkLst>
            <pc:docMk/>
            <pc:sldMk cId="1801304667" sldId="1286"/>
            <ac:spMk id="2" creationId="{AC531CA1-2135-1596-E313-02A80DC2AA6D}"/>
          </ac:spMkLst>
        </pc:spChg>
        <pc:picChg chg="add mod">
          <ac:chgData name="Perrine RODIER - Le Nouveau Belier" userId="8d18d86c-7c03-4563-8894-8ee266adb6ca" providerId="ADAL" clId="{69C26834-74B5-4930-84DE-A3A7821B5178}" dt="2024-05-10T13:28:51.179" v="649" actId="1076"/>
          <ac:picMkLst>
            <pc:docMk/>
            <pc:sldMk cId="1801304667" sldId="1286"/>
            <ac:picMk id="4" creationId="{70F3833D-E07E-397B-C86D-43FC31A2064B}"/>
          </ac:picMkLst>
        </pc:picChg>
        <pc:picChg chg="mod">
          <ac:chgData name="Perrine RODIER - Le Nouveau Belier" userId="8d18d86c-7c03-4563-8894-8ee266adb6ca" providerId="ADAL" clId="{69C26834-74B5-4930-84DE-A3A7821B5178}" dt="2024-05-10T13:28:51.179" v="649" actId="1076"/>
          <ac:picMkLst>
            <pc:docMk/>
            <pc:sldMk cId="1801304667" sldId="1286"/>
            <ac:picMk id="6" creationId="{3AF025EE-C779-EBDD-887A-52D481E035C4}"/>
          </ac:picMkLst>
        </pc:picChg>
        <pc:picChg chg="mod">
          <ac:chgData name="Perrine RODIER - Le Nouveau Belier" userId="8d18d86c-7c03-4563-8894-8ee266adb6ca" providerId="ADAL" clId="{69C26834-74B5-4930-84DE-A3A7821B5178}" dt="2024-05-10T13:28:51.179" v="649" actId="1076"/>
          <ac:picMkLst>
            <pc:docMk/>
            <pc:sldMk cId="1801304667" sldId="1286"/>
            <ac:picMk id="8" creationId="{E663A012-9461-DB43-6AE9-86B4DD5C0AAD}"/>
          </ac:picMkLst>
        </pc:picChg>
      </pc:sldChg>
      <pc:sldChg chg="modSp add mod">
        <pc:chgData name="Perrine RODIER - Le Nouveau Belier" userId="8d18d86c-7c03-4563-8894-8ee266adb6ca" providerId="ADAL" clId="{69C26834-74B5-4930-84DE-A3A7821B5178}" dt="2024-05-10T13:28:31.877" v="635" actId="2711"/>
        <pc:sldMkLst>
          <pc:docMk/>
          <pc:sldMk cId="2622794947" sldId="1287"/>
        </pc:sldMkLst>
        <pc:spChg chg="mod">
          <ac:chgData name="Perrine RODIER - Le Nouveau Belier" userId="8d18d86c-7c03-4563-8894-8ee266adb6ca" providerId="ADAL" clId="{69C26834-74B5-4930-84DE-A3A7821B5178}" dt="2024-05-10T13:28:31.877" v="635" actId="2711"/>
          <ac:spMkLst>
            <pc:docMk/>
            <pc:sldMk cId="2622794947" sldId="1287"/>
            <ac:spMk id="2" creationId="{AC531CA1-2135-1596-E313-02A80DC2AA6D}"/>
          </ac:spMkLst>
        </pc:spChg>
      </pc:sldChg>
      <pc:sldChg chg="addSp delSp modSp add mod">
        <pc:chgData name="Perrine RODIER - Le Nouveau Belier" userId="8d18d86c-7c03-4563-8894-8ee266adb6ca" providerId="ADAL" clId="{69C26834-74B5-4930-84DE-A3A7821B5178}" dt="2024-05-10T13:28:59.318" v="650" actId="2711"/>
        <pc:sldMkLst>
          <pc:docMk/>
          <pc:sldMk cId="2555066849" sldId="1290"/>
        </pc:sldMkLst>
        <pc:spChg chg="mod">
          <ac:chgData name="Perrine RODIER - Le Nouveau Belier" userId="8d18d86c-7c03-4563-8894-8ee266adb6ca" providerId="ADAL" clId="{69C26834-74B5-4930-84DE-A3A7821B5178}" dt="2024-05-10T13:28:59.318" v="650" actId="2711"/>
          <ac:spMkLst>
            <pc:docMk/>
            <pc:sldMk cId="2555066849" sldId="1290"/>
            <ac:spMk id="2" creationId="{AC531CA1-2135-1596-E313-02A80DC2AA6D}"/>
          </ac:spMkLst>
        </pc:spChg>
        <pc:spChg chg="del">
          <ac:chgData name="Perrine RODIER - Le Nouveau Belier" userId="8d18d86c-7c03-4563-8894-8ee266adb6ca" providerId="ADAL" clId="{69C26834-74B5-4930-84DE-A3A7821B5178}" dt="2024-05-10T10:43:06.416" v="362" actId="478"/>
          <ac:spMkLst>
            <pc:docMk/>
            <pc:sldMk cId="2555066849" sldId="1290"/>
            <ac:spMk id="3" creationId="{02D11372-164E-1953-3D3A-538092A8ED40}"/>
          </ac:spMkLst>
        </pc:spChg>
        <pc:spChg chg="add mod">
          <ac:chgData name="Perrine RODIER - Le Nouveau Belier" userId="8d18d86c-7c03-4563-8894-8ee266adb6ca" providerId="ADAL" clId="{69C26834-74B5-4930-84DE-A3A7821B5178}" dt="2024-05-10T10:43:44.616" v="393" actId="120"/>
          <ac:spMkLst>
            <pc:docMk/>
            <pc:sldMk cId="2555066849" sldId="1290"/>
            <ac:spMk id="7" creationId="{9CD72694-79AD-89B2-82C0-59D848D0C5E2}"/>
          </ac:spMkLst>
        </pc:spChg>
        <pc:picChg chg="del">
          <ac:chgData name="Perrine RODIER - Le Nouveau Belier" userId="8d18d86c-7c03-4563-8894-8ee266adb6ca" providerId="ADAL" clId="{69C26834-74B5-4930-84DE-A3A7821B5178}" dt="2024-05-10T10:42:10.587" v="349" actId="478"/>
          <ac:picMkLst>
            <pc:docMk/>
            <pc:sldMk cId="2555066849" sldId="1290"/>
            <ac:picMk id="5" creationId="{EE4C5B08-CC6C-7637-818A-733CE02BFD2C}"/>
          </ac:picMkLst>
        </pc:picChg>
        <pc:picChg chg="add del mod">
          <ac:chgData name="Perrine RODIER - Le Nouveau Belier" userId="8d18d86c-7c03-4563-8894-8ee266adb6ca" providerId="ADAL" clId="{69C26834-74B5-4930-84DE-A3A7821B5178}" dt="2024-05-10T10:43:14.446" v="365" actId="21"/>
          <ac:picMkLst>
            <pc:docMk/>
            <pc:sldMk cId="2555066849" sldId="1290"/>
            <ac:picMk id="6" creationId="{70F3833D-E07E-397B-C86D-43FC31A2064B}"/>
          </ac:picMkLst>
        </pc:picChg>
        <pc:picChg chg="del">
          <ac:chgData name="Perrine RODIER - Le Nouveau Belier" userId="8d18d86c-7c03-4563-8894-8ee266adb6ca" providerId="ADAL" clId="{69C26834-74B5-4930-84DE-A3A7821B5178}" dt="2024-05-10T10:42:16.468" v="353" actId="478"/>
          <ac:picMkLst>
            <pc:docMk/>
            <pc:sldMk cId="2555066849" sldId="1290"/>
            <ac:picMk id="9" creationId="{8578086F-8AC7-5F0D-A337-232174CEA28F}"/>
          </ac:picMkLst>
        </pc:picChg>
        <pc:picChg chg="add mod">
          <ac:chgData name="Perrine RODIER - Le Nouveau Belier" userId="8d18d86c-7c03-4563-8894-8ee266adb6ca" providerId="ADAL" clId="{69C26834-74B5-4930-84DE-A3A7821B5178}" dt="2024-05-10T10:45:35.532" v="432" actId="14861"/>
          <ac:picMkLst>
            <pc:docMk/>
            <pc:sldMk cId="2555066849" sldId="1290"/>
            <ac:picMk id="10" creationId="{479C8A11-532E-ED1C-64F9-FF186647B431}"/>
          </ac:picMkLst>
        </pc:picChg>
        <pc:picChg chg="add mod">
          <ac:chgData name="Perrine RODIER - Le Nouveau Belier" userId="8d18d86c-7c03-4563-8894-8ee266adb6ca" providerId="ADAL" clId="{69C26834-74B5-4930-84DE-A3A7821B5178}" dt="2024-05-10T10:45:35.532" v="432" actId="14861"/>
          <ac:picMkLst>
            <pc:docMk/>
            <pc:sldMk cId="2555066849" sldId="1290"/>
            <ac:picMk id="12" creationId="{01A37AD3-E64C-D3F7-019F-AF5EF54B3BB0}"/>
          </ac:picMkLst>
        </pc:picChg>
        <pc:picChg chg="add mod">
          <ac:chgData name="Perrine RODIER - Le Nouveau Belier" userId="8d18d86c-7c03-4563-8894-8ee266adb6ca" providerId="ADAL" clId="{69C26834-74B5-4930-84DE-A3A7821B5178}" dt="2024-05-10T10:45:35.532" v="432" actId="14861"/>
          <ac:picMkLst>
            <pc:docMk/>
            <pc:sldMk cId="2555066849" sldId="1290"/>
            <ac:picMk id="14" creationId="{D0746B7C-8D3B-3C29-7F14-B35695C4630E}"/>
          </ac:picMkLst>
        </pc:picChg>
      </pc:sldChg>
      <pc:sldChg chg="delSp add del mod">
        <pc:chgData name="Perrine RODIER - Le Nouveau Belier" userId="8d18d86c-7c03-4563-8894-8ee266adb6ca" providerId="ADAL" clId="{69C26834-74B5-4930-84DE-A3A7821B5178}" dt="2024-05-10T10:55:50.200" v="521" actId="47"/>
        <pc:sldMkLst>
          <pc:docMk/>
          <pc:sldMk cId="1237104036" sldId="1296"/>
        </pc:sldMkLst>
        <pc:picChg chg="del">
          <ac:chgData name="Perrine RODIER - Le Nouveau Belier" userId="8d18d86c-7c03-4563-8894-8ee266adb6ca" providerId="ADAL" clId="{69C26834-74B5-4930-84DE-A3A7821B5178}" dt="2024-05-10T10:55:37.087" v="515" actId="21"/>
          <ac:picMkLst>
            <pc:docMk/>
            <pc:sldMk cId="1237104036" sldId="1296"/>
            <ac:picMk id="5" creationId="{88D4D428-65D7-40C5-DE2B-E4BFDBA12B90}"/>
          </ac:picMkLst>
        </pc:picChg>
      </pc:sldChg>
      <pc:sldChg chg="addSp delSp modSp add mod">
        <pc:chgData name="Perrine RODIER - Le Nouveau Belier" userId="8d18d86c-7c03-4563-8894-8ee266adb6ca" providerId="ADAL" clId="{69C26834-74B5-4930-84DE-A3A7821B5178}" dt="2024-05-10T13:24:36.726" v="609" actId="1037"/>
        <pc:sldMkLst>
          <pc:docMk/>
          <pc:sldMk cId="4148604506" sldId="1306"/>
        </pc:sldMkLst>
        <pc:spChg chg="mod">
          <ac:chgData name="Perrine RODIER - Le Nouveau Belier" userId="8d18d86c-7c03-4563-8894-8ee266adb6ca" providerId="ADAL" clId="{69C26834-74B5-4930-84DE-A3A7821B5178}" dt="2024-05-10T13:20:34.217" v="525" actId="2711"/>
          <ac:spMkLst>
            <pc:docMk/>
            <pc:sldMk cId="4148604506" sldId="1306"/>
            <ac:spMk id="2" creationId="{AC531CA1-2135-1596-E313-02A80DC2AA6D}"/>
          </ac:spMkLst>
        </pc:spChg>
        <pc:spChg chg="del">
          <ac:chgData name="Perrine RODIER - Le Nouveau Belier" userId="8d18d86c-7c03-4563-8894-8ee266adb6ca" providerId="ADAL" clId="{69C26834-74B5-4930-84DE-A3A7821B5178}" dt="2024-05-10T10:13:07.547" v="262" actId="478"/>
          <ac:spMkLst>
            <pc:docMk/>
            <pc:sldMk cId="4148604506" sldId="1306"/>
            <ac:spMk id="3" creationId="{02D11372-164E-1953-3D3A-538092A8ED40}"/>
          </ac:spMkLst>
        </pc:spChg>
        <pc:spChg chg="add del mod">
          <ac:chgData name="Perrine RODIER - Le Nouveau Belier" userId="8d18d86c-7c03-4563-8894-8ee266adb6ca" providerId="ADAL" clId="{69C26834-74B5-4930-84DE-A3A7821B5178}" dt="2024-05-10T10:13:13.809" v="264" actId="478"/>
          <ac:spMkLst>
            <pc:docMk/>
            <pc:sldMk cId="4148604506" sldId="1306"/>
            <ac:spMk id="15" creationId="{B61816EB-FF1C-592A-E449-622B14937273}"/>
          </ac:spMkLst>
        </pc:spChg>
        <pc:picChg chg="mod ord">
          <ac:chgData name="Perrine RODIER - Le Nouveau Belier" userId="8d18d86c-7c03-4563-8894-8ee266adb6ca" providerId="ADAL" clId="{69C26834-74B5-4930-84DE-A3A7821B5178}" dt="2024-05-10T13:24:30.999" v="598" actId="1037"/>
          <ac:picMkLst>
            <pc:docMk/>
            <pc:sldMk cId="4148604506" sldId="1306"/>
            <ac:picMk id="5" creationId="{C2BD1382-F045-37FF-FAE3-B76F67A03D41}"/>
          </ac:picMkLst>
        </pc:picChg>
        <pc:picChg chg="add mod ord">
          <ac:chgData name="Perrine RODIER - Le Nouveau Belier" userId="8d18d86c-7c03-4563-8894-8ee266adb6ca" providerId="ADAL" clId="{69C26834-74B5-4930-84DE-A3A7821B5178}" dt="2024-05-10T13:24:36.726" v="609" actId="1037"/>
          <ac:picMkLst>
            <pc:docMk/>
            <pc:sldMk cId="4148604506" sldId="1306"/>
            <ac:picMk id="6" creationId="{B57E4E46-BAAB-2C51-C47C-2A5212BE1896}"/>
          </ac:picMkLst>
        </pc:picChg>
        <pc:picChg chg="mod">
          <ac:chgData name="Perrine RODIER - Le Nouveau Belier" userId="8d18d86c-7c03-4563-8894-8ee266adb6ca" providerId="ADAL" clId="{69C26834-74B5-4930-84DE-A3A7821B5178}" dt="2024-05-10T13:24:30.999" v="598" actId="1037"/>
          <ac:picMkLst>
            <pc:docMk/>
            <pc:sldMk cId="4148604506" sldId="1306"/>
            <ac:picMk id="8" creationId="{8D5F641C-8187-64D4-4876-E35EC544BAF9}"/>
          </ac:picMkLst>
        </pc:picChg>
        <pc:picChg chg="add mod">
          <ac:chgData name="Perrine RODIER - Le Nouveau Belier" userId="8d18d86c-7c03-4563-8894-8ee266adb6ca" providerId="ADAL" clId="{69C26834-74B5-4930-84DE-A3A7821B5178}" dt="2024-05-10T13:24:14.999" v="590" actId="1076"/>
          <ac:picMkLst>
            <pc:docMk/>
            <pc:sldMk cId="4148604506" sldId="1306"/>
            <ac:picMk id="9" creationId="{8FFA64A4-C869-C846-B0A1-1753BC7B5011}"/>
          </ac:picMkLst>
        </pc:picChg>
        <pc:picChg chg="add mod">
          <ac:chgData name="Perrine RODIER - Le Nouveau Belier" userId="8d18d86c-7c03-4563-8894-8ee266adb6ca" providerId="ADAL" clId="{69C26834-74B5-4930-84DE-A3A7821B5178}" dt="2024-05-10T13:24:34.385" v="604" actId="1038"/>
          <ac:picMkLst>
            <pc:docMk/>
            <pc:sldMk cId="4148604506" sldId="1306"/>
            <ac:picMk id="11" creationId="{CCD8D692-0E81-C76D-2F95-BFDB71FE5D4C}"/>
          </ac:picMkLst>
        </pc:picChg>
        <pc:picChg chg="del">
          <ac:chgData name="Perrine RODIER - Le Nouveau Belier" userId="8d18d86c-7c03-4563-8894-8ee266adb6ca" providerId="ADAL" clId="{69C26834-74B5-4930-84DE-A3A7821B5178}" dt="2024-05-10T10:10:43.526" v="225" actId="478"/>
          <ac:picMkLst>
            <pc:docMk/>
            <pc:sldMk cId="4148604506" sldId="1306"/>
            <ac:picMk id="12" creationId="{480E3691-EA21-167F-BF65-0D78901EC916}"/>
          </ac:picMkLst>
        </pc:picChg>
        <pc:picChg chg="add mod">
          <ac:chgData name="Perrine RODIER - Le Nouveau Belier" userId="8d18d86c-7c03-4563-8894-8ee266adb6ca" providerId="ADAL" clId="{69C26834-74B5-4930-84DE-A3A7821B5178}" dt="2024-05-10T13:24:34.385" v="604" actId="1038"/>
          <ac:picMkLst>
            <pc:docMk/>
            <pc:sldMk cId="4148604506" sldId="1306"/>
            <ac:picMk id="14" creationId="{31259CCA-5CD5-3BC6-31E9-4A64AE16E27E}"/>
          </ac:picMkLst>
        </pc:picChg>
      </pc:sldChg>
      <pc:sldChg chg="modSp add mod">
        <pc:chgData name="Perrine RODIER - Le Nouveau Belier" userId="8d18d86c-7c03-4563-8894-8ee266adb6ca" providerId="ADAL" clId="{69C26834-74B5-4930-84DE-A3A7821B5178}" dt="2024-05-10T13:26:31.686" v="632" actId="1076"/>
        <pc:sldMkLst>
          <pc:docMk/>
          <pc:sldMk cId="1349866074" sldId="1651"/>
        </pc:sldMkLst>
        <pc:picChg chg="mod">
          <ac:chgData name="Perrine RODIER - Le Nouveau Belier" userId="8d18d86c-7c03-4563-8894-8ee266adb6ca" providerId="ADAL" clId="{69C26834-74B5-4930-84DE-A3A7821B5178}" dt="2024-05-10T13:26:31.686" v="632" actId="1076"/>
          <ac:picMkLst>
            <pc:docMk/>
            <pc:sldMk cId="1349866074" sldId="1651"/>
            <ac:picMk id="7" creationId="{48E538CD-1511-1BCA-B339-4AC6CC903ED1}"/>
          </ac:picMkLst>
        </pc:picChg>
        <pc:picChg chg="mod modCrop">
          <ac:chgData name="Perrine RODIER - Le Nouveau Belier" userId="8d18d86c-7c03-4563-8894-8ee266adb6ca" providerId="ADAL" clId="{69C26834-74B5-4930-84DE-A3A7821B5178}" dt="2024-05-10T13:26:31.686" v="632" actId="1076"/>
          <ac:picMkLst>
            <pc:docMk/>
            <pc:sldMk cId="1349866074" sldId="1651"/>
            <ac:picMk id="13" creationId="{1F5CB604-33CA-1230-703B-0FCF8BE8EE5E}"/>
          </ac:picMkLst>
        </pc:picChg>
        <pc:picChg chg="mod modCrop">
          <ac:chgData name="Perrine RODIER - Le Nouveau Belier" userId="8d18d86c-7c03-4563-8894-8ee266adb6ca" providerId="ADAL" clId="{69C26834-74B5-4930-84DE-A3A7821B5178}" dt="2024-05-10T13:26:31.686" v="632" actId="1076"/>
          <ac:picMkLst>
            <pc:docMk/>
            <pc:sldMk cId="1349866074" sldId="1651"/>
            <ac:picMk id="15" creationId="{3500F8AB-C70A-6D92-1D22-83AF9D9D074A}"/>
          </ac:picMkLst>
        </pc:picChg>
      </pc:sldChg>
      <pc:sldChg chg="add del">
        <pc:chgData name="Perrine RODIER - Le Nouveau Belier" userId="8d18d86c-7c03-4563-8894-8ee266adb6ca" providerId="ADAL" clId="{69C26834-74B5-4930-84DE-A3A7821B5178}" dt="2024-05-10T10:52:01.100" v="468"/>
        <pc:sldMkLst>
          <pc:docMk/>
          <pc:sldMk cId="3638415708" sldId="165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4279488" cy="338090"/>
          </a:xfrm>
          <a:prstGeom prst="rect">
            <a:avLst/>
          </a:prstGeom>
        </p:spPr>
        <p:txBody>
          <a:bodyPr vert="horz" lIns="92127" tIns="46064" rIns="92127" bIns="46064" rtlCol="0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593177" y="2"/>
            <a:ext cx="4277135" cy="338090"/>
          </a:xfrm>
          <a:prstGeom prst="rect">
            <a:avLst/>
          </a:prstGeom>
        </p:spPr>
        <p:txBody>
          <a:bodyPr vert="horz" lIns="92127" tIns="46064" rIns="92127" bIns="46064" rtlCol="0"/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B3752A0A-F714-4B9A-93FD-832CCCD2E29A}" type="datetimeFigureOut">
              <a:rPr lang="fr-FR"/>
              <a:pPr>
                <a:defRPr/>
              </a:pPr>
              <a:t>10/05/2024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2" y="6456326"/>
            <a:ext cx="4279488" cy="340264"/>
          </a:xfrm>
          <a:prstGeom prst="rect">
            <a:avLst/>
          </a:prstGeom>
        </p:spPr>
        <p:txBody>
          <a:bodyPr vert="horz" lIns="92127" tIns="46064" rIns="92127" bIns="46064" rtlCol="0" anchor="b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593177" y="6456326"/>
            <a:ext cx="4277135" cy="340264"/>
          </a:xfrm>
          <a:prstGeom prst="rect">
            <a:avLst/>
          </a:prstGeom>
        </p:spPr>
        <p:txBody>
          <a:bodyPr vert="horz" wrap="square" lIns="92127" tIns="46064" rIns="92127" bIns="4606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FD34474-E049-4C0F-9C0B-BC59CCCA7290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534048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279488" cy="340266"/>
          </a:xfrm>
          <a:prstGeom prst="rect">
            <a:avLst/>
          </a:prstGeom>
        </p:spPr>
        <p:txBody>
          <a:bodyPr vert="horz" lIns="92127" tIns="46064" rIns="92127" bIns="46064" rtlCol="0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593177" y="1"/>
            <a:ext cx="4277135" cy="340266"/>
          </a:xfrm>
          <a:prstGeom prst="rect">
            <a:avLst/>
          </a:prstGeom>
        </p:spPr>
        <p:txBody>
          <a:bodyPr vert="horz" lIns="92127" tIns="46064" rIns="92127" bIns="46064" rtlCol="0"/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E11271F5-F43B-4781-A7DC-AC026911E632}" type="datetimeFigureOut">
              <a:rPr lang="fr-FR"/>
              <a:pPr>
                <a:defRPr/>
              </a:pPr>
              <a:t>10/05/2024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673350" y="509588"/>
            <a:ext cx="4525963" cy="254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27" tIns="46064" rIns="92127" bIns="46064" rtlCol="0" anchor="ctr"/>
          <a:lstStyle/>
          <a:p>
            <a:pPr lvl="0"/>
            <a:endParaRPr lang="fr-FR" noProof="0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987035" y="3228707"/>
            <a:ext cx="7898599" cy="3058030"/>
          </a:xfrm>
          <a:prstGeom prst="rect">
            <a:avLst/>
          </a:prstGeom>
        </p:spPr>
        <p:txBody>
          <a:bodyPr vert="horz" lIns="92127" tIns="46064" rIns="92127" bIns="46064" rtlCol="0"/>
          <a:lstStyle/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2" y="6456326"/>
            <a:ext cx="4279488" cy="340264"/>
          </a:xfrm>
          <a:prstGeom prst="rect">
            <a:avLst/>
          </a:prstGeom>
        </p:spPr>
        <p:txBody>
          <a:bodyPr vert="horz" lIns="92127" tIns="46064" rIns="92127" bIns="46064" rtlCol="0" anchor="b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593177" y="6456326"/>
            <a:ext cx="4277135" cy="340264"/>
          </a:xfrm>
          <a:prstGeom prst="rect">
            <a:avLst/>
          </a:prstGeom>
        </p:spPr>
        <p:txBody>
          <a:bodyPr vert="horz" wrap="square" lIns="92127" tIns="46064" rIns="92127" bIns="4606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0253634-AA7C-46B8-A5C4-22D0D7C13F90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014296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253634-AA7C-46B8-A5C4-22D0D7C13F90}" type="slidenum">
              <a:rPr lang="fr-FR" smtClean="0"/>
              <a:pPr>
                <a:defRPr/>
              </a:pPr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4779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253634-AA7C-46B8-A5C4-22D0D7C13F90}" type="slidenum">
              <a:rPr lang="fr-FR" smtClean="0"/>
              <a:pPr>
                <a:defRPr/>
              </a:pPr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0340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253634-AA7C-46B8-A5C4-22D0D7C13F90}" type="slidenum">
              <a:rPr lang="fr-FR" smtClean="0"/>
              <a:pPr>
                <a:defRPr/>
              </a:pPr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92443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 userDrawn="1"/>
        </p:nvCxnSpPr>
        <p:spPr>
          <a:xfrm>
            <a:off x="152400" y="6308725"/>
            <a:ext cx="11895138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 userDrawn="1"/>
        </p:nvCxnSpPr>
        <p:spPr>
          <a:xfrm>
            <a:off x="0" y="1187450"/>
            <a:ext cx="61912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44624"/>
            <a:ext cx="10972800" cy="1143000"/>
          </a:xfrm>
          <a:ln>
            <a:noFill/>
          </a:ln>
        </p:spPr>
        <p:txBody>
          <a:bodyPr/>
          <a:lstStyle>
            <a:lvl1pPr algn="l">
              <a:defRPr sz="3200" b="0" u="none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412777"/>
            <a:ext cx="10972800" cy="4713387"/>
          </a:xfrm>
        </p:spPr>
        <p:txBody>
          <a:bodyPr/>
          <a:lstStyle>
            <a:lvl1pPr>
              <a:defRPr sz="2400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2000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xfrm>
            <a:off x="4656138" y="638175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4A090-AFF1-4D49-8081-6E3A932AC751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2573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E7C4F-4F8C-4B76-A9C1-1605F3882CAA}" type="datetimeFigureOut">
              <a:rPr lang="fr-FR"/>
              <a:pPr>
                <a:defRPr/>
              </a:pPr>
              <a:t>10/05/2024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295E7-2060-4F80-A62B-9B2D34F3EB60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7167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83814-C770-4FA0-980F-E51110CF0032}" type="datetimeFigureOut">
              <a:rPr lang="fr-FR"/>
              <a:pPr>
                <a:defRPr/>
              </a:pPr>
              <a:t>10/05/2024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B96A9-5D1C-4E75-8732-1143F0AAC91D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47134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2747A-BC0D-46B4-8EB2-A2810AA77C33}" type="datetimeFigureOut">
              <a:rPr lang="fr-FR"/>
              <a:pPr>
                <a:defRPr/>
              </a:pPr>
              <a:t>10/05/2024</a:t>
            </a:fld>
            <a:endParaRPr lang="fr-FR" dirty="0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35BDF-D2ED-432C-B374-97318D96E898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3225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re et texte sur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7485" y="274638"/>
            <a:ext cx="10977033" cy="11430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7485" y="1600200"/>
            <a:ext cx="10977033" cy="21859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7485" y="3938589"/>
            <a:ext cx="10977033" cy="218757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07485" y="6245225"/>
            <a:ext cx="2846916" cy="476250"/>
          </a:xfrm>
        </p:spPr>
        <p:txBody>
          <a:bodyPr/>
          <a:lstStyle>
            <a:lvl1pPr>
              <a:defRPr/>
            </a:lvl1pPr>
          </a:lstStyle>
          <a:p>
            <a:endParaRPr lang="fr-FR" alt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fr-FR" alt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6917" cy="476250"/>
          </a:xfrm>
        </p:spPr>
        <p:txBody>
          <a:bodyPr/>
          <a:lstStyle>
            <a:lvl1pPr>
              <a:defRPr/>
            </a:lvl1pPr>
          </a:lstStyle>
          <a:p>
            <a:fld id="{FB15DBC2-9192-4207-BAE1-8C31C41EC8C1}" type="slidenum">
              <a:rPr lang="fr-FR" altLang="fr-FR"/>
              <a:pPr/>
              <a:t>‹N°›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54076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E654F10-9D83-91F8-40BA-112227C2F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486457"/>
            <a:ext cx="11591925" cy="529544"/>
          </a:xfrm>
          <a:ln>
            <a:noFill/>
          </a:ln>
        </p:spPr>
        <p:txBody>
          <a:bodyPr/>
          <a:lstStyle>
            <a:lvl1pPr algn="ctr">
              <a:defRPr sz="3200" b="1" i="0" u="none">
                <a:solidFill>
                  <a:schemeClr val="tx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C017117-FC70-027A-12B6-04564CA53F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038" y="1005114"/>
            <a:ext cx="11591925" cy="257628"/>
          </a:xfrm>
        </p:spPr>
        <p:txBody>
          <a:bodyPr/>
          <a:lstStyle>
            <a:lvl1pPr algn="ctr">
              <a:defRPr sz="1600" cap="all" spc="100" baseline="0">
                <a:solidFill>
                  <a:srgbClr val="D9117E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4A1183F-1C7A-C415-A6E6-78F927DFD3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524" t="72966"/>
          <a:stretch/>
        </p:blipFill>
        <p:spPr>
          <a:xfrm rot="10800000">
            <a:off x="10101942" y="5004028"/>
            <a:ext cx="2090058" cy="1853971"/>
          </a:xfrm>
          <a:prstGeom prst="rect">
            <a:avLst/>
          </a:prstGeom>
        </p:spPr>
      </p:pic>
      <p:sp>
        <p:nvSpPr>
          <p:cNvPr id="6" name="Espace réservé du texte 8">
            <a:extLst>
              <a:ext uri="{FF2B5EF4-FFF2-40B4-BE49-F238E27FC236}">
                <a16:creationId xmlns:a16="http://schemas.microsoft.com/office/drawing/2014/main" id="{E92AB74B-B116-D016-1197-5DAFFEFECD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8" y="1513114"/>
            <a:ext cx="11591925" cy="4328886"/>
          </a:xfrm>
        </p:spPr>
        <p:txBody>
          <a:bodyPr numCol="2" spcCol="36000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786213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52AED-8674-4307-A42F-DA3F91F7B2A4}" type="datetimeFigureOut">
              <a:rPr lang="fr-FR"/>
              <a:pPr>
                <a:defRPr/>
              </a:pPr>
              <a:t>10/05/2024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60E6E-5B0B-4AA4-AC67-CE2990DFBA9B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1678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47893-CFA0-47B5-8532-5AC8D55D703D}" type="datetimeFigureOut">
              <a:rPr lang="fr-FR"/>
              <a:pPr>
                <a:defRPr/>
              </a:pPr>
              <a:t>10/05/2024</a:t>
            </a:fld>
            <a:endParaRPr lang="fr-FR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A3CD7-886E-4FA6-8FC2-850E2A966DF6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8596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7B55E-785F-44C8-BB6C-C6E69D88713E}" type="datetimeFigureOut">
              <a:rPr lang="fr-FR"/>
              <a:pPr>
                <a:defRPr/>
              </a:pPr>
              <a:t>10/05/2024</a:t>
            </a:fld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F067A-88E9-4871-A8D8-F8F644B46BCC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8874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AC4C9-230F-4E77-B9E4-CC6A5F66A3E6}" type="datetimeFigureOut">
              <a:rPr lang="fr-FR"/>
              <a:pPr>
                <a:defRPr/>
              </a:pPr>
              <a:t>10/05/2024</a:t>
            </a:fld>
            <a:endParaRPr lang="fr-FR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8E127-EFF4-44C4-9723-71B84FB4F904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82964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62022-F92A-46BE-B770-175C3A106A10}" type="datetimeFigureOut">
              <a:rPr lang="fr-FR"/>
              <a:pPr>
                <a:defRPr/>
              </a:pPr>
              <a:t>10/05/2024</a:t>
            </a:fld>
            <a:endParaRPr lang="fr-FR" dirty="0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D3046-38EA-470F-8399-34B1DDA66838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69962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A1B42-FE22-4FCF-9A57-A534C68A0BD0}" type="datetimeFigureOut">
              <a:rPr lang="fr-FR"/>
              <a:pPr>
                <a:defRPr/>
              </a:pPr>
              <a:t>10/05/2024</a:t>
            </a:fld>
            <a:endParaRPr lang="fr-FR" dirty="0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C8A65-8773-4D04-9978-5C5E9D8C1317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pic>
        <p:nvPicPr>
          <p:cNvPr id="6" name="Image 5" descr="Une image contenant poisson&#10;&#10;Description générée automatiquement">
            <a:extLst>
              <a:ext uri="{FF2B5EF4-FFF2-40B4-BE49-F238E27FC236}">
                <a16:creationId xmlns:a16="http://schemas.microsoft.com/office/drawing/2014/main" id="{35224230-B923-47B9-AC16-0EB76CFB5B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63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73614-1878-4BDB-BE85-F2254E523EE0}" type="datetimeFigureOut">
              <a:rPr lang="fr-FR"/>
              <a:pPr>
                <a:defRPr/>
              </a:pPr>
              <a:t>10/05/2024</a:t>
            </a:fld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DA322-1BC4-4F54-AEA2-D6A67852060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13493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759B6-5D9F-4441-A6EC-DCA1870C72AD}" type="datetimeFigureOut">
              <a:rPr lang="fr-FR"/>
              <a:pPr>
                <a:defRPr/>
              </a:pPr>
              <a:t>10/05/2024</a:t>
            </a:fld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4FEC9-1185-4B47-830D-70CE4CC8A0A1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6845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8" descr="fond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5AE0BE-CB12-4338-A305-765E453D820A}" type="datetimeFigureOut">
              <a:rPr lang="fr-FR"/>
              <a:pPr>
                <a:defRPr/>
              </a:pPr>
              <a:t>10/05/2024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203C662-D2CD-4A1D-810A-6E65E0B7FD61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cxnSp>
        <p:nvCxnSpPr>
          <p:cNvPr id="14" name="Connecteur droit 13"/>
          <p:cNvCxnSpPr/>
          <p:nvPr userDrawn="1"/>
        </p:nvCxnSpPr>
        <p:spPr>
          <a:xfrm>
            <a:off x="152400" y="6308725"/>
            <a:ext cx="11895138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3" name="Picture 4" descr="C:\Users\Antoine Jubert\Documents\PRES LNB\logo LNB.jpg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19" b="21262"/>
          <a:stretch>
            <a:fillRect/>
          </a:stretch>
        </p:blipFill>
        <p:spPr bwMode="auto">
          <a:xfrm>
            <a:off x="152400" y="6296025"/>
            <a:ext cx="6588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7EEF975-2907-40E6-B725-37E70823D254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170" y="6381921"/>
            <a:ext cx="1681200" cy="39018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52" r:id="rId1"/>
    <p:sldLayoutId id="2147484242" r:id="rId2"/>
    <p:sldLayoutId id="2147484253" r:id="rId3"/>
    <p:sldLayoutId id="2147484243" r:id="rId4"/>
    <p:sldLayoutId id="2147484244" r:id="rId5"/>
    <p:sldLayoutId id="2147484245" r:id="rId6"/>
    <p:sldLayoutId id="2147484246" r:id="rId7"/>
    <p:sldLayoutId id="2147484247" r:id="rId8"/>
    <p:sldLayoutId id="2147484248" r:id="rId9"/>
    <p:sldLayoutId id="2147484249" r:id="rId10"/>
    <p:sldLayoutId id="2147484250" r:id="rId11"/>
    <p:sldLayoutId id="2147484251" r:id="rId12"/>
    <p:sldLayoutId id="2147484254" r:id="rId13"/>
    <p:sldLayoutId id="214748425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jpg"/><Relationship Id="rId11" Type="http://schemas.openxmlformats.org/officeDocument/2006/relationships/image" Target="../media/image49.jpg"/><Relationship Id="rId5" Type="http://schemas.openxmlformats.org/officeDocument/2006/relationships/image" Target="../media/image43.jpg"/><Relationship Id="rId10" Type="http://schemas.openxmlformats.org/officeDocument/2006/relationships/image" Target="../media/image48.jpg"/><Relationship Id="rId4" Type="http://schemas.openxmlformats.org/officeDocument/2006/relationships/image" Target="../media/image42.jpg"/><Relationship Id="rId9" Type="http://schemas.openxmlformats.org/officeDocument/2006/relationships/image" Target="../media/image4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4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jp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emf"/><Relationship Id="rId4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9.jpg"/><Relationship Id="rId4" Type="http://schemas.openxmlformats.org/officeDocument/2006/relationships/image" Target="../media/image8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jpg"/><Relationship Id="rId7" Type="http://schemas.openxmlformats.org/officeDocument/2006/relationships/image" Target="../media/image102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1.emf"/><Relationship Id="rId5" Type="http://schemas.openxmlformats.org/officeDocument/2006/relationships/image" Target="../media/image100.jpg"/><Relationship Id="rId10" Type="http://schemas.openxmlformats.org/officeDocument/2006/relationships/image" Target="../media/image96.png"/><Relationship Id="rId4" Type="http://schemas.openxmlformats.org/officeDocument/2006/relationships/image" Target="../media/image99.jpg"/><Relationship Id="rId9" Type="http://schemas.openxmlformats.org/officeDocument/2006/relationships/image" Target="../media/image10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3.png"/><Relationship Id="rId7" Type="http://schemas.openxmlformats.org/officeDocument/2006/relationships/image" Target="../media/image15.emf"/><Relationship Id="rId12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emf"/><Relationship Id="rId11" Type="http://schemas.openxmlformats.org/officeDocument/2006/relationships/image" Target="../media/image19.png"/><Relationship Id="rId5" Type="http://schemas.openxmlformats.org/officeDocument/2006/relationships/image" Target="../media/image8.emf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14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27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26.jpe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g"/><Relationship Id="rId7" Type="http://schemas.openxmlformats.org/officeDocument/2006/relationships/image" Target="../media/image34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emf"/><Relationship Id="rId5" Type="http://schemas.openxmlformats.org/officeDocument/2006/relationships/image" Target="../media/image32.jpeg"/><Relationship Id="rId10" Type="http://schemas.microsoft.com/office/2007/relationships/hdphoto" Target="../media/hdphoto1.wdp"/><Relationship Id="rId4" Type="http://schemas.openxmlformats.org/officeDocument/2006/relationships/image" Target="../media/image31.jp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068638"/>
            <a:ext cx="12192000" cy="720725"/>
          </a:xfrm>
          <a:prstGeom prst="rect">
            <a:avLst/>
          </a:prstGeom>
          <a:solidFill>
            <a:srgbClr val="D9D9D9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altLang="fr-FR" sz="3200" b="1" dirty="0">
                <a:solidFill>
                  <a:schemeClr val="tx1"/>
                </a:solidFill>
                <a:latin typeface="Avenir Next LT Pro" panose="020B0504020202020204" pitchFamily="34" charset="0"/>
              </a:rPr>
              <a:t>NOTRE MISSION, NOS DOMAINES D’INTERVENTIONS</a:t>
            </a:r>
            <a:endParaRPr lang="fr-FR" sz="3200" b="1" dirty="0">
              <a:solidFill>
                <a:schemeClr val="tx1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86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531CA1-2135-1596-E313-02A80DC2A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b="1" dirty="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rPr>
              <a:t>Soutien / réalisation de photothèques </a:t>
            </a:r>
            <a:br>
              <a:rPr lang="fr-FR" sz="3200" b="1" dirty="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rPr>
            </a:br>
            <a:r>
              <a:rPr lang="fr-FR" sz="3200" b="1" dirty="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rPr>
              <a:t>illustrations métiers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D11372-164E-1953-3D3A-538092A8ED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0038" y="1173158"/>
            <a:ext cx="11591925" cy="257628"/>
          </a:xfrm>
        </p:spPr>
        <p:txBody>
          <a:bodyPr/>
          <a:lstStyle/>
          <a:p>
            <a:r>
              <a:rPr lang="fr-FR" dirty="0"/>
              <a:t>Intentions de shoots</a:t>
            </a:r>
          </a:p>
        </p:txBody>
      </p:sp>
      <p:pic>
        <p:nvPicPr>
          <p:cNvPr id="7" name="Image 6" descr="Une image contenant texte, habits, personne, Vêtements à haute visibilité&#10;&#10;Description générée automatiquement">
            <a:extLst>
              <a:ext uri="{FF2B5EF4-FFF2-40B4-BE49-F238E27FC236}">
                <a16:creationId xmlns:a16="http://schemas.microsoft.com/office/drawing/2014/main" id="{A3A2E8A1-0CB0-532C-3DCE-F7BA488DB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69" y="1643583"/>
            <a:ext cx="1857707" cy="1337549"/>
          </a:xfrm>
          <a:prstGeom prst="rect">
            <a:avLst/>
          </a:prstGeom>
        </p:spPr>
      </p:pic>
      <p:pic>
        <p:nvPicPr>
          <p:cNvPr id="9" name="Image 8" descr="Une image contenant texte, plein air, herbe, ciel&#10;&#10;Description générée automatiquement">
            <a:extLst>
              <a:ext uri="{FF2B5EF4-FFF2-40B4-BE49-F238E27FC236}">
                <a16:creationId xmlns:a16="http://schemas.microsoft.com/office/drawing/2014/main" id="{7C1016F7-6114-80BA-009B-876A53D8F9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69" y="3083666"/>
            <a:ext cx="1857707" cy="1337549"/>
          </a:xfrm>
          <a:prstGeom prst="rect">
            <a:avLst/>
          </a:prstGeom>
        </p:spPr>
      </p:pic>
      <p:pic>
        <p:nvPicPr>
          <p:cNvPr id="11" name="Image 10" descr="Une image contenant texte, véhicule, Véhicule terrestre, pneu&#10;&#10;Description générée automatiquement">
            <a:extLst>
              <a:ext uri="{FF2B5EF4-FFF2-40B4-BE49-F238E27FC236}">
                <a16:creationId xmlns:a16="http://schemas.microsoft.com/office/drawing/2014/main" id="{5AD76D38-5537-9661-48F8-FD95E97E9A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9" y="4523500"/>
            <a:ext cx="1857708" cy="1337550"/>
          </a:xfrm>
          <a:prstGeom prst="rect">
            <a:avLst/>
          </a:prstGeom>
        </p:spPr>
      </p:pic>
      <p:pic>
        <p:nvPicPr>
          <p:cNvPr id="13" name="Image 12" descr="Une image contenant homme, personne, bus, panorama&#10;&#10;Description générée automatiquement">
            <a:extLst>
              <a:ext uri="{FF2B5EF4-FFF2-40B4-BE49-F238E27FC236}">
                <a16:creationId xmlns:a16="http://schemas.microsoft.com/office/drawing/2014/main" id="{682678C5-E0D5-D1B3-2B22-D9BF49439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337" y="1643583"/>
            <a:ext cx="9437793" cy="1572965"/>
          </a:xfrm>
          <a:prstGeom prst="rect">
            <a:avLst/>
          </a:prstGeom>
        </p:spPr>
      </p:pic>
      <p:pic>
        <p:nvPicPr>
          <p:cNvPr id="15" name="Image 14" descr="Une image contenant personne, voiture, homme, véhicule&#10;&#10;Description générée automatiquement">
            <a:extLst>
              <a:ext uri="{FF2B5EF4-FFF2-40B4-BE49-F238E27FC236}">
                <a16:creationId xmlns:a16="http://schemas.microsoft.com/office/drawing/2014/main" id="{B9CF0F25-7200-95FA-8545-07F3D95D4C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678" y="3701051"/>
            <a:ext cx="1443759" cy="2159999"/>
          </a:xfrm>
          <a:prstGeom prst="rect">
            <a:avLst/>
          </a:prstGeom>
        </p:spPr>
      </p:pic>
      <p:pic>
        <p:nvPicPr>
          <p:cNvPr id="17" name="Image 16" descr="Une image contenant pneu, roue, Caoutchouc synthétique, Pneu de voiture&#10;&#10;Description générée automatiquement">
            <a:extLst>
              <a:ext uri="{FF2B5EF4-FFF2-40B4-BE49-F238E27FC236}">
                <a16:creationId xmlns:a16="http://schemas.microsoft.com/office/drawing/2014/main" id="{AFEDEB79-6EA7-47F2-83BE-BBB57B4957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029" y="3703211"/>
            <a:ext cx="1429583" cy="2138790"/>
          </a:xfrm>
          <a:prstGeom prst="rect">
            <a:avLst/>
          </a:prstGeom>
        </p:spPr>
      </p:pic>
      <p:pic>
        <p:nvPicPr>
          <p:cNvPr id="19" name="Image 18" descr="Une image contenant clavier, Clavier d’ordinateur, personne, Appareil de saisie&#10;&#10;Description générée automatiquement">
            <a:extLst>
              <a:ext uri="{FF2B5EF4-FFF2-40B4-BE49-F238E27FC236}">
                <a16:creationId xmlns:a16="http://schemas.microsoft.com/office/drawing/2014/main" id="{86930B48-4E70-2F92-E64D-06291C83A8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545" y="3703210"/>
            <a:ext cx="1429583" cy="2138790"/>
          </a:xfrm>
          <a:prstGeom prst="rect">
            <a:avLst/>
          </a:prstGeom>
        </p:spPr>
      </p:pic>
      <p:pic>
        <p:nvPicPr>
          <p:cNvPr id="21" name="Image 20" descr="Une image contenant chaîne, objets en métal, pneu, hiver&#10;&#10;Description générée automatiquement">
            <a:extLst>
              <a:ext uri="{FF2B5EF4-FFF2-40B4-BE49-F238E27FC236}">
                <a16:creationId xmlns:a16="http://schemas.microsoft.com/office/drawing/2014/main" id="{233AD1C6-73EA-06E0-6D3C-41B2767807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337" y="3701051"/>
            <a:ext cx="1443759" cy="2159999"/>
          </a:xfrm>
          <a:prstGeom prst="rect">
            <a:avLst/>
          </a:prstGeom>
        </p:spPr>
      </p:pic>
      <p:pic>
        <p:nvPicPr>
          <p:cNvPr id="23" name="Image 22" descr="Une image contenant véhicule, roue, Véhicule terrestre, plein air&#10;&#10;Description générée automatiquement">
            <a:extLst>
              <a:ext uri="{FF2B5EF4-FFF2-40B4-BE49-F238E27FC236}">
                <a16:creationId xmlns:a16="http://schemas.microsoft.com/office/drawing/2014/main" id="{0497852E-FEBA-DE7C-1773-035F8EB68A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371" y="3701052"/>
            <a:ext cx="1443759" cy="2159999"/>
          </a:xfrm>
          <a:prstGeom prst="rect">
            <a:avLst/>
          </a:prstGeom>
        </p:spPr>
      </p:pic>
      <p:pic>
        <p:nvPicPr>
          <p:cNvPr id="25" name="Image 24" descr="Une image contenant plein air, ciel, véhicule, Véhicule terrestre&#10;&#10;Description générée automatiquement">
            <a:extLst>
              <a:ext uri="{FF2B5EF4-FFF2-40B4-BE49-F238E27FC236}">
                <a16:creationId xmlns:a16="http://schemas.microsoft.com/office/drawing/2014/main" id="{04C896E5-453B-D08E-979E-CB78DB92B9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061" y="3701976"/>
            <a:ext cx="1437684" cy="215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320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 descr="Une image contenant texte, plein air, arbre, signalisation&#10;&#10;Description générée automatiquement">
            <a:extLst>
              <a:ext uri="{FF2B5EF4-FFF2-40B4-BE49-F238E27FC236}">
                <a16:creationId xmlns:a16="http://schemas.microsoft.com/office/drawing/2014/main" id="{2C892995-6D14-FEB5-4C01-558AB360BC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5" t="13992" b="7003"/>
          <a:stretch/>
        </p:blipFill>
        <p:spPr>
          <a:xfrm>
            <a:off x="10814552" y="275529"/>
            <a:ext cx="1315505" cy="17451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83432" y="14759"/>
            <a:ext cx="10363200" cy="1470025"/>
          </a:xfrm>
        </p:spPr>
        <p:txBody>
          <a:bodyPr/>
          <a:lstStyle/>
          <a:p>
            <a:r>
              <a:rPr lang="fr-FR" b="1" dirty="0">
                <a:latin typeface="Avenir Next LT Pro" panose="020B0504020202020204" pitchFamily="34" charset="0"/>
                <a:ea typeface="Calibri" panose="020F0502020204030204" pitchFamily="34" charset="0"/>
              </a:rPr>
              <a:t>Communication Retail B2C</a:t>
            </a:r>
            <a:br>
              <a:rPr lang="fr-FR" b="1" dirty="0">
                <a:latin typeface="Century Gothic" panose="020B0502020202020204" pitchFamily="34" charset="0"/>
                <a:ea typeface="Calibri" panose="020F0502020204030204" pitchFamily="34" charset="0"/>
              </a:rPr>
            </a:br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59063" y="1700808"/>
            <a:ext cx="8423732" cy="3096344"/>
          </a:xfrm>
        </p:spPr>
        <p:txBody>
          <a:bodyPr/>
          <a:lstStyle/>
          <a:p>
            <a:pPr marL="342900" lvl="0" indent="-342900" algn="l">
              <a:spcBef>
                <a:spcPts val="0"/>
              </a:spcBef>
              <a:spcAft>
                <a:spcPts val="900"/>
              </a:spcAft>
              <a:buFont typeface="Symbol" panose="05050102010706020507" pitchFamily="18" charset="2"/>
              <a:buChar char=""/>
            </a:pP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Concept stratégique 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valorisation de l’expertise Pneu et de l'Entretien Courant – cohérence des prises de parole B2B / B2C </a:t>
            </a:r>
            <a:r>
              <a:rPr lang="fr-FR" sz="1600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‘Toujours là’ 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Code promotionnel spécifique aux CA pour rythmer les opérations</a:t>
            </a:r>
          </a:p>
          <a:p>
            <a:pPr marL="342900" lvl="0" indent="-342900" algn="l">
              <a:spcBef>
                <a:spcPts val="0"/>
              </a:spcBef>
              <a:spcAft>
                <a:spcPts val="900"/>
              </a:spcAft>
              <a:buFont typeface="Symbol" panose="05050102010706020507" pitchFamily="18" charset="2"/>
              <a:buChar char=""/>
            </a:pP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Animation réseau / concepts et supports                                                             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dispositifs promotionnels et permanents (PLV) / affichage légal / déploiement des 6 ‘CA’  temps forts par an </a:t>
            </a:r>
          </a:p>
          <a:p>
            <a:pPr marL="342900" lvl="0" indent="-342900" algn="l">
              <a:spcBef>
                <a:spcPts val="0"/>
              </a:spcBef>
              <a:spcAft>
                <a:spcPts val="900"/>
              </a:spcAft>
              <a:buFont typeface="Symbol" panose="05050102010706020507" pitchFamily="18" charset="2"/>
              <a:buChar char=""/>
            </a:pP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Relai </a:t>
            </a: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 sur sites B2C et eshop</a:t>
            </a:r>
          </a:p>
          <a:p>
            <a:pPr marL="342900" lvl="0" indent="-342900" algn="l">
              <a:spcBef>
                <a:spcPts val="0"/>
              </a:spcBef>
              <a:spcAft>
                <a:spcPts val="900"/>
              </a:spcAft>
              <a:buFont typeface="Symbol" panose="05050102010706020507" pitchFamily="18" charset="2"/>
              <a:buChar char=""/>
            </a:pP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Campagnes </a:t>
            </a: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média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prospectus / radio / TV / presse / digital</a:t>
            </a:r>
          </a:p>
          <a:p>
            <a:pPr marL="342900" lvl="0" indent="-342900" algn="l">
              <a:spcBef>
                <a:spcPts val="0"/>
              </a:spcBef>
              <a:spcAft>
                <a:spcPts val="900"/>
              </a:spcAft>
              <a:buFont typeface="Symbol" panose="05050102010706020507" pitchFamily="18" charset="2"/>
              <a:buChar char=""/>
            </a:pP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CRM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mailings et e-mailings information ouvertures/fermetures/transferts de centres </a:t>
            </a:r>
          </a:p>
          <a:p>
            <a:pPr marL="342900" indent="-342900" algn="l">
              <a:spcBef>
                <a:spcPts val="0"/>
              </a:spcBef>
              <a:spcAft>
                <a:spcPts val="900"/>
              </a:spcAft>
              <a:buFont typeface="Symbol" panose="05050102010706020507" pitchFamily="18" charset="2"/>
              <a:buChar char=""/>
            </a:pP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Kits ouvertures / soutien 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centres / </a:t>
            </a: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animations locales 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endParaRPr lang="fr-FR" sz="1600" dirty="0"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1775520" y="5706189"/>
            <a:ext cx="8156443" cy="980728"/>
            <a:chOff x="1991544" y="5706189"/>
            <a:chExt cx="8156443" cy="980728"/>
          </a:xfrm>
        </p:grpSpPr>
        <p:sp>
          <p:nvSpPr>
            <p:cNvPr id="12" name="Larme 11"/>
            <p:cNvSpPr/>
            <p:nvPr/>
          </p:nvSpPr>
          <p:spPr>
            <a:xfrm>
              <a:off x="6296907" y="5706189"/>
              <a:ext cx="980837" cy="980728"/>
            </a:xfrm>
            <a:prstGeom prst="teardrop">
              <a:avLst/>
            </a:prstGeom>
            <a:solidFill>
              <a:srgbClr val="407B83"/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fr-FR" sz="1600" b="1" dirty="0"/>
                <a:t>CRM</a:t>
              </a:r>
            </a:p>
          </p:txBody>
        </p:sp>
        <p:sp>
          <p:nvSpPr>
            <p:cNvPr id="13" name="Larme 12"/>
            <p:cNvSpPr/>
            <p:nvPr/>
          </p:nvSpPr>
          <p:spPr>
            <a:xfrm>
              <a:off x="1991544" y="5706189"/>
              <a:ext cx="980837" cy="980728"/>
            </a:xfrm>
            <a:prstGeom prst="teardrop">
              <a:avLst/>
            </a:prstGeom>
            <a:solidFill>
              <a:srgbClr val="4B4A4F"/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fr-FR" sz="1600" b="1" dirty="0"/>
                <a:t>STRAT</a:t>
              </a:r>
            </a:p>
            <a:p>
              <a:pPr algn="ctr"/>
              <a:r>
                <a:rPr lang="fr-FR" sz="1600" b="1" dirty="0"/>
                <a:t>&amp; CREA</a:t>
              </a:r>
            </a:p>
          </p:txBody>
        </p:sp>
        <p:sp>
          <p:nvSpPr>
            <p:cNvPr id="14" name="Larme 13"/>
            <p:cNvSpPr/>
            <p:nvPr/>
          </p:nvSpPr>
          <p:spPr>
            <a:xfrm>
              <a:off x="9167150" y="5706189"/>
              <a:ext cx="980837" cy="980728"/>
            </a:xfrm>
            <a:prstGeom prst="teardrop">
              <a:avLst/>
            </a:prstGeom>
            <a:solidFill>
              <a:srgbClr val="F6B42A"/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fr-FR" sz="1600" b="1" dirty="0"/>
                <a:t>EVENT</a:t>
              </a:r>
            </a:p>
          </p:txBody>
        </p:sp>
        <p:sp>
          <p:nvSpPr>
            <p:cNvPr id="15" name="Larme 14"/>
            <p:cNvSpPr/>
            <p:nvPr/>
          </p:nvSpPr>
          <p:spPr>
            <a:xfrm>
              <a:off x="3426665" y="5706189"/>
              <a:ext cx="980837" cy="980728"/>
            </a:xfrm>
            <a:prstGeom prst="teardrop">
              <a:avLst/>
            </a:prstGeom>
            <a:solidFill>
              <a:srgbClr val="40ACB0"/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fr-FR" sz="1600" b="1" dirty="0"/>
                <a:t>ANIM</a:t>
              </a:r>
            </a:p>
            <a:p>
              <a:pPr algn="ctr"/>
              <a:r>
                <a:rPr lang="fr-FR" sz="1600" b="1" dirty="0"/>
                <a:t>RESEAU</a:t>
              </a:r>
            </a:p>
          </p:txBody>
        </p:sp>
        <p:sp>
          <p:nvSpPr>
            <p:cNvPr id="16" name="Larme 15"/>
            <p:cNvSpPr/>
            <p:nvPr/>
          </p:nvSpPr>
          <p:spPr>
            <a:xfrm>
              <a:off x="7732028" y="5706189"/>
              <a:ext cx="980837" cy="980728"/>
            </a:xfrm>
            <a:prstGeom prst="teardrop">
              <a:avLst/>
            </a:prstGeom>
            <a:solidFill>
              <a:srgbClr val="E85011"/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fr-FR" sz="1600" b="1" dirty="0"/>
                <a:t>DIGITAL</a:t>
              </a:r>
            </a:p>
          </p:txBody>
        </p:sp>
        <p:sp>
          <p:nvSpPr>
            <p:cNvPr id="17" name="Larme 16"/>
            <p:cNvSpPr/>
            <p:nvPr/>
          </p:nvSpPr>
          <p:spPr>
            <a:xfrm>
              <a:off x="4861786" y="5706189"/>
              <a:ext cx="980837" cy="980728"/>
            </a:xfrm>
            <a:prstGeom prst="teardrop">
              <a:avLst/>
            </a:prstGeom>
            <a:solidFill>
              <a:srgbClr val="14A246"/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fr-FR" sz="1600" b="1" dirty="0"/>
                <a:t>MEDIA</a:t>
              </a:r>
            </a:p>
          </p:txBody>
        </p:sp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F579A297-518D-49C6-A7E9-70D58D9419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170" y="6381921"/>
            <a:ext cx="1681200" cy="39018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BA8FFB3-4837-090A-97A9-350C6FF9A2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6003" y="1854374"/>
            <a:ext cx="1111359" cy="1582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69D6590-02C3-9B73-DECF-250647E014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0076" y="4301583"/>
            <a:ext cx="2709205" cy="12778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8BC16FE3-1526-F01A-763A-B7326AB38A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6995" y="1344593"/>
            <a:ext cx="1087683" cy="15439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22D5D987-3071-1DF7-99DA-BC887E840D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4337" y="2859403"/>
            <a:ext cx="1058560" cy="1582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302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607BDFBA-3A43-1735-386F-E14EB808D6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63"/>
          <a:stretch/>
        </p:blipFill>
        <p:spPr>
          <a:xfrm>
            <a:off x="3496937" y="1720435"/>
            <a:ext cx="1224892" cy="23942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D3030B5-80FF-7C5E-0423-63E0FDE5A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513" y="1711472"/>
            <a:ext cx="1325872" cy="239426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C531CA1-2135-1596-E313-02A80DC2A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sz="3200" b="1" dirty="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rPr>
              <a:t>Animation réseau / concepts et supports</a:t>
            </a:r>
            <a:endParaRPr lang="fr-FR" dirty="0">
              <a:latin typeface="Avenir Next LT Pro" panose="020B0504020202020204" pitchFamily="34" charset="0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D11372-164E-1953-3D3A-538092A8ED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l"/>
            <a:r>
              <a:rPr lang="fr-FR" dirty="0"/>
              <a:t>PLV PROMO ET PERMANENTES / CA / AFFICHAGE LEGAL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50E0429-EE3E-568A-4B46-329AE1F3B7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65"/>
          <a:stretch/>
        </p:blipFill>
        <p:spPr>
          <a:xfrm>
            <a:off x="105257" y="1759308"/>
            <a:ext cx="1602938" cy="32280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BB3667B-4990-A70B-B588-682CC0F890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9128" y="3959436"/>
            <a:ext cx="1873885" cy="28248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1115FD2-7F96-1619-4854-E895C974C3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5451" y="3982375"/>
            <a:ext cx="1976989" cy="28018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C0F193D-25E9-D9AA-E836-A914F647BF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3951" y="1384634"/>
            <a:ext cx="3993543" cy="7987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EFBFC6B6-0F13-ECE1-25E8-59FAC59938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3953" y="2486129"/>
            <a:ext cx="3993543" cy="18857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3D4ED2B8-C19C-C2E5-6715-65BF3C9E87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63952" y="4581128"/>
            <a:ext cx="3993543" cy="1881811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7620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531CA1-2135-1596-E313-02A80DC2A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sz="3200" b="1" dirty="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rPr>
              <a:t>Animation réseau / concepts et supports</a:t>
            </a:r>
            <a:endParaRPr lang="fr-FR" dirty="0">
              <a:latin typeface="Avenir Next LT Pro" panose="020B05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D5F641C-8187-64D4-4876-E35EC544B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531" y="3146505"/>
            <a:ext cx="2116558" cy="295232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2BD1382-F045-37FF-FAE3-B76F67A03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680" y="1781400"/>
            <a:ext cx="2023011" cy="284126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FFA64A4-C869-C846-B0A1-1753BC7B50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7666" y="3537012"/>
            <a:ext cx="4162588" cy="295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57E4E46-BAAB-2C51-C47C-2A5212BE18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6120" y="1781400"/>
            <a:ext cx="2035862" cy="295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10" descr="Une image contenant texte, Appareils électroniques, capture d’écran, ordinateur&#10;&#10;Description générée automatiquement">
            <a:extLst>
              <a:ext uri="{FF2B5EF4-FFF2-40B4-BE49-F238E27FC236}">
                <a16:creationId xmlns:a16="http://schemas.microsoft.com/office/drawing/2014/main" id="{CCD8D692-0E81-C76D-2F95-BFDB71FE5D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412" y="3537012"/>
            <a:ext cx="2080684" cy="295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 13" descr="Une image contenant texte, pneu, homme, Pièce auto&#10;&#10;Description générée automatiquement">
            <a:extLst>
              <a:ext uri="{FF2B5EF4-FFF2-40B4-BE49-F238E27FC236}">
                <a16:creationId xmlns:a16="http://schemas.microsoft.com/office/drawing/2014/main" id="{31259CCA-5CD5-3BC6-31E9-4A64AE16E2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843" y="1781400"/>
            <a:ext cx="2080684" cy="295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8604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531CA1-2135-1596-E313-02A80DC2A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>
                <a:latin typeface="Avenir Next LT Pro" panose="020B0504020202020204" pitchFamily="34" charset="0"/>
              </a:rPr>
              <a:t>Campagne Média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D11372-164E-1953-3D3A-538092A8ED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l"/>
            <a:r>
              <a:rPr lang="fr-FR" sz="1600" dirty="0"/>
              <a:t>prospectus / radio / TV / presse / digital</a:t>
            </a:r>
          </a:p>
          <a:p>
            <a:endParaRPr lang="fr-FR" dirty="0"/>
          </a:p>
        </p:txBody>
      </p:sp>
      <p:pic>
        <p:nvPicPr>
          <p:cNvPr id="7" name="Image 6" descr="Une image contenant texte, Téléphone mobile, capture d’écran, Appareil de communications portable&#10;&#10;Description générée automatiquement">
            <a:extLst>
              <a:ext uri="{FF2B5EF4-FFF2-40B4-BE49-F238E27FC236}">
                <a16:creationId xmlns:a16="http://schemas.microsoft.com/office/drawing/2014/main" id="{87982C24-A9EC-B8F5-E62C-B5FAA6B44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237" y="1906148"/>
            <a:ext cx="2441252" cy="34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 descr="Une image contenant texte, capture d’écran, Téléphone mobile&#10;&#10;Description générée automatiquement">
            <a:extLst>
              <a:ext uri="{FF2B5EF4-FFF2-40B4-BE49-F238E27FC236}">
                <a16:creationId xmlns:a16="http://schemas.microsoft.com/office/drawing/2014/main" id="{11B2C410-6CC6-6E30-32D2-81C5C075A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5551778"/>
            <a:ext cx="3864409" cy="8187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 16" descr="Une image contenant texte, Visage humain, Publicité, Prospectus&#10;&#10;Description générée automatiquement">
            <a:extLst>
              <a:ext uri="{FF2B5EF4-FFF2-40B4-BE49-F238E27FC236}">
                <a16:creationId xmlns:a16="http://schemas.microsoft.com/office/drawing/2014/main" id="{50C57DAD-979B-2D64-9416-BEF765A34B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0193" y="1901920"/>
            <a:ext cx="6501664" cy="4956079"/>
          </a:xfrm>
          <a:prstGeom prst="rect">
            <a:avLst/>
          </a:prstGeom>
        </p:spPr>
      </p:pic>
      <p:pic>
        <p:nvPicPr>
          <p:cNvPr id="23" name="Image 22" descr="Une image contenant texte, capture d’écran, Police, graphisme&#10;&#10;Description générée automatiquement">
            <a:extLst>
              <a:ext uri="{FF2B5EF4-FFF2-40B4-BE49-F238E27FC236}">
                <a16:creationId xmlns:a16="http://schemas.microsoft.com/office/drawing/2014/main" id="{D1068F95-B4F2-DCDA-6AA6-AFC6DC7081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388" y="5490773"/>
            <a:ext cx="2201932" cy="115601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15E9C3A-1C35-9CD5-B5E8-8B589C4071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0550" y="1906148"/>
            <a:ext cx="2661873" cy="34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1568336-A9DD-7B00-4D7B-A6A33CFA46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8544" y="1916989"/>
            <a:ext cx="2450788" cy="34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8018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531CA1-2135-1596-E313-02A80DC2A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>
                <a:latin typeface="Avenir Next LT Pro" panose="020B0504020202020204" pitchFamily="34" charset="0"/>
              </a:rPr>
              <a:t>CRM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D11372-164E-1953-3D3A-538092A8ED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l"/>
            <a:r>
              <a:rPr lang="fr-FR" sz="1600" dirty="0"/>
              <a:t>mailings et e-mailings information ouvertures/fermetures/transferts de centres</a:t>
            </a:r>
            <a:endParaRPr lang="fr-FR" dirty="0"/>
          </a:p>
        </p:txBody>
      </p:sp>
      <p:pic>
        <p:nvPicPr>
          <p:cNvPr id="7" name="Image 6" descr="Une image contenant texte, capture d’écran, Police, Marque&#10;&#10;Description générée automatiquement">
            <a:extLst>
              <a:ext uri="{FF2B5EF4-FFF2-40B4-BE49-F238E27FC236}">
                <a16:creationId xmlns:a16="http://schemas.microsoft.com/office/drawing/2014/main" id="{48E538CD-1511-1BCA-B339-4AC6CC903E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2252886"/>
            <a:ext cx="2437112" cy="36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 12" descr="Une image contenant texte, Véhicule terrestre, personne, roue&#10;&#10;Description générée automatiquement">
            <a:extLst>
              <a:ext uri="{FF2B5EF4-FFF2-40B4-BE49-F238E27FC236}">
                <a16:creationId xmlns:a16="http://schemas.microsoft.com/office/drawing/2014/main" id="{1F5CB604-33CA-1230-703B-0FCF8BE8EE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" t="8887" r="7743" b="9067"/>
          <a:stretch/>
        </p:blipFill>
        <p:spPr>
          <a:xfrm>
            <a:off x="7655821" y="2252886"/>
            <a:ext cx="3648288" cy="36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 14" descr="Une image contenant texte, ordinateur, capture d’écran, Site web&#10;&#10;Description générée automatiquement">
            <a:extLst>
              <a:ext uri="{FF2B5EF4-FFF2-40B4-BE49-F238E27FC236}">
                <a16:creationId xmlns:a16="http://schemas.microsoft.com/office/drawing/2014/main" id="{3500F8AB-C70A-6D92-1D22-83AF9D9D0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004" y="2252886"/>
            <a:ext cx="2614341" cy="36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69623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531CA1-2135-1596-E313-02A80DC2A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/>
              <a:t>CRM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D11372-164E-1953-3D3A-538092A8ED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l"/>
            <a:r>
              <a:rPr lang="fr-FR" sz="1600" dirty="0"/>
              <a:t>mailings et e-mailings information ouvertures/fermetures/transferts de centres</a:t>
            </a:r>
            <a:endParaRPr lang="fr-FR" dirty="0"/>
          </a:p>
        </p:txBody>
      </p:sp>
      <p:pic>
        <p:nvPicPr>
          <p:cNvPr id="7" name="Image 6" descr="Une image contenant texte, capture d’écran, Police, Marque&#10;&#10;Description générée automatiquement">
            <a:extLst>
              <a:ext uri="{FF2B5EF4-FFF2-40B4-BE49-F238E27FC236}">
                <a16:creationId xmlns:a16="http://schemas.microsoft.com/office/drawing/2014/main" id="{48E538CD-1511-1BCA-B339-4AC6CC903E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2132856"/>
            <a:ext cx="2288861" cy="338100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 12" descr="Une image contenant texte, Véhicule terrestre, personne, roue&#10;&#10;Description générée automatiquement">
            <a:extLst>
              <a:ext uri="{FF2B5EF4-FFF2-40B4-BE49-F238E27FC236}">
                <a16:creationId xmlns:a16="http://schemas.microsoft.com/office/drawing/2014/main" id="{1F5CB604-33CA-1230-703B-0FCF8BE8EE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7" t="7477" r="7813" b="8552"/>
          <a:stretch/>
        </p:blipFill>
        <p:spPr>
          <a:xfrm>
            <a:off x="7824192" y="2132855"/>
            <a:ext cx="3384279" cy="338100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 14" descr="Une image contenant texte, ordinateur, capture d’écran, Site web&#10;&#10;Description générée automatiquement">
            <a:extLst>
              <a:ext uri="{FF2B5EF4-FFF2-40B4-BE49-F238E27FC236}">
                <a16:creationId xmlns:a16="http://schemas.microsoft.com/office/drawing/2014/main" id="{3500F8AB-C70A-6D92-1D22-83AF9D9D07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5" t="3799" r="4247" b="2178"/>
          <a:stretch/>
        </p:blipFill>
        <p:spPr>
          <a:xfrm>
            <a:off x="4394503" y="2132856"/>
            <a:ext cx="2394881" cy="338100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9866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83432" y="14759"/>
            <a:ext cx="10363200" cy="1470025"/>
          </a:xfrm>
        </p:spPr>
        <p:txBody>
          <a:bodyPr/>
          <a:lstStyle/>
          <a:p>
            <a:r>
              <a:rPr lang="fr-FR" b="1" dirty="0">
                <a:latin typeface="Avenir Next LT Pro" panose="020B0504020202020204" pitchFamily="34" charset="0"/>
                <a:ea typeface="Calibri" panose="020F0502020204030204" pitchFamily="34" charset="0"/>
              </a:rPr>
              <a:t>Digital</a:t>
            </a:r>
            <a:br>
              <a:rPr lang="fr-FR" b="1" dirty="0">
                <a:latin typeface="Avenir Next LT Pro" panose="020B0504020202020204" pitchFamily="34" charset="0"/>
                <a:ea typeface="Calibri" panose="020F0502020204030204" pitchFamily="34" charset="0"/>
              </a:rPr>
            </a:br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59063" y="1844824"/>
            <a:ext cx="8014682" cy="2952328"/>
          </a:xfrm>
        </p:spPr>
        <p:txBody>
          <a:bodyPr/>
          <a:lstStyle/>
          <a:p>
            <a:pPr marL="342900" indent="-342900" algn="l">
              <a:spcBef>
                <a:spcPts val="0"/>
              </a:spcBef>
              <a:spcAft>
                <a:spcPts val="900"/>
              </a:spcAft>
              <a:buFont typeface="Symbol" panose="05050102010706020507" pitchFamily="18" charset="2"/>
              <a:buChar char=""/>
            </a:pP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Accompagnement mise en place et animation du site </a:t>
            </a: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eshop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</a:p>
          <a:p>
            <a:pPr marL="342900" indent="-342900" algn="l">
              <a:spcBef>
                <a:spcPts val="0"/>
              </a:spcBef>
              <a:spcAft>
                <a:spcPts val="900"/>
              </a:spcAft>
              <a:buFont typeface="Symbol" panose="05050102010706020507" pitchFamily="18" charset="2"/>
              <a:buChar char=""/>
            </a:pP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Optimisation et animation des sites </a:t>
            </a: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businesspro.euromaster.fr / </a:t>
            </a: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euromaster.fr </a:t>
            </a:r>
          </a:p>
          <a:p>
            <a:pPr marL="342900" indent="-342900" algn="l">
              <a:spcBef>
                <a:spcPts val="0"/>
              </a:spcBef>
              <a:spcAft>
                <a:spcPts val="900"/>
              </a:spcAft>
              <a:buFont typeface="Symbol" panose="05050102010706020507" pitchFamily="18" charset="2"/>
              <a:buChar char=""/>
            </a:pP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Trames</a:t>
            </a: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Emailings CRM</a:t>
            </a:r>
          </a:p>
          <a:p>
            <a:pPr marL="342900" indent="-342900" algn="l">
              <a:spcBef>
                <a:spcPts val="0"/>
              </a:spcBef>
              <a:spcAft>
                <a:spcPts val="900"/>
              </a:spcAft>
              <a:buFont typeface="Symbol" panose="05050102010706020507" pitchFamily="18" charset="2"/>
              <a:buChar char=""/>
            </a:pP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Accompagnement mise en place et animation 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outils digitaux interne    </a:t>
            </a:r>
            <a:r>
              <a:rPr lang="fr-FR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Connect</a:t>
            </a: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/ Sociabble / Link</a:t>
            </a:r>
          </a:p>
          <a:p>
            <a:pPr marL="342900" indent="-342900" algn="l">
              <a:spcBef>
                <a:spcPts val="0"/>
              </a:spcBef>
              <a:spcAft>
                <a:spcPts val="900"/>
              </a:spcAft>
              <a:buFont typeface="Symbol" panose="05050102010706020507" pitchFamily="18" charset="2"/>
              <a:buChar char=""/>
            </a:pP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Refonte UX / UI du site </a:t>
            </a: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businesspro.euromaster.fr </a:t>
            </a:r>
            <a:endParaRPr lang="fr-FR" sz="1600" b="1" dirty="0">
              <a:solidFill>
                <a:schemeClr val="tx1">
                  <a:lumMod val="65000"/>
                  <a:lumOff val="35000"/>
                </a:schemeClr>
              </a:solidFill>
              <a:latin typeface="Avenir Next LT Pro" panose="020B05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1000"/>
              </a:spcAft>
            </a:pPr>
            <a:endParaRPr lang="fr-FR" sz="1600" dirty="0"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1775520" y="5706189"/>
            <a:ext cx="2276981" cy="980728"/>
            <a:chOff x="1991544" y="5706189"/>
            <a:chExt cx="2276981" cy="980728"/>
          </a:xfrm>
        </p:grpSpPr>
        <p:sp>
          <p:nvSpPr>
            <p:cNvPr id="13" name="Larme 12"/>
            <p:cNvSpPr/>
            <p:nvPr/>
          </p:nvSpPr>
          <p:spPr>
            <a:xfrm>
              <a:off x="1991544" y="5706189"/>
              <a:ext cx="980837" cy="980728"/>
            </a:xfrm>
            <a:prstGeom prst="teardrop">
              <a:avLst/>
            </a:prstGeom>
            <a:solidFill>
              <a:srgbClr val="4B4A4F"/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fr-FR" sz="1600" b="1" dirty="0"/>
                <a:t>STRAT</a:t>
              </a:r>
            </a:p>
            <a:p>
              <a:pPr algn="ctr"/>
              <a:r>
                <a:rPr lang="fr-FR" sz="1600" b="1" dirty="0"/>
                <a:t>&amp; CREA</a:t>
              </a:r>
            </a:p>
          </p:txBody>
        </p:sp>
        <p:sp>
          <p:nvSpPr>
            <p:cNvPr id="16" name="Larme 15"/>
            <p:cNvSpPr/>
            <p:nvPr/>
          </p:nvSpPr>
          <p:spPr>
            <a:xfrm>
              <a:off x="3287688" y="5706189"/>
              <a:ext cx="980837" cy="980728"/>
            </a:xfrm>
            <a:prstGeom prst="teardrop">
              <a:avLst/>
            </a:prstGeom>
            <a:solidFill>
              <a:srgbClr val="E85011"/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fr-FR" sz="1600" b="1" dirty="0"/>
                <a:t>DIGITAL</a:t>
              </a:r>
            </a:p>
          </p:txBody>
        </p:sp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F579A297-518D-49C6-A7E9-70D58D9419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170" y="6381921"/>
            <a:ext cx="1681200" cy="390182"/>
          </a:xfrm>
          <a:prstGeom prst="rect">
            <a:avLst/>
          </a:prstGeom>
        </p:spPr>
      </p:pic>
      <p:sp>
        <p:nvSpPr>
          <p:cNvPr id="19" name="Larme 18">
            <a:extLst>
              <a:ext uri="{FF2B5EF4-FFF2-40B4-BE49-F238E27FC236}">
                <a16:creationId xmlns:a16="http://schemas.microsoft.com/office/drawing/2014/main" id="{B46F164F-B95A-4BDA-9D10-919C6280AB92}"/>
              </a:ext>
            </a:extLst>
          </p:cNvPr>
          <p:cNvSpPr/>
          <p:nvPr/>
        </p:nvSpPr>
        <p:spPr>
          <a:xfrm>
            <a:off x="4295800" y="5706189"/>
            <a:ext cx="980837" cy="980728"/>
          </a:xfrm>
          <a:prstGeom prst="teardrop">
            <a:avLst/>
          </a:prstGeom>
          <a:solidFill>
            <a:srgbClr val="407B83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600" b="1" dirty="0"/>
              <a:t>CRM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ABB86EB-6170-433C-BA2F-89B90C9388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14"/>
          <a:stretch/>
        </p:blipFill>
        <p:spPr>
          <a:xfrm>
            <a:off x="9549354" y="615242"/>
            <a:ext cx="2476736" cy="54114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 21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0EE330-A216-4E8F-8956-02891AE44F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331" y="3302015"/>
            <a:ext cx="1537162" cy="3274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A37AA4D-63AC-4528-916B-3D6E6A013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0168" y="4237653"/>
            <a:ext cx="2574053" cy="14471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967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14759"/>
            <a:ext cx="10363200" cy="1470025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fr-FR" b="1" dirty="0">
                <a:latin typeface="Avenir Next LT Pro" panose="020B0504020202020204" pitchFamily="34" charset="0"/>
                <a:ea typeface="Calibri" panose="020F0502020204030204" pitchFamily="34" charset="0"/>
              </a:rPr>
              <a:t>Communication interne &amp; </a:t>
            </a:r>
            <a:r>
              <a:rPr lang="fr-FR" b="1" dirty="0" err="1">
                <a:latin typeface="Avenir Next LT Pro" panose="020B0504020202020204" pitchFamily="34" charset="0"/>
                <a:ea typeface="Calibri" panose="020F0502020204030204" pitchFamily="34" charset="0"/>
              </a:rPr>
              <a:t>corporate</a:t>
            </a:r>
            <a:endParaRPr lang="fr-FR" sz="18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Larme 3"/>
          <p:cNvSpPr/>
          <p:nvPr/>
        </p:nvSpPr>
        <p:spPr>
          <a:xfrm>
            <a:off x="1991544" y="5729255"/>
            <a:ext cx="980837" cy="980728"/>
          </a:xfrm>
          <a:prstGeom prst="teardrop">
            <a:avLst/>
          </a:prstGeom>
          <a:solidFill>
            <a:srgbClr val="4B4A4F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600" b="1" dirty="0"/>
              <a:t>STRAT</a:t>
            </a:r>
          </a:p>
        </p:txBody>
      </p:sp>
      <p:sp>
        <p:nvSpPr>
          <p:cNvPr id="5" name="Larme 4"/>
          <p:cNvSpPr/>
          <p:nvPr/>
        </p:nvSpPr>
        <p:spPr>
          <a:xfrm>
            <a:off x="3426665" y="5729255"/>
            <a:ext cx="980837" cy="980728"/>
          </a:xfrm>
          <a:prstGeom prst="teardrop">
            <a:avLst/>
          </a:prstGeom>
          <a:solidFill>
            <a:srgbClr val="40ACB0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600" b="1" dirty="0"/>
              <a:t>ANIM</a:t>
            </a:r>
          </a:p>
          <a:p>
            <a:pPr algn="ctr"/>
            <a:r>
              <a:rPr lang="fr-FR" sz="1600" b="1" dirty="0"/>
              <a:t>EQUIPE</a:t>
            </a:r>
          </a:p>
        </p:txBody>
      </p:sp>
      <p:sp>
        <p:nvSpPr>
          <p:cNvPr id="6" name="Larme 5"/>
          <p:cNvSpPr/>
          <p:nvPr/>
        </p:nvSpPr>
        <p:spPr>
          <a:xfrm>
            <a:off x="4859961" y="5729255"/>
            <a:ext cx="980837" cy="980728"/>
          </a:xfrm>
          <a:prstGeom prst="teardrop">
            <a:avLst/>
          </a:prstGeom>
          <a:solidFill>
            <a:srgbClr val="E85011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600" b="1" dirty="0"/>
              <a:t>DIGITAL</a:t>
            </a:r>
          </a:p>
        </p:txBody>
      </p:sp>
      <p:sp>
        <p:nvSpPr>
          <p:cNvPr id="9" name="Sous-titre 2"/>
          <p:cNvSpPr>
            <a:spLocks noGrp="1"/>
          </p:cNvSpPr>
          <p:nvPr>
            <p:ph type="subTitle" idx="1"/>
          </p:nvPr>
        </p:nvSpPr>
        <p:spPr>
          <a:xfrm>
            <a:off x="1055441" y="1700808"/>
            <a:ext cx="7516518" cy="1752600"/>
          </a:xfrm>
        </p:spPr>
        <p:txBody>
          <a:bodyPr/>
          <a:lstStyle/>
          <a:p>
            <a:pPr marL="342900" lvl="0" indent="-342900" algn="l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  <a:t>Création d’identité / animation 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  <a:t>projet d’entreprise</a:t>
            </a:r>
          </a:p>
          <a:p>
            <a:pPr marL="342900" lvl="0" indent="-342900" algn="l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  <a:t>Supports d'</a:t>
            </a: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  <a:t>information réseau                                                                      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  <a:t>(news métiers / services / supply / facturation / RH / légal…)</a:t>
            </a:r>
          </a:p>
          <a:p>
            <a:pPr marL="342900" lvl="0" indent="-342900" algn="l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  <a:t>Dossiers d'opérations / Organisation / Guide métiers</a:t>
            </a:r>
          </a:p>
          <a:p>
            <a:pPr marL="342900" lvl="0" indent="-342900" algn="l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  <a:t>Outils de présentation 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  <a:t>/ gabarits PPT / matière d’illustration iconographique  / logos                                    </a:t>
            </a:r>
          </a:p>
          <a:p>
            <a:pPr marL="342900" lvl="0" indent="-342900" algn="l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  <a:t>Calendriers et cartes de vœux </a:t>
            </a:r>
          </a:p>
          <a:p>
            <a:pPr marL="342900" lvl="0" indent="-342900" algn="l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  <a:t>Invitations </a:t>
            </a: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  <a:t>ateliers et évènements 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  <a:t>internes</a:t>
            </a:r>
          </a:p>
          <a:p>
            <a:pPr marL="342900" lvl="0" indent="-342900" algn="l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  <a:t>Animation </a:t>
            </a: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  <a:t>challenge / sensibilisation thématique </a:t>
            </a:r>
          </a:p>
          <a:p>
            <a:pPr marL="342900" indent="-342900" algn="l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  <a:t>Soutien / Dossiers de presse 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  <a:t>Franchise / Journées Sécurité</a:t>
            </a:r>
          </a:p>
          <a:p>
            <a:pPr marL="342900" lvl="0" indent="-342900" algn="l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endParaRPr lang="fr-FR" sz="1600" dirty="0">
              <a:solidFill>
                <a:schemeClr val="tx1">
                  <a:lumMod val="65000"/>
                  <a:lumOff val="35000"/>
                </a:schemeClr>
              </a:solidFill>
              <a:latin typeface="Avenir Next LT Pro" panose="020B0504020202020204" pitchFamily="34" charset="0"/>
              <a:ea typeface="Calibri" panose="020F0502020204030204" pitchFamily="34" charset="0"/>
            </a:endParaRPr>
          </a:p>
          <a:p>
            <a:pPr lvl="0" algn="l">
              <a:spcBef>
                <a:spcPts val="0"/>
              </a:spcBef>
              <a:spcAft>
                <a:spcPts val="1200"/>
              </a:spcAft>
            </a:pPr>
            <a:endParaRPr lang="fr-FR" sz="1600" dirty="0">
              <a:solidFill>
                <a:schemeClr val="tx1">
                  <a:lumMod val="65000"/>
                  <a:lumOff val="35000"/>
                </a:schemeClr>
              </a:solidFill>
              <a:latin typeface="Avenir Next LT Pro" panose="020B0504020202020204" pitchFamily="34" charset="0"/>
              <a:ea typeface="Calibri" panose="020F0502020204030204" pitchFamily="34" charset="0"/>
            </a:endParaRPr>
          </a:p>
          <a:p>
            <a:pPr marL="342900" lvl="0" indent="-342900" algn="l"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fr-FR" sz="1600" dirty="0">
              <a:latin typeface="Avenir Next LT Pro" panose="020B0504020202020204" pitchFamily="34" charset="0"/>
              <a:ea typeface="Calibri" panose="020F0502020204030204" pitchFamily="34" charset="0"/>
            </a:endParaRPr>
          </a:p>
          <a:p>
            <a:pPr algn="l"/>
            <a:endParaRPr lang="fr-FR" sz="1200" dirty="0">
              <a:latin typeface="Avenir Next LT Pro" panose="020B0504020202020204" pitchFamily="34" charset="0"/>
            </a:endParaRP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E79E7066-5002-4AB8-8B1D-1AF8098A6A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387" y="1353713"/>
            <a:ext cx="1483829" cy="109036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5854397-4A3E-AF30-AD48-7AE64A6BA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0216" y="2130201"/>
            <a:ext cx="2448957" cy="137753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1C89FD6-5B50-FC9A-3B22-E4294F7203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6798" y="3684976"/>
            <a:ext cx="1702375" cy="240831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2776837-D723-37A4-7EFC-C620F6A544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2822" y="4024783"/>
            <a:ext cx="1857634" cy="26483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 25" descr="Une image contenant texte, Graphique, logo, Police&#10;&#10;Description générée automatiquement">
            <a:extLst>
              <a:ext uri="{FF2B5EF4-FFF2-40B4-BE49-F238E27FC236}">
                <a16:creationId xmlns:a16="http://schemas.microsoft.com/office/drawing/2014/main" id="{FAAA54F4-445A-A5E6-058A-A13B40EC5E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405" y="5504287"/>
            <a:ext cx="1049982" cy="1049982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DC223A3-7CF7-D3E0-C5B5-493232C9E0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8297" y="2312519"/>
            <a:ext cx="2007354" cy="15059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752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531CA1-2135-1596-E313-02A80DC2A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>
                <a:latin typeface="Avenir Next LT Pro" panose="020B0504020202020204" pitchFamily="34" charset="0"/>
                <a:ea typeface="+mn-ea"/>
                <a:cs typeface="+mn-cs"/>
              </a:rPr>
              <a:t>Invitation</a:t>
            </a:r>
            <a:endParaRPr lang="fr-FR" dirty="0">
              <a:latin typeface="Avenir Next LT Pro" panose="020B0504020202020204" pitchFamily="34" charset="0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D11372-164E-1953-3D3A-538092A8ED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l"/>
            <a:r>
              <a:rPr lang="fr-FR" sz="1600" dirty="0"/>
              <a:t>ateliers et évènements internes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33BB85E-4A55-3108-BDF6-D13FD9862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4178895"/>
            <a:ext cx="4122821" cy="2319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32674F0-48AF-F6CA-4DE8-CBA5D73D5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34658"/>
            <a:ext cx="4122821" cy="2319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C952A7F-B5CA-4C84-1CCA-3589A010F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790" y="1534658"/>
            <a:ext cx="4122821" cy="2319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 14" descr="Une image contenant personne, habits, plein air, homme&#10;&#10;Description générée automatiquement">
            <a:extLst>
              <a:ext uri="{FF2B5EF4-FFF2-40B4-BE49-F238E27FC236}">
                <a16:creationId xmlns:a16="http://schemas.microsoft.com/office/drawing/2014/main" id="{69CB3976-E6C2-B9CC-5DEF-562BE47441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90" y="4178894"/>
            <a:ext cx="4122821" cy="2319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2794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altLang="fr-FR" sz="4000" b="1" dirty="0">
                <a:solidFill>
                  <a:schemeClr val="tx1"/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  <a:t>Notre mission, </a:t>
            </a:r>
            <a:br>
              <a:rPr lang="fr-FR" altLang="fr-FR" sz="4000" b="1" dirty="0">
                <a:solidFill>
                  <a:schemeClr val="tx1"/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</a:br>
            <a:r>
              <a:rPr lang="fr-FR" altLang="fr-FR" sz="4000" b="1" dirty="0">
                <a:solidFill>
                  <a:schemeClr val="tx1"/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  <a:t>nos domaines d’interventions</a:t>
            </a:r>
          </a:p>
        </p:txBody>
      </p:sp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1483410" y="1677968"/>
            <a:ext cx="8785225" cy="1050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Tx/>
              <a:buNone/>
            </a:pPr>
            <a:r>
              <a:rPr lang="fr-FR" altLang="fr-FR" sz="2800" dirty="0">
                <a:latin typeface="Avenir Next LT Pro" panose="020B0504020202020204" pitchFamily="34" charset="0"/>
                <a:ea typeface="Helvetica" panose="020B0604020202020204" pitchFamily="34" charset="0"/>
              </a:rPr>
              <a:t>Vous accompagner au quotidien </a:t>
            </a:r>
          </a:p>
          <a:p>
            <a:pPr algn="ctr">
              <a:buFontTx/>
              <a:buNone/>
            </a:pPr>
            <a:r>
              <a:rPr lang="fr-FR" altLang="fr-FR" sz="2800" dirty="0">
                <a:latin typeface="Avenir Next LT Pro" panose="020B0504020202020204" pitchFamily="34" charset="0"/>
                <a:ea typeface="Helvetica" panose="020B0604020202020204" pitchFamily="34" charset="0"/>
              </a:rPr>
              <a:t>sur vos différentes problématiques</a:t>
            </a:r>
            <a:endParaRPr lang="fr-FR" altLang="fr-FR" sz="1800" dirty="0">
              <a:latin typeface="Avenir Next LT Pro" panose="020B0504020202020204" pitchFamily="34" charset="0"/>
              <a:ea typeface="Helvetica" panose="020B0604020202020204" pitchFamily="34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AA6C771-EAAF-4197-91CB-A1258A34B4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232" y="2924944"/>
            <a:ext cx="2498571" cy="249067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4095040-0496-4A19-866E-A1EA9BDDEC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596" y="3710662"/>
            <a:ext cx="1136801" cy="8533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531CA1-2135-1596-E313-02A80DC2A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sz="3200" b="1" dirty="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rPr>
              <a:t>Animation</a:t>
            </a:r>
            <a:endParaRPr lang="fr-FR" dirty="0">
              <a:latin typeface="Avenir Next LT Pro" panose="020B0504020202020204" pitchFamily="34" charset="0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D11372-164E-1953-3D3A-538092A8ED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l"/>
            <a:r>
              <a:rPr lang="fr-FR" sz="1600" dirty="0"/>
              <a:t>challenge / sensibilisation thématique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AF025EE-C779-EBDD-887A-52D481E03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839" y="1988840"/>
            <a:ext cx="2556322" cy="36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663A012-9461-DB43-6AE9-86B4DD5C0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214" y="1988840"/>
            <a:ext cx="2544741" cy="36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0F3833D-E07E-397B-C86D-43FC31A206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6231" y="1988840"/>
            <a:ext cx="2519096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13046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531CA1-2135-1596-E313-02A80DC2A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sz="3200" b="1" dirty="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rPr>
              <a:t>Sécurité</a:t>
            </a:r>
            <a:endParaRPr lang="fr-FR" dirty="0">
              <a:latin typeface="Avenir Next LT Pro" panose="020B0504020202020204" pitchFamily="34" charset="0"/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9CD72694-79AD-89B2-82C0-59D848D0C5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l"/>
            <a:r>
              <a:rPr lang="fr-FR" dirty="0"/>
              <a:t>NOUVEAU TERRITOIRE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79C8A11-532E-ED1C-64F9-FF186647B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971000"/>
            <a:ext cx="3790921" cy="28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1A37AD3-E64C-D3F7-019F-AF5EF54B3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003" y="2001682"/>
            <a:ext cx="3800651" cy="28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0746B7C-8D3B-3C29-7F14-B35695C46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1555" y="1971000"/>
            <a:ext cx="3800651" cy="28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50668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14759"/>
            <a:ext cx="10363200" cy="1470025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fr-FR" b="1" dirty="0">
                <a:latin typeface="Avenir Next LT Pro" panose="020B0504020202020204" pitchFamily="34" charset="0"/>
                <a:ea typeface="Calibri" panose="020F0502020204030204" pitchFamily="34" charset="0"/>
              </a:rPr>
              <a:t>Soutien Franchise</a:t>
            </a:r>
            <a:endParaRPr lang="fr-FR" sz="18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55440" y="1964432"/>
            <a:ext cx="7344816" cy="1752600"/>
          </a:xfrm>
        </p:spPr>
        <p:txBody>
          <a:bodyPr/>
          <a:lstStyle/>
          <a:p>
            <a:pPr marL="342900" lvl="0" indent="-342900" algn="l">
              <a:spcBef>
                <a:spcPts val="0"/>
              </a:spcBef>
              <a:spcAft>
                <a:spcPts val="900"/>
              </a:spcAft>
              <a:buFont typeface="Symbol" panose="05050102010706020507" pitchFamily="18" charset="2"/>
              <a:buChar char=""/>
            </a:pP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  <a:t>Optimisation supports de présentation / force de vente                 recrutement franchisés</a:t>
            </a:r>
          </a:p>
          <a:p>
            <a:pPr marL="342900" lvl="0" indent="-342900" algn="l">
              <a:spcBef>
                <a:spcPts val="0"/>
              </a:spcBef>
              <a:spcAft>
                <a:spcPts val="900"/>
              </a:spcAft>
              <a:buFont typeface="Symbol" panose="05050102010706020507" pitchFamily="18" charset="2"/>
              <a:buChar char=""/>
            </a:pP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  <a:t>Animations ciblées / locales / covering  véhicules</a:t>
            </a:r>
          </a:p>
          <a:p>
            <a:pPr marL="342900" lvl="0" indent="-342900" algn="l">
              <a:spcBef>
                <a:spcPts val="0"/>
              </a:spcBef>
              <a:spcAft>
                <a:spcPts val="900"/>
              </a:spcAft>
              <a:buFont typeface="Symbol" panose="05050102010706020507" pitchFamily="18" charset="2"/>
              <a:buChar char=""/>
            </a:pP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  <a:t>CRM 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  <a:t>/ mailings </a:t>
            </a:r>
          </a:p>
          <a:p>
            <a:pPr marL="342900" lvl="0" indent="-342900" algn="l">
              <a:spcBef>
                <a:spcPts val="0"/>
              </a:spcBef>
              <a:spcAft>
                <a:spcPts val="900"/>
              </a:spcAft>
              <a:buFont typeface="Symbol" panose="05050102010706020507" pitchFamily="18" charset="2"/>
              <a:buChar char=""/>
            </a:pP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  <a:t>Média 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  <a:t>prospectus / parutions presse / radio</a:t>
            </a:r>
          </a:p>
          <a:p>
            <a:pPr marL="342900" lvl="0" indent="-342900" algn="l">
              <a:spcBef>
                <a:spcPts val="0"/>
              </a:spcBef>
              <a:spcAft>
                <a:spcPts val="900"/>
              </a:spcAft>
              <a:buFont typeface="Symbol" panose="05050102010706020507" pitchFamily="18" charset="2"/>
              <a:buChar char=""/>
            </a:pP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  <a:t>Salon 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  <a:t>Franchise Expo</a:t>
            </a:r>
          </a:p>
          <a:p>
            <a:pPr marL="342900" lvl="0" indent="-342900" algn="l">
              <a:spcBef>
                <a:spcPts val="0"/>
              </a:spcBef>
              <a:spcAft>
                <a:spcPts val="900"/>
              </a:spcAft>
              <a:buFont typeface="Symbol" panose="05050102010706020507" pitchFamily="18" charset="2"/>
              <a:buChar char=""/>
            </a:pPr>
            <a:endParaRPr lang="fr-FR" sz="1600" b="1" dirty="0">
              <a:solidFill>
                <a:schemeClr val="tx1">
                  <a:lumMod val="65000"/>
                  <a:lumOff val="35000"/>
                </a:schemeClr>
              </a:solidFill>
              <a:latin typeface="Avenir Next LT Pro" panose="020B05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Larme 3"/>
          <p:cNvSpPr/>
          <p:nvPr/>
        </p:nvSpPr>
        <p:spPr>
          <a:xfrm>
            <a:off x="6296907" y="5683764"/>
            <a:ext cx="980837" cy="980728"/>
          </a:xfrm>
          <a:prstGeom prst="teardrop">
            <a:avLst/>
          </a:prstGeom>
          <a:solidFill>
            <a:srgbClr val="407B83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600" b="1" dirty="0"/>
              <a:t>CRM</a:t>
            </a:r>
          </a:p>
        </p:txBody>
      </p:sp>
      <p:sp>
        <p:nvSpPr>
          <p:cNvPr id="5" name="Larme 4"/>
          <p:cNvSpPr/>
          <p:nvPr/>
        </p:nvSpPr>
        <p:spPr>
          <a:xfrm>
            <a:off x="1991544" y="5733256"/>
            <a:ext cx="980837" cy="980728"/>
          </a:xfrm>
          <a:prstGeom prst="teardrop">
            <a:avLst/>
          </a:prstGeom>
          <a:solidFill>
            <a:srgbClr val="4B4A4F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600" b="1" dirty="0"/>
              <a:t>STRAT</a:t>
            </a:r>
          </a:p>
          <a:p>
            <a:pPr algn="ctr"/>
            <a:r>
              <a:rPr lang="fr-FR" sz="1600" b="1" dirty="0"/>
              <a:t>&amp; CREA</a:t>
            </a:r>
          </a:p>
        </p:txBody>
      </p:sp>
      <p:sp>
        <p:nvSpPr>
          <p:cNvPr id="6" name="Larme 5"/>
          <p:cNvSpPr/>
          <p:nvPr/>
        </p:nvSpPr>
        <p:spPr>
          <a:xfrm>
            <a:off x="3426665" y="5725255"/>
            <a:ext cx="980837" cy="980728"/>
          </a:xfrm>
          <a:prstGeom prst="teardrop">
            <a:avLst/>
          </a:prstGeom>
          <a:solidFill>
            <a:srgbClr val="40ACB0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600" b="1" dirty="0"/>
              <a:t>ANIM</a:t>
            </a:r>
          </a:p>
          <a:p>
            <a:pPr algn="ctr"/>
            <a:r>
              <a:rPr lang="fr-FR" sz="1600" b="1" dirty="0"/>
              <a:t>RESEAU</a:t>
            </a:r>
          </a:p>
        </p:txBody>
      </p:sp>
      <p:sp>
        <p:nvSpPr>
          <p:cNvPr id="7" name="Larme 6"/>
          <p:cNvSpPr/>
          <p:nvPr/>
        </p:nvSpPr>
        <p:spPr>
          <a:xfrm>
            <a:off x="4861786" y="5683764"/>
            <a:ext cx="980837" cy="980728"/>
          </a:xfrm>
          <a:prstGeom prst="teardrop">
            <a:avLst/>
          </a:prstGeom>
          <a:solidFill>
            <a:srgbClr val="14A246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600" b="1" dirty="0"/>
              <a:t>MEDIA</a:t>
            </a:r>
          </a:p>
        </p:txBody>
      </p:sp>
      <p:sp>
        <p:nvSpPr>
          <p:cNvPr id="9" name="Larme 8"/>
          <p:cNvSpPr/>
          <p:nvPr/>
        </p:nvSpPr>
        <p:spPr>
          <a:xfrm>
            <a:off x="7732028" y="5679122"/>
            <a:ext cx="980837" cy="980728"/>
          </a:xfrm>
          <a:prstGeom prst="teardrop">
            <a:avLst/>
          </a:prstGeom>
          <a:solidFill>
            <a:srgbClr val="E85011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600" b="1" dirty="0"/>
              <a:t>DIGITAL</a:t>
            </a:r>
          </a:p>
        </p:txBody>
      </p:sp>
      <p:pic>
        <p:nvPicPr>
          <p:cNvPr id="14" name="Image 13" descr="Une image contenant texte, pupitre, exposition&#10;&#10;Description générée automatiquement">
            <a:extLst>
              <a:ext uri="{FF2B5EF4-FFF2-40B4-BE49-F238E27FC236}">
                <a16:creationId xmlns:a16="http://schemas.microsoft.com/office/drawing/2014/main" id="{0B93C1B4-CE63-AAA0-8268-4F6345F46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224" y="3848530"/>
            <a:ext cx="2710771" cy="24841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37B3E9A-EEE5-41F4-4B91-349DC1B28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476" y="770660"/>
            <a:ext cx="1999887" cy="28529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1928E25-5887-243C-3EC2-68F2A7DA7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2028" y="1646852"/>
            <a:ext cx="1430485" cy="34437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01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531CA1-2135-1596-E313-02A80DC2A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sz="3200" b="1" dirty="0">
                <a:solidFill>
                  <a:schemeClr val="tx1"/>
                </a:solidFill>
                <a:ea typeface="+mn-ea"/>
                <a:cs typeface="+mn-cs"/>
              </a:rPr>
              <a:t>Soutien Franchise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D11372-164E-1953-3D3A-538092A8ED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l"/>
            <a:r>
              <a:rPr lang="fr-FR" sz="1600" dirty="0"/>
              <a:t>EMAILING / recrutement franchisés / ASSISTANCE</a:t>
            </a:r>
            <a:endParaRPr lang="fr-FR" dirty="0"/>
          </a:p>
        </p:txBody>
      </p:sp>
      <p:pic>
        <p:nvPicPr>
          <p:cNvPr id="7" name="Image 6" descr="Une image contenant texte, capture d’écran, Site web, Publicité en ligne&#10;&#10;Description générée automatiquement">
            <a:extLst>
              <a:ext uri="{FF2B5EF4-FFF2-40B4-BE49-F238E27FC236}">
                <a16:creationId xmlns:a16="http://schemas.microsoft.com/office/drawing/2014/main" id="{3AF526C8-373E-E83F-4676-27B284AF54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54" y="1614883"/>
            <a:ext cx="1355557" cy="498379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 descr="Une image contenant personne, Visage humain, texte, habits&#10;&#10;Description générée automatiquement">
            <a:extLst>
              <a:ext uri="{FF2B5EF4-FFF2-40B4-BE49-F238E27FC236}">
                <a16:creationId xmlns:a16="http://schemas.microsoft.com/office/drawing/2014/main" id="{B3860ADF-04E5-AC5A-4738-900B7F9CE1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533" y="1781759"/>
            <a:ext cx="1522435" cy="152243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10" descr="Une image contenant habits, texte, personne, Visage humain&#10;&#10;Description générée automatiquement">
            <a:extLst>
              <a:ext uri="{FF2B5EF4-FFF2-40B4-BE49-F238E27FC236}">
                <a16:creationId xmlns:a16="http://schemas.microsoft.com/office/drawing/2014/main" id="{64261C7F-B25D-BF4B-EB75-6EFFF8FF25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533" y="3428999"/>
            <a:ext cx="1522435" cy="152243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 12" descr="Une image contenant texte, personne, Visage humain, habits&#10;&#10;Description générée automatiquement">
            <a:extLst>
              <a:ext uri="{FF2B5EF4-FFF2-40B4-BE49-F238E27FC236}">
                <a16:creationId xmlns:a16="http://schemas.microsoft.com/office/drawing/2014/main" id="{2FA690B9-771C-E612-FBAA-330A110628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533" y="5076239"/>
            <a:ext cx="1522435" cy="152243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DB0C789-D502-FF3B-B82E-94DA02CFB7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07" t="1991" r="4293" b="1617"/>
          <a:stretch/>
        </p:blipFill>
        <p:spPr>
          <a:xfrm>
            <a:off x="3884460" y="2220961"/>
            <a:ext cx="2183673" cy="307706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 19" descr="Une image contenant texte, homme, habits, Bleu électrique&#10;&#10;Description générée automatiquement">
            <a:extLst>
              <a:ext uri="{FF2B5EF4-FFF2-40B4-BE49-F238E27FC236}">
                <a16:creationId xmlns:a16="http://schemas.microsoft.com/office/drawing/2014/main" id="{F0D6EF26-A6BD-8523-2C99-D89719C83D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055" y="5974944"/>
            <a:ext cx="3683602" cy="6237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94BEB55-9A6B-6CE8-80B6-EA4E7A3D51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44335" y="2204864"/>
            <a:ext cx="2592745" cy="30770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DBA2765-E2E0-B703-10FE-8E085608CA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88353" y="2204864"/>
            <a:ext cx="1272222" cy="3080308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3B62B6D-6062-B65B-C780-855D671151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13682" y="2208990"/>
            <a:ext cx="1278165" cy="30770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11511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14759"/>
            <a:ext cx="10363200" cy="1470025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fr-FR" b="1" dirty="0">
                <a:latin typeface="Avenir Next LT Pro" panose="020B0504020202020204" pitchFamily="34" charset="0"/>
                <a:ea typeface="Calibri" panose="020F0502020204030204" pitchFamily="34" charset="0"/>
              </a:rPr>
              <a:t>Merchandising </a:t>
            </a:r>
            <a:endParaRPr lang="fr-FR" sz="1800" dirty="0">
              <a:solidFill>
                <a:schemeClr val="tx1">
                  <a:lumMod val="65000"/>
                  <a:lumOff val="35000"/>
                </a:schemeClr>
              </a:solidFill>
              <a:latin typeface="Avenir Next LT Pro" panose="020B05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90473" y="1844824"/>
            <a:ext cx="9003423" cy="2880320"/>
          </a:xfrm>
        </p:spPr>
        <p:txBody>
          <a:bodyPr/>
          <a:lstStyle/>
          <a:p>
            <a:pPr marL="342900" indent="-342900" algn="l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Charte </a:t>
            </a: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covering marquage véhicules 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(VL / VUL / EAD / ATC) </a:t>
            </a:r>
          </a:p>
          <a:p>
            <a:pPr marL="342900" indent="-342900" algn="l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Refonte charte habillage extérieur / Création concept Masterbox </a:t>
            </a:r>
          </a:p>
          <a:p>
            <a:pPr marL="342900" indent="-342900" algn="l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Identité graphique</a:t>
            </a: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signalétique</a:t>
            </a:r>
            <a:endParaRPr lang="fr-FR" sz="16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342900" indent="-342900" algn="l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Animation des espaces accueil, boutique et attente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des centres</a:t>
            </a:r>
          </a:p>
          <a:p>
            <a:pPr marL="342900" indent="-342900" algn="l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Covering façade / vitrines 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(adhésivage) </a:t>
            </a:r>
          </a:p>
          <a:p>
            <a:pPr marL="342900" indent="-342900" algn="l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Modélisation 3D / architecture centres types</a:t>
            </a:r>
          </a:p>
          <a:p>
            <a:pPr marL="342900" indent="-342900" algn="l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endParaRPr lang="fr-FR" sz="16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342900" indent="-342900" algn="l">
              <a:spcBef>
                <a:spcPts val="0"/>
              </a:spcBef>
              <a:spcAft>
                <a:spcPts val="900"/>
              </a:spcAft>
              <a:buFont typeface="Symbol" panose="05050102010706020507" pitchFamily="18" charset="2"/>
              <a:buChar char=""/>
            </a:pPr>
            <a:endParaRPr lang="fr-FR" sz="16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342900" indent="-342900" algn="l">
              <a:spcBef>
                <a:spcPts val="0"/>
              </a:spcBef>
              <a:spcAft>
                <a:spcPts val="900"/>
              </a:spcAft>
              <a:buFont typeface="Symbol" panose="05050102010706020507" pitchFamily="18" charset="2"/>
              <a:buChar char=""/>
            </a:pPr>
            <a:endParaRPr lang="fr-FR" sz="16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342900" indent="-342900" algn="l"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fr-FR" sz="16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Larme 4"/>
          <p:cNvSpPr/>
          <p:nvPr/>
        </p:nvSpPr>
        <p:spPr>
          <a:xfrm>
            <a:off x="1991544" y="5733256"/>
            <a:ext cx="980837" cy="980728"/>
          </a:xfrm>
          <a:prstGeom prst="teardrop">
            <a:avLst/>
          </a:prstGeom>
          <a:solidFill>
            <a:srgbClr val="4B4A4F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600" b="1" dirty="0"/>
              <a:t>STRAT</a:t>
            </a:r>
          </a:p>
          <a:p>
            <a:pPr algn="ctr"/>
            <a:r>
              <a:rPr lang="fr-FR" sz="1600" b="1" dirty="0"/>
              <a:t>&amp; CREA</a:t>
            </a:r>
          </a:p>
        </p:txBody>
      </p:sp>
      <p:sp>
        <p:nvSpPr>
          <p:cNvPr id="6" name="Larme 5"/>
          <p:cNvSpPr/>
          <p:nvPr/>
        </p:nvSpPr>
        <p:spPr>
          <a:xfrm>
            <a:off x="3426665" y="5725255"/>
            <a:ext cx="980837" cy="980728"/>
          </a:xfrm>
          <a:prstGeom prst="teardrop">
            <a:avLst/>
          </a:prstGeom>
          <a:solidFill>
            <a:srgbClr val="40ACB0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600" b="1" dirty="0"/>
              <a:t>ANIM</a:t>
            </a:r>
          </a:p>
          <a:p>
            <a:pPr algn="ctr"/>
            <a:r>
              <a:rPr lang="fr-FR" sz="1600" b="1" dirty="0"/>
              <a:t>RESEAU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4243FE1-6786-3137-4F84-3EC3E0550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623" y="1102239"/>
            <a:ext cx="3810377" cy="269556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8D4D428-65D7-40C5-DE2B-E4BFDBA12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623" y="3980973"/>
            <a:ext cx="3863308" cy="273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13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14759"/>
            <a:ext cx="10363200" cy="1470025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fr-FR" b="1" dirty="0">
                <a:latin typeface="Avenir Next LT Pro" panose="020B0504020202020204" pitchFamily="34" charset="0"/>
                <a:ea typeface="Calibri" panose="020F0502020204030204" pitchFamily="34" charset="0"/>
              </a:rPr>
              <a:t>Etudes </a:t>
            </a:r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  <a:latin typeface="Avenir Next LT Pro" panose="020B0504020202020204" pitchFamily="34" charset="0"/>
              <a:ea typeface="Calibri" panose="020F0502020204030204" pitchFamily="34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3431704" y="4129262"/>
            <a:ext cx="5256584" cy="1171946"/>
            <a:chOff x="2524056" y="3667448"/>
            <a:chExt cx="6740296" cy="1502737"/>
          </a:xfrm>
        </p:grpSpPr>
        <p:pic>
          <p:nvPicPr>
            <p:cNvPr id="1032" name="Picture 8" descr="http://ecole.tse-fr.eu/sites/default/files/BND/2016/logo%20Participants%202016/bva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9832" y="3964629"/>
              <a:ext cx="2194520" cy="1114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Afficher l'image d'origin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4056" y="4053031"/>
              <a:ext cx="1112887" cy="1025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Afficher l'image d'origi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383" y="4194630"/>
              <a:ext cx="2088233" cy="724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Afficher l'image d'origin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1396" y="3667448"/>
              <a:ext cx="1502737" cy="1502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Larme 8"/>
          <p:cNvSpPr/>
          <p:nvPr/>
        </p:nvSpPr>
        <p:spPr>
          <a:xfrm>
            <a:off x="1991544" y="5733256"/>
            <a:ext cx="980837" cy="980728"/>
          </a:xfrm>
          <a:prstGeom prst="teardrop">
            <a:avLst/>
          </a:prstGeom>
          <a:solidFill>
            <a:srgbClr val="4B4A4F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FR" sz="1600" b="1" dirty="0"/>
              <a:t>STRAT</a:t>
            </a:r>
          </a:p>
          <a:p>
            <a:pPr algn="ctr"/>
            <a:r>
              <a:rPr lang="fr-FR" sz="1600" b="1" dirty="0"/>
              <a:t>&amp; CREA</a:t>
            </a:r>
          </a:p>
        </p:txBody>
      </p:sp>
      <p:sp>
        <p:nvSpPr>
          <p:cNvPr id="15" name="Sous-titre 2"/>
          <p:cNvSpPr txBox="1">
            <a:spLocks/>
          </p:cNvSpPr>
          <p:nvPr/>
        </p:nvSpPr>
        <p:spPr bwMode="auto">
          <a:xfrm>
            <a:off x="1055440" y="1833167"/>
            <a:ext cx="9289032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900"/>
              </a:spcAft>
            </a:pP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  <a:t> Etudes Quanti / Quali / Tests Consommateurs  – Prospects B2C / B2B</a:t>
            </a:r>
          </a:p>
          <a:p>
            <a:pPr marL="342900" indent="-342900" algn="l">
              <a:spcBef>
                <a:spcPts val="0"/>
              </a:spcBef>
              <a:spcAft>
                <a:spcPts val="900"/>
              </a:spcAft>
              <a:buFont typeface="Symbol" panose="05050102010706020507" pitchFamily="18" charset="2"/>
              <a:buChar char=""/>
            </a:pP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  <a:t>Notoriété / image enseigne</a:t>
            </a:r>
          </a:p>
          <a:p>
            <a:pPr marL="342900" indent="-342900" algn="l">
              <a:spcBef>
                <a:spcPts val="0"/>
              </a:spcBef>
              <a:spcAft>
                <a:spcPts val="900"/>
              </a:spcAft>
              <a:buFont typeface="Symbol" panose="05050102010706020507" pitchFamily="18" charset="2"/>
              <a:buChar char=""/>
            </a:pP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  <a:t>Attractivité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  <a:t> des mécaniques promotionnelles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  <a:t>retail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  <a:t> / test stratégies leasing pneus et révision au meilleur prix</a:t>
            </a:r>
          </a:p>
          <a:p>
            <a:pPr marL="342900" indent="-342900" algn="l">
              <a:spcBef>
                <a:spcPts val="0"/>
              </a:spcBef>
              <a:spcAft>
                <a:spcPts val="900"/>
              </a:spcAft>
              <a:buFont typeface="Symbol" panose="05050102010706020507" pitchFamily="18" charset="2"/>
              <a:buChar char=""/>
            </a:pP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  <a:t>Etude </a:t>
            </a: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  <a:t>façades concept merchandising</a:t>
            </a:r>
          </a:p>
          <a:p>
            <a:pPr marL="342900" indent="-342900" algn="l">
              <a:spcBef>
                <a:spcPts val="0"/>
              </a:spcBef>
              <a:spcAft>
                <a:spcPts val="900"/>
              </a:spcAft>
              <a:buFont typeface="Symbol" panose="05050102010706020507" pitchFamily="18" charset="2"/>
              <a:buChar char=""/>
            </a:pP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  <a:t>Focus Groupes / innovations</a:t>
            </a:r>
            <a:endParaRPr lang="fr-FR" sz="1600" dirty="0">
              <a:solidFill>
                <a:schemeClr val="tx1">
                  <a:lumMod val="65000"/>
                  <a:lumOff val="35000"/>
                </a:schemeClr>
              </a:solidFill>
              <a:latin typeface="Avenir Next LT Pro" panose="020B0504020202020204" pitchFamily="34" charset="0"/>
              <a:ea typeface="Calibri" panose="020F0502020204030204" pitchFamily="34" charset="0"/>
            </a:endParaRPr>
          </a:p>
          <a:p>
            <a:pPr marL="342900" indent="-342900" algn="l"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fr-FR" sz="1600" dirty="0">
              <a:solidFill>
                <a:schemeClr val="tx1">
                  <a:lumMod val="65000"/>
                  <a:lumOff val="35000"/>
                </a:schemeClr>
              </a:solidFill>
              <a:latin typeface="Avenir Next LT Pro" panose="020B0504020202020204" pitchFamily="34" charset="0"/>
              <a:ea typeface="Calibri" panose="020F0502020204030204" pitchFamily="34" charset="0"/>
            </a:endParaRPr>
          </a:p>
          <a:p>
            <a:pPr marL="342900" indent="-342900" algn="l"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fr-FR" sz="1600" dirty="0">
              <a:latin typeface="Avenir Next LT Pro" panose="020B0504020202020204" pitchFamily="34" charset="0"/>
              <a:ea typeface="Calibri" panose="020F0502020204030204" pitchFamily="34" charset="0"/>
            </a:endParaRPr>
          </a:p>
          <a:p>
            <a:pPr marL="342900" indent="-342900" algn="l"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fr-FR" sz="1600" dirty="0">
              <a:latin typeface="Avenir Next LT Pro" panose="020B05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4442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14759"/>
            <a:ext cx="10363200" cy="1470025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fr-FR" b="1" dirty="0">
                <a:latin typeface="Avenir Next LT Pro" panose="020B0504020202020204" pitchFamily="34" charset="0"/>
                <a:ea typeface="Calibri" panose="020F0502020204030204" pitchFamily="34" charset="0"/>
              </a:rPr>
              <a:t>Conseil juridique </a:t>
            </a:r>
            <a:endParaRPr lang="fr-FR" sz="2400" dirty="0">
              <a:latin typeface="Avenir Next LT Pro" panose="020B05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27448" y="1844824"/>
            <a:ext cx="9235752" cy="1752600"/>
          </a:xfrm>
        </p:spPr>
        <p:txBody>
          <a:bodyPr/>
          <a:lstStyle/>
          <a:p>
            <a:pPr marL="342900" indent="-342900" algn="l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  <a:t>Accompagnement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  <a:t> / </a:t>
            </a: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  <a:t>conseil 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  <a:t>avec notre partenaire le cabinet Péchenard / réflexion dispositifs promotionnels / réponse problématiques DGCCRF /  affichage légal / exploitation études</a:t>
            </a:r>
          </a:p>
          <a:p>
            <a:pPr marL="342900" indent="-342900" algn="l"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fr-FR" sz="1600" dirty="0">
              <a:solidFill>
                <a:schemeClr val="tx1">
                  <a:lumMod val="65000"/>
                  <a:lumOff val="35000"/>
                </a:schemeClr>
              </a:solidFill>
              <a:latin typeface="Avenir Next LT Pro" panose="020B0504020202020204" pitchFamily="34" charset="0"/>
              <a:ea typeface="Calibri" panose="020F0502020204030204" pitchFamily="34" charset="0"/>
            </a:endParaRPr>
          </a:p>
          <a:p>
            <a:pPr marL="342900" indent="-342900" algn="l"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fr-FR" sz="1600" dirty="0">
              <a:solidFill>
                <a:schemeClr val="tx1">
                  <a:lumMod val="65000"/>
                  <a:lumOff val="35000"/>
                </a:schemeClr>
              </a:solidFill>
              <a:latin typeface="Avenir Next LT Pro" panose="020B0504020202020204" pitchFamily="34" charset="0"/>
              <a:ea typeface="Calibri" panose="020F0502020204030204" pitchFamily="34" charset="0"/>
            </a:endParaRPr>
          </a:p>
          <a:p>
            <a:pPr marL="342900" indent="-342900" algn="l"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fr-FR" sz="1600" dirty="0">
              <a:solidFill>
                <a:schemeClr val="tx1">
                  <a:lumMod val="65000"/>
                  <a:lumOff val="35000"/>
                </a:schemeClr>
              </a:solidFill>
              <a:latin typeface="Avenir Next LT Pro" panose="020B0504020202020204" pitchFamily="34" charset="0"/>
              <a:ea typeface="Calibri" panose="020F0502020204030204" pitchFamily="34" charset="0"/>
            </a:endParaRPr>
          </a:p>
          <a:p>
            <a:pPr marL="342900" indent="-342900" algn="l"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fr-FR" sz="1600" dirty="0">
              <a:solidFill>
                <a:schemeClr val="tx1">
                  <a:lumMod val="65000"/>
                  <a:lumOff val="35000"/>
                </a:schemeClr>
              </a:solidFill>
              <a:latin typeface="Avenir Next LT Pro" panose="020B0504020202020204" pitchFamily="34" charset="0"/>
              <a:ea typeface="Calibri" panose="020F0502020204030204" pitchFamily="34" charset="0"/>
            </a:endParaRPr>
          </a:p>
          <a:p>
            <a:pPr marL="342900" indent="-342900" algn="l"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fr-FR" sz="1600" dirty="0">
              <a:solidFill>
                <a:schemeClr val="tx1">
                  <a:lumMod val="65000"/>
                  <a:lumOff val="35000"/>
                </a:schemeClr>
              </a:solidFill>
              <a:latin typeface="Avenir Next LT Pro" panose="020B0504020202020204" pitchFamily="34" charset="0"/>
              <a:ea typeface="Calibri" panose="020F0502020204030204" pitchFamily="34" charset="0"/>
            </a:endParaRPr>
          </a:p>
          <a:p>
            <a:pPr marL="342900" indent="-342900" algn="l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  <a:t>Réflexion et création de marques </a:t>
            </a:r>
          </a:p>
          <a:p>
            <a:pPr algn="l">
              <a:spcAft>
                <a:spcPts val="0"/>
              </a:spcAft>
            </a:pP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  <a:t>      </a:t>
            </a:r>
          </a:p>
          <a:p>
            <a:pPr marL="342900" indent="-342900" algn="l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  <a:t>Recherches d'antériorités </a:t>
            </a:r>
          </a:p>
          <a:p>
            <a:pPr marL="342900" indent="-342900" algn="l"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fr-FR" sz="1600" dirty="0">
              <a:latin typeface="Avenir Next LT Pro" panose="020B0504020202020204" pitchFamily="34" charset="0"/>
              <a:ea typeface="Calibri" panose="020F0502020204030204" pitchFamily="34" charset="0"/>
            </a:endParaRPr>
          </a:p>
          <a:p>
            <a:pPr marL="342900" indent="-342900" algn="l"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fr-FR" sz="1600" dirty="0">
              <a:latin typeface="Avenir Next LT Pro" panose="020B0504020202020204" pitchFamily="34" charset="0"/>
              <a:ea typeface="Calibri" panose="020F0502020204030204" pitchFamily="34" charset="0"/>
            </a:endParaRPr>
          </a:p>
          <a:p>
            <a:pPr marL="342900" indent="-342900" algn="l"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fr-FR" sz="1600" dirty="0">
              <a:latin typeface="Avenir Next LT Pro" panose="020B0504020202020204" pitchFamily="34" charset="0"/>
              <a:ea typeface="Calibri" panose="020F0502020204030204" pitchFamily="34" charset="0"/>
            </a:endParaRPr>
          </a:p>
          <a:p>
            <a:pPr marL="342900" indent="-342900" algn="l"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fr-FR" sz="1600" dirty="0">
              <a:latin typeface="Avenir Next LT Pro" panose="020B05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8301" t="31540" r="60153" b="53695"/>
          <a:stretch/>
        </p:blipFill>
        <p:spPr>
          <a:xfrm>
            <a:off x="4694153" y="2772416"/>
            <a:ext cx="2803694" cy="7378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96" y="4725144"/>
            <a:ext cx="1872208" cy="70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904" y="3201324"/>
            <a:ext cx="1830324" cy="25880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HeroicExtremeLeftFacing"/>
            <a:lightRig rig="threePt" dir="t"/>
          </a:scene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707" y="2867280"/>
            <a:ext cx="1830324" cy="25880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HeroicExtreme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63312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14759"/>
            <a:ext cx="10363200" cy="1470025"/>
          </a:xfrm>
        </p:spPr>
        <p:txBody>
          <a:bodyPr/>
          <a:lstStyle/>
          <a:p>
            <a:r>
              <a:rPr lang="fr-FR" b="1" dirty="0">
                <a:latin typeface="Avenir Next LT Pro" panose="020B0504020202020204" pitchFamily="34" charset="0"/>
                <a:ea typeface="Calibri" panose="020F0502020204030204" pitchFamily="34" charset="0"/>
              </a:rPr>
              <a:t>Process d’échanges </a:t>
            </a:r>
            <a:br>
              <a:rPr lang="fr-FR" b="1" dirty="0">
                <a:latin typeface="Avenir Next LT Pro" panose="020B0504020202020204" pitchFamily="34" charset="0"/>
                <a:ea typeface="Calibri" panose="020F0502020204030204" pitchFamily="34" charset="0"/>
              </a:rPr>
            </a:br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  <a:t>équipes Euromaster &amp; Le Nouveau Bélier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350097" y="2299794"/>
            <a:ext cx="8534400" cy="3138487"/>
          </a:xfrm>
        </p:spPr>
        <p:txBody>
          <a:bodyPr/>
          <a:lstStyle/>
          <a:p>
            <a:pPr marL="457200" indent="-45720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Points </a:t>
            </a:r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quotidien</a:t>
            </a:r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avec les équipes</a:t>
            </a:r>
          </a:p>
          <a:p>
            <a:pPr marL="457200" indent="-45720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Call </a:t>
            </a:r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hebdomadaire</a:t>
            </a:r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- point status / dossier en cours</a:t>
            </a:r>
          </a:p>
          <a:p>
            <a:pPr marL="457200" indent="-45720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Point business / Briefing - calage temps forts - </a:t>
            </a:r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tous les mois</a:t>
            </a:r>
          </a:p>
          <a:p>
            <a:pPr marL="457200" indent="-45720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Déplacement / Réunion physique (Montbonnot / Neuilly)                                    en fonction de l’actualité - </a:t>
            </a:r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dès que le sujet le nécessite</a:t>
            </a:r>
          </a:p>
          <a:p>
            <a:pPr marL="457200" indent="-45720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fr-FR" sz="1800" dirty="0">
              <a:solidFill>
                <a:schemeClr val="tx1">
                  <a:lumMod val="65000"/>
                  <a:lumOff val="35000"/>
                </a:schemeClr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78" r="73241" b="27022"/>
          <a:stretch/>
        </p:blipFill>
        <p:spPr>
          <a:xfrm>
            <a:off x="-155296" y="1904970"/>
            <a:ext cx="1833699" cy="1584176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0" t="4730" r="52224" b="73221"/>
          <a:stretch/>
        </p:blipFill>
        <p:spPr>
          <a:xfrm>
            <a:off x="330084" y="316062"/>
            <a:ext cx="1368153" cy="1512168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2" t="27828" r="27930" b="51172"/>
          <a:stretch/>
        </p:blipFill>
        <p:spPr>
          <a:xfrm>
            <a:off x="345042" y="3547468"/>
            <a:ext cx="1512169" cy="144016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8" t="49878" r="27004" b="27022"/>
          <a:stretch/>
        </p:blipFill>
        <p:spPr>
          <a:xfrm>
            <a:off x="1531876" y="1307404"/>
            <a:ext cx="1584177" cy="1584176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47" t="5777" r="4937" b="73223"/>
          <a:stretch/>
        </p:blipFill>
        <p:spPr>
          <a:xfrm>
            <a:off x="1595131" y="2942179"/>
            <a:ext cx="1440161" cy="1440160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96" t="27828" b="50122"/>
          <a:stretch/>
        </p:blipFill>
        <p:spPr>
          <a:xfrm>
            <a:off x="1606180" y="4483537"/>
            <a:ext cx="1850467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4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C2DCA794-6D25-4F30-88B0-C52D6F01FAA1}"/>
              </a:ext>
            </a:extLst>
          </p:cNvPr>
          <p:cNvSpPr txBox="1"/>
          <p:nvPr/>
        </p:nvSpPr>
        <p:spPr>
          <a:xfrm>
            <a:off x="533429" y="4350947"/>
            <a:ext cx="24574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</a:rPr>
              <a:t>Digital</a:t>
            </a:r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059CC06-6BA9-4FBC-AF42-93F9F87C8AE2}"/>
              </a:ext>
            </a:extLst>
          </p:cNvPr>
          <p:cNvSpPr txBox="1"/>
          <p:nvPr/>
        </p:nvSpPr>
        <p:spPr>
          <a:xfrm>
            <a:off x="1859456" y="2204864"/>
            <a:ext cx="24574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</a:rPr>
              <a:t>Communication </a:t>
            </a:r>
          </a:p>
          <a:p>
            <a:pPr algn="ctr"/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</a:rPr>
              <a:t>B2B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DFA4DAC-8188-4AB5-A134-B3AFC869F9D0}"/>
              </a:ext>
            </a:extLst>
          </p:cNvPr>
          <p:cNvSpPr txBox="1"/>
          <p:nvPr/>
        </p:nvSpPr>
        <p:spPr>
          <a:xfrm>
            <a:off x="7376083" y="990412"/>
            <a:ext cx="24574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</a:rPr>
              <a:t>Communication </a:t>
            </a:r>
          </a:p>
          <a:p>
            <a:pPr algn="ctr"/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</a:rPr>
              <a:t>Retail</a:t>
            </a:r>
          </a:p>
          <a:p>
            <a:pPr algn="ctr"/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</a:rPr>
              <a:t>B2C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CBFEB03-F167-4EED-9276-0B6F417D851F}"/>
              </a:ext>
            </a:extLst>
          </p:cNvPr>
          <p:cNvSpPr txBox="1"/>
          <p:nvPr/>
        </p:nvSpPr>
        <p:spPr>
          <a:xfrm>
            <a:off x="4295800" y="1112413"/>
            <a:ext cx="26750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</a:rPr>
              <a:t>Communication</a:t>
            </a:r>
          </a:p>
          <a:p>
            <a:pPr algn="ctr"/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</a:rPr>
              <a:t> interne</a:t>
            </a:r>
          </a:p>
          <a:p>
            <a:pPr algn="ctr"/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</a:rPr>
              <a:t>&amp; corporate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3068371-F1DA-42F2-8AA0-E063EB4A2F59}"/>
              </a:ext>
            </a:extLst>
          </p:cNvPr>
          <p:cNvSpPr txBox="1"/>
          <p:nvPr/>
        </p:nvSpPr>
        <p:spPr>
          <a:xfrm>
            <a:off x="7085843" y="5445224"/>
            <a:ext cx="18509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</a:rPr>
              <a:t>Merchandising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AC5F2E9-8509-49C1-935F-59C1C7C87C43}"/>
              </a:ext>
            </a:extLst>
          </p:cNvPr>
          <p:cNvSpPr txBox="1"/>
          <p:nvPr/>
        </p:nvSpPr>
        <p:spPr>
          <a:xfrm>
            <a:off x="8742584" y="2926685"/>
            <a:ext cx="25772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</a:rPr>
              <a:t>Soutien </a:t>
            </a:r>
          </a:p>
          <a:p>
            <a:pPr algn="ctr"/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</a:rPr>
              <a:t>Franchise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23F1F754-9B52-4588-B06B-3430E11F2F90}"/>
              </a:ext>
            </a:extLst>
          </p:cNvPr>
          <p:cNvSpPr txBox="1"/>
          <p:nvPr/>
        </p:nvSpPr>
        <p:spPr>
          <a:xfrm>
            <a:off x="3319166" y="5230953"/>
            <a:ext cx="1412369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</a:rPr>
              <a:t>Etudes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C4781270-AC2D-43FF-A028-8817B62A9B36}"/>
              </a:ext>
            </a:extLst>
          </p:cNvPr>
          <p:cNvSpPr txBox="1"/>
          <p:nvPr/>
        </p:nvSpPr>
        <p:spPr>
          <a:xfrm>
            <a:off x="9704058" y="4886295"/>
            <a:ext cx="18403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</a:rPr>
              <a:t>Conseil </a:t>
            </a:r>
          </a:p>
          <a:p>
            <a:pPr algn="ctr"/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</a:rPr>
              <a:t>Juridique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C8228589-F74B-43FD-B427-AA8BC3C7BE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232" y="2924944"/>
            <a:ext cx="2498571" cy="2490677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42A1D796-6AA3-43BF-A300-BF99B7E860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596" y="3710662"/>
            <a:ext cx="1136801" cy="853398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D5FF04FC-970A-4DC3-AD48-D2FE3F611645}"/>
              </a:ext>
            </a:extLst>
          </p:cNvPr>
          <p:cNvGrpSpPr/>
          <p:nvPr/>
        </p:nvGrpSpPr>
        <p:grpSpPr>
          <a:xfrm>
            <a:off x="1972057" y="1412722"/>
            <a:ext cx="2611775" cy="2232248"/>
            <a:chOff x="1972057" y="1412722"/>
            <a:chExt cx="2611775" cy="2232248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77903A61-9CB6-498C-A725-3B92326E47DE}"/>
                </a:ext>
              </a:extLst>
            </p:cNvPr>
            <p:cNvSpPr/>
            <p:nvPr/>
          </p:nvSpPr>
          <p:spPr>
            <a:xfrm>
              <a:off x="1972057" y="1412722"/>
              <a:ext cx="2232248" cy="2232248"/>
            </a:xfrm>
            <a:prstGeom prst="ellipse">
              <a:avLst/>
            </a:prstGeom>
            <a:noFill/>
            <a:ln>
              <a:solidFill>
                <a:srgbClr val="0E41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highlight>
                  <a:srgbClr val="1C1C1B"/>
                </a:highlight>
              </a:endParaRPr>
            </a:p>
          </p:txBody>
        </p:sp>
        <p:cxnSp>
          <p:nvCxnSpPr>
            <p:cNvPr id="46" name="Connecteur droit 45">
              <a:extLst>
                <a:ext uri="{FF2B5EF4-FFF2-40B4-BE49-F238E27FC236}">
                  <a16:creationId xmlns:a16="http://schemas.microsoft.com/office/drawing/2014/main" id="{F4F9EFEA-B796-4952-B09C-5F8B95152BE2}"/>
                </a:ext>
              </a:extLst>
            </p:cNvPr>
            <p:cNvCxnSpPr/>
            <p:nvPr/>
          </p:nvCxnSpPr>
          <p:spPr>
            <a:xfrm>
              <a:off x="4034826" y="3126118"/>
              <a:ext cx="549006" cy="360040"/>
            </a:xfrm>
            <a:prstGeom prst="line">
              <a:avLst/>
            </a:prstGeom>
            <a:ln w="28575">
              <a:solidFill>
                <a:srgbClr val="0E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7E656B27-684B-4074-BA1C-3DE883D84C9A}"/>
              </a:ext>
            </a:extLst>
          </p:cNvPr>
          <p:cNvGrpSpPr/>
          <p:nvPr/>
        </p:nvGrpSpPr>
        <p:grpSpPr>
          <a:xfrm>
            <a:off x="4635598" y="548680"/>
            <a:ext cx="1944172" cy="2230500"/>
            <a:chOff x="4522224" y="557433"/>
            <a:chExt cx="1944172" cy="2230500"/>
          </a:xfrm>
        </p:grpSpPr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23BBC7EA-7AB2-48F0-A9A9-84BAFBB00077}"/>
                </a:ext>
              </a:extLst>
            </p:cNvPr>
            <p:cNvSpPr/>
            <p:nvPr/>
          </p:nvSpPr>
          <p:spPr>
            <a:xfrm>
              <a:off x="4522224" y="557433"/>
              <a:ext cx="1944172" cy="1944172"/>
            </a:xfrm>
            <a:prstGeom prst="ellipse">
              <a:avLst/>
            </a:prstGeom>
            <a:noFill/>
            <a:ln>
              <a:solidFill>
                <a:srgbClr val="0E41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highlight>
                  <a:srgbClr val="1C1C1B"/>
                </a:highlight>
              </a:endParaRPr>
            </a:p>
          </p:txBody>
        </p:sp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BD38A2A6-E637-4921-B22A-1E427EBD5AE0}"/>
                </a:ext>
              </a:extLst>
            </p:cNvPr>
            <p:cNvCxnSpPr>
              <a:cxnSpLocks/>
            </p:cNvCxnSpPr>
            <p:nvPr/>
          </p:nvCxnSpPr>
          <p:spPr>
            <a:xfrm>
              <a:off x="5519936" y="2502137"/>
              <a:ext cx="0" cy="285796"/>
            </a:xfrm>
            <a:prstGeom prst="line">
              <a:avLst/>
            </a:prstGeom>
            <a:ln w="28575">
              <a:solidFill>
                <a:srgbClr val="0E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A50DA819-346A-4B73-9D8F-C8AD8FCFC4B9}"/>
              </a:ext>
            </a:extLst>
          </p:cNvPr>
          <p:cNvGrpSpPr/>
          <p:nvPr/>
        </p:nvGrpSpPr>
        <p:grpSpPr>
          <a:xfrm>
            <a:off x="1019559" y="3769092"/>
            <a:ext cx="3426941" cy="1559307"/>
            <a:chOff x="1019559" y="3769092"/>
            <a:chExt cx="3426941" cy="1559307"/>
          </a:xfrm>
        </p:grpSpPr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2D3EF743-D57F-4720-A136-D7E5E51F2820}"/>
                </a:ext>
              </a:extLst>
            </p:cNvPr>
            <p:cNvSpPr/>
            <p:nvPr/>
          </p:nvSpPr>
          <p:spPr>
            <a:xfrm>
              <a:off x="1019559" y="3769092"/>
              <a:ext cx="1559307" cy="1559307"/>
            </a:xfrm>
            <a:prstGeom prst="ellipse">
              <a:avLst/>
            </a:prstGeom>
            <a:noFill/>
            <a:ln>
              <a:solidFill>
                <a:srgbClr val="0E41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highlight>
                  <a:srgbClr val="1C1C1B"/>
                </a:highlight>
              </a:endParaRPr>
            </a:p>
          </p:txBody>
        </p:sp>
        <p:cxnSp>
          <p:nvCxnSpPr>
            <p:cNvPr id="51" name="Connecteur droit 50">
              <a:extLst>
                <a:ext uri="{FF2B5EF4-FFF2-40B4-BE49-F238E27FC236}">
                  <a16:creationId xmlns:a16="http://schemas.microsoft.com/office/drawing/2014/main" id="{A921D5BC-7C46-49FD-8260-2F2F1DF5B9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66454" y="4091652"/>
              <a:ext cx="1880046" cy="324264"/>
            </a:xfrm>
            <a:prstGeom prst="line">
              <a:avLst/>
            </a:prstGeom>
            <a:ln w="28575">
              <a:solidFill>
                <a:srgbClr val="0E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340D77E1-A0A5-4A14-B505-76079540C5B2}"/>
              </a:ext>
            </a:extLst>
          </p:cNvPr>
          <p:cNvGrpSpPr/>
          <p:nvPr/>
        </p:nvGrpSpPr>
        <p:grpSpPr>
          <a:xfrm>
            <a:off x="3357744" y="4741606"/>
            <a:ext cx="1442112" cy="1348030"/>
            <a:chOff x="3357744" y="4741606"/>
            <a:chExt cx="1442112" cy="1348030"/>
          </a:xfrm>
        </p:grpSpPr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93DA06DB-CADC-4D72-933B-89A0760A336E}"/>
                </a:ext>
              </a:extLst>
            </p:cNvPr>
            <p:cNvSpPr/>
            <p:nvPr/>
          </p:nvSpPr>
          <p:spPr>
            <a:xfrm>
              <a:off x="3357744" y="4741606"/>
              <a:ext cx="1348030" cy="1348030"/>
            </a:xfrm>
            <a:prstGeom prst="ellipse">
              <a:avLst/>
            </a:prstGeom>
            <a:noFill/>
            <a:ln>
              <a:solidFill>
                <a:srgbClr val="0E41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highlight>
                  <a:srgbClr val="1C1C1B"/>
                </a:highlight>
              </a:endParaRPr>
            </a:p>
          </p:txBody>
        </p:sp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6081619D-BABB-4CD3-B7D2-F51A519E95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44416" y="4794430"/>
              <a:ext cx="255440" cy="189699"/>
            </a:xfrm>
            <a:prstGeom prst="line">
              <a:avLst/>
            </a:prstGeom>
            <a:ln w="28575">
              <a:solidFill>
                <a:srgbClr val="0E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DD7CD12-4DB5-4C88-90C8-C41A2F8F1117}"/>
              </a:ext>
            </a:extLst>
          </p:cNvPr>
          <p:cNvGrpSpPr/>
          <p:nvPr/>
        </p:nvGrpSpPr>
        <p:grpSpPr>
          <a:xfrm>
            <a:off x="7079289" y="296598"/>
            <a:ext cx="2641643" cy="2827659"/>
            <a:chOff x="7079289" y="296598"/>
            <a:chExt cx="2641643" cy="2827659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DA54ED6D-98FC-4457-9BDA-BB6EBBEC2119}"/>
                </a:ext>
              </a:extLst>
            </p:cNvPr>
            <p:cNvSpPr/>
            <p:nvPr/>
          </p:nvSpPr>
          <p:spPr>
            <a:xfrm>
              <a:off x="7488684" y="296598"/>
              <a:ext cx="2232248" cy="2232248"/>
            </a:xfrm>
            <a:prstGeom prst="ellipse">
              <a:avLst/>
            </a:prstGeom>
            <a:noFill/>
            <a:ln>
              <a:solidFill>
                <a:srgbClr val="0E41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highlight>
                  <a:srgbClr val="1C1C1B"/>
                </a:highlight>
              </a:endParaRPr>
            </a:p>
          </p:txBody>
        </p:sp>
        <p:cxnSp>
          <p:nvCxnSpPr>
            <p:cNvPr id="55" name="Connecteur droit 54">
              <a:extLst>
                <a:ext uri="{FF2B5EF4-FFF2-40B4-BE49-F238E27FC236}">
                  <a16:creationId xmlns:a16="http://schemas.microsoft.com/office/drawing/2014/main" id="{45041D72-75E9-444E-9676-CADEABB40F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79289" y="2247768"/>
              <a:ext cx="760043" cy="876489"/>
            </a:xfrm>
            <a:prstGeom prst="line">
              <a:avLst/>
            </a:prstGeom>
            <a:ln w="28575">
              <a:solidFill>
                <a:srgbClr val="0E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25588249-44DA-4A6D-B848-AC0AAD89A755}"/>
              </a:ext>
            </a:extLst>
          </p:cNvPr>
          <p:cNvGrpSpPr/>
          <p:nvPr/>
        </p:nvGrpSpPr>
        <p:grpSpPr>
          <a:xfrm>
            <a:off x="7222987" y="2412486"/>
            <a:ext cx="3668446" cy="1679165"/>
            <a:chOff x="7222987" y="2412486"/>
            <a:chExt cx="3668446" cy="1679165"/>
          </a:xfrm>
        </p:grpSpPr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214B0A4D-A3A3-429A-B583-B58691778FC3}"/>
                </a:ext>
              </a:extLst>
            </p:cNvPr>
            <p:cNvSpPr/>
            <p:nvPr/>
          </p:nvSpPr>
          <p:spPr>
            <a:xfrm>
              <a:off x="9212268" y="2412486"/>
              <a:ext cx="1679165" cy="1679165"/>
            </a:xfrm>
            <a:prstGeom prst="ellipse">
              <a:avLst/>
            </a:prstGeom>
            <a:noFill/>
            <a:ln>
              <a:solidFill>
                <a:srgbClr val="0E41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highlight>
                  <a:srgbClr val="1C1C1B"/>
                </a:highlight>
              </a:endParaRPr>
            </a:p>
          </p:txBody>
        </p:sp>
        <p:cxnSp>
          <p:nvCxnSpPr>
            <p:cNvPr id="57" name="Connecteur droit 56">
              <a:extLst>
                <a:ext uri="{FF2B5EF4-FFF2-40B4-BE49-F238E27FC236}">
                  <a16:creationId xmlns:a16="http://schemas.microsoft.com/office/drawing/2014/main" id="{86EBAAAB-5CC6-4B66-81D9-AB8C1B5253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22987" y="3380079"/>
              <a:ext cx="1989281" cy="243480"/>
            </a:xfrm>
            <a:prstGeom prst="line">
              <a:avLst/>
            </a:prstGeom>
            <a:ln w="28575">
              <a:solidFill>
                <a:srgbClr val="0E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597BBD78-6AE0-44DE-8279-FCCFC86948E5}"/>
              </a:ext>
            </a:extLst>
          </p:cNvPr>
          <p:cNvGrpSpPr/>
          <p:nvPr/>
        </p:nvGrpSpPr>
        <p:grpSpPr>
          <a:xfrm>
            <a:off x="7055385" y="4705169"/>
            <a:ext cx="1881432" cy="1850974"/>
            <a:chOff x="7055385" y="4705169"/>
            <a:chExt cx="1881432" cy="1850974"/>
          </a:xfrm>
        </p:grpSpPr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F710E85D-CEA4-4455-BA07-EC1A0D1983BB}"/>
                </a:ext>
              </a:extLst>
            </p:cNvPr>
            <p:cNvSpPr/>
            <p:nvPr/>
          </p:nvSpPr>
          <p:spPr>
            <a:xfrm>
              <a:off x="7085843" y="4705169"/>
              <a:ext cx="1850974" cy="1850974"/>
            </a:xfrm>
            <a:prstGeom prst="ellipse">
              <a:avLst/>
            </a:prstGeom>
            <a:noFill/>
            <a:ln>
              <a:solidFill>
                <a:srgbClr val="0E41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highlight>
                  <a:srgbClr val="1C1C1B"/>
                </a:highlight>
              </a:endParaRPr>
            </a:p>
          </p:txBody>
        </p:sp>
        <p:cxnSp>
          <p:nvCxnSpPr>
            <p:cNvPr id="61" name="Connecteur droit 60">
              <a:extLst>
                <a:ext uri="{FF2B5EF4-FFF2-40B4-BE49-F238E27FC236}">
                  <a16:creationId xmlns:a16="http://schemas.microsoft.com/office/drawing/2014/main" id="{71135340-FC05-4118-BC63-5B38272DF2C2}"/>
                </a:ext>
              </a:extLst>
            </p:cNvPr>
            <p:cNvCxnSpPr>
              <a:cxnSpLocks/>
            </p:cNvCxnSpPr>
            <p:nvPr/>
          </p:nvCxnSpPr>
          <p:spPr>
            <a:xfrm>
              <a:off x="7055385" y="5010904"/>
              <a:ext cx="155363" cy="151407"/>
            </a:xfrm>
            <a:prstGeom prst="line">
              <a:avLst/>
            </a:prstGeom>
            <a:ln w="28575">
              <a:solidFill>
                <a:srgbClr val="0E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E69747C4-EE5C-459A-81E1-67D60894377D}"/>
              </a:ext>
            </a:extLst>
          </p:cNvPr>
          <p:cNvGrpSpPr/>
          <p:nvPr/>
        </p:nvGrpSpPr>
        <p:grpSpPr>
          <a:xfrm>
            <a:off x="7351012" y="4109758"/>
            <a:ext cx="3916896" cy="1722996"/>
            <a:chOff x="7351012" y="4109758"/>
            <a:chExt cx="3916896" cy="1722996"/>
          </a:xfrm>
        </p:grpSpPr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2AD05B52-06E4-4D7A-963D-1F132C9B9749}"/>
                </a:ext>
              </a:extLst>
            </p:cNvPr>
            <p:cNvSpPr/>
            <p:nvPr/>
          </p:nvSpPr>
          <p:spPr>
            <a:xfrm>
              <a:off x="9999214" y="4564060"/>
              <a:ext cx="1268694" cy="1268694"/>
            </a:xfrm>
            <a:prstGeom prst="ellipse">
              <a:avLst/>
            </a:prstGeom>
            <a:noFill/>
            <a:ln>
              <a:solidFill>
                <a:srgbClr val="0E41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highlight>
                  <a:srgbClr val="1C1C1B"/>
                </a:highlight>
              </a:endParaRPr>
            </a:p>
          </p:txBody>
        </p:sp>
        <p:cxnSp>
          <p:nvCxnSpPr>
            <p:cNvPr id="65" name="Connecteur droit 64">
              <a:extLst>
                <a:ext uri="{FF2B5EF4-FFF2-40B4-BE49-F238E27FC236}">
                  <a16:creationId xmlns:a16="http://schemas.microsoft.com/office/drawing/2014/main" id="{9658BD04-B993-466D-AC8C-3F5DDCA74CF9}"/>
                </a:ext>
              </a:extLst>
            </p:cNvPr>
            <p:cNvCxnSpPr>
              <a:cxnSpLocks/>
            </p:cNvCxnSpPr>
            <p:nvPr/>
          </p:nvCxnSpPr>
          <p:spPr>
            <a:xfrm>
              <a:off x="7351012" y="4109758"/>
              <a:ext cx="2671769" cy="877977"/>
            </a:xfrm>
            <a:prstGeom prst="line">
              <a:avLst/>
            </a:prstGeom>
            <a:ln w="28575">
              <a:solidFill>
                <a:srgbClr val="0E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3475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8" grpId="0"/>
      <p:bldP spid="20" grpId="0"/>
      <p:bldP spid="22" grpId="0"/>
      <p:bldP spid="24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44624"/>
            <a:ext cx="10363200" cy="1470025"/>
          </a:xfrm>
        </p:spPr>
        <p:txBody>
          <a:bodyPr/>
          <a:lstStyle/>
          <a:p>
            <a:pPr>
              <a:spcAft>
                <a:spcPts val="0"/>
              </a:spcAft>
              <a:tabLst>
                <a:tab pos="3144838" algn="l"/>
              </a:tabLst>
            </a:pPr>
            <a:r>
              <a:rPr lang="fr-FR" b="1" dirty="0">
                <a:latin typeface="Avenir Next LT Pro" panose="020B0504020202020204" pitchFamily="34" charset="0"/>
                <a:ea typeface="Calibri" panose="020F0502020204030204" pitchFamily="34" charset="0"/>
              </a:rPr>
              <a:t>Communication B2B</a:t>
            </a:r>
            <a:br>
              <a:rPr lang="fr-FR" b="1" dirty="0">
                <a:latin typeface="Century Gothic" panose="020B0502020202020204" pitchFamily="34" charset="0"/>
                <a:ea typeface="Calibri" panose="020F0502020204030204" pitchFamily="34" charset="0"/>
              </a:rPr>
            </a:br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55440" y="1340768"/>
            <a:ext cx="8402393" cy="4176464"/>
          </a:xfrm>
        </p:spPr>
        <p:txBody>
          <a:bodyPr/>
          <a:lstStyle/>
          <a:p>
            <a:pPr marL="342900" indent="-342900" algn="l">
              <a:spcBef>
                <a:spcPts val="0"/>
              </a:spcBef>
              <a:spcAft>
                <a:spcPts val="900"/>
              </a:spcAft>
              <a:buFont typeface="Symbol" panose="05050102010706020507" pitchFamily="18" charset="2"/>
              <a:buChar char=""/>
            </a:pP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  <a:t>Concept stratégique ‘Toujours là’ 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  <a:t>– cohérence des prises de parole sur l’ensemble des marchés VI PL GC AGRO MANUT VL et transversale B2B/ B2C</a:t>
            </a:r>
          </a:p>
          <a:p>
            <a:pPr marL="342900" indent="-342900" algn="l">
              <a:spcBef>
                <a:spcPts val="0"/>
              </a:spcBef>
              <a:spcAft>
                <a:spcPts val="900"/>
              </a:spcAft>
              <a:buFont typeface="Symbol" panose="05050102010706020507" pitchFamily="18" charset="2"/>
              <a:buChar char=""/>
            </a:pP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  <a:t>Supports d'</a:t>
            </a: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  <a:t>animation force de vente 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  <a:t>OAV / Bons plans /  LINK</a:t>
            </a:r>
          </a:p>
          <a:p>
            <a:pPr marL="342900" indent="-342900" algn="l">
              <a:spcBef>
                <a:spcPts val="0"/>
              </a:spcBef>
              <a:spcAft>
                <a:spcPts val="900"/>
              </a:spcAft>
              <a:buFont typeface="Symbol" panose="05050102010706020507" pitchFamily="18" charset="2"/>
              <a:buChar char=""/>
            </a:pP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  <a:t>Animation réseau 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  <a:t>/offres pros / temps forts (SOS moissons / innovations / monte/démonte, service atelier mobile, Pack conducteur  …)</a:t>
            </a:r>
          </a:p>
          <a:p>
            <a:pPr marL="342900" indent="-342900" algn="l">
              <a:spcBef>
                <a:spcPts val="0"/>
              </a:spcBef>
              <a:spcAft>
                <a:spcPts val="900"/>
              </a:spcAft>
              <a:buFont typeface="Symbol" panose="05050102010706020507" pitchFamily="18" charset="2"/>
              <a:buChar char=""/>
            </a:pP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  <a:t>Relai </a:t>
            </a: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  <a:t>média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  <a:t> - plan presse / radio / digital</a:t>
            </a:r>
          </a:p>
          <a:p>
            <a:pPr marL="342900" indent="-342900" algn="l">
              <a:spcBef>
                <a:spcPts val="0"/>
              </a:spcBef>
              <a:spcAft>
                <a:spcPts val="900"/>
              </a:spcAft>
              <a:buFont typeface="Symbol" panose="05050102010706020507" pitchFamily="18" charset="2"/>
              <a:buChar char=""/>
            </a:pP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  <a:t>Habillage de </a:t>
            </a: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  <a:t>stands – évènements / salons                                                                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  <a:t>(Solutrans / Rencontres Flotauto / btp CAPEB…)</a:t>
            </a:r>
          </a:p>
          <a:p>
            <a:pPr marL="342900" indent="-342900" algn="l">
              <a:spcBef>
                <a:spcPts val="0"/>
              </a:spcBef>
              <a:spcAft>
                <a:spcPts val="900"/>
              </a:spcAft>
              <a:buFont typeface="Symbol" panose="05050102010706020507" pitchFamily="18" charset="2"/>
              <a:buChar char=""/>
            </a:pP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  <a:t>Réflexion naming et création identités / logos services</a:t>
            </a:r>
          </a:p>
          <a:p>
            <a:pPr marL="342900" indent="-342900" algn="l">
              <a:spcBef>
                <a:spcPts val="0"/>
              </a:spcBef>
              <a:spcAft>
                <a:spcPts val="900"/>
              </a:spcAft>
              <a:buFont typeface="Symbol" panose="05050102010706020507" pitchFamily="18" charset="2"/>
              <a:buChar char=""/>
            </a:pP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  <a:t>Soutien / réalisation de photothèques 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  <a:t>illustration métiers</a:t>
            </a:r>
          </a:p>
          <a:p>
            <a:pPr marL="342900" indent="-342900" algn="l">
              <a:spcBef>
                <a:spcPts val="0"/>
              </a:spcBef>
              <a:spcAft>
                <a:spcPts val="900"/>
              </a:spcAft>
              <a:buFont typeface="Symbol" panose="05050102010706020507" pitchFamily="18" charset="2"/>
              <a:buChar char=""/>
            </a:pP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" panose="020B0504020202020204" pitchFamily="34" charset="0"/>
                <a:ea typeface="Calibri" panose="020F0502020204030204" pitchFamily="34" charset="0"/>
              </a:rPr>
              <a:t>Création identité ‘Business Pro’</a:t>
            </a:r>
          </a:p>
          <a:p>
            <a:pPr marL="342900" indent="-342900" algn="l">
              <a:spcBef>
                <a:spcPts val="0"/>
              </a:spcBef>
              <a:spcAft>
                <a:spcPts val="900"/>
              </a:spcAft>
              <a:buFont typeface="Symbol" panose="05050102010706020507" pitchFamily="18" charset="2"/>
              <a:buChar char=""/>
            </a:pPr>
            <a:endParaRPr lang="fr-FR" sz="1600" dirty="0">
              <a:solidFill>
                <a:schemeClr val="tx1">
                  <a:lumMod val="65000"/>
                  <a:lumOff val="35000"/>
                </a:schemeClr>
              </a:solidFill>
              <a:latin typeface="Avenir Next LT Pro" panose="020B0504020202020204" pitchFamily="34" charset="0"/>
              <a:ea typeface="Calibri" panose="020F0502020204030204" pitchFamily="34" charset="0"/>
            </a:endParaRPr>
          </a:p>
          <a:p>
            <a:pPr algn="l">
              <a:spcAft>
                <a:spcPts val="0"/>
              </a:spcAft>
            </a:pPr>
            <a:endParaRPr lang="fr-FR" sz="1600" dirty="0">
              <a:latin typeface="Avenir Next LT Pro" panose="020B0504020202020204" pitchFamily="34" charset="0"/>
              <a:ea typeface="Calibri" panose="020F0502020204030204" pitchFamily="34" charset="0"/>
            </a:endParaRPr>
          </a:p>
          <a:p>
            <a:pPr marL="342900" indent="-342900" algn="l"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fr-FR" sz="1600" dirty="0">
              <a:latin typeface="Avenir Next LT Pro" panose="020B0504020202020204" pitchFamily="34" charset="0"/>
              <a:ea typeface="Calibri" panose="020F0502020204030204" pitchFamily="34" charset="0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1775520" y="5706189"/>
            <a:ext cx="8156443" cy="980728"/>
            <a:chOff x="1991544" y="5706189"/>
            <a:chExt cx="8156443" cy="980728"/>
          </a:xfrm>
        </p:grpSpPr>
        <p:sp>
          <p:nvSpPr>
            <p:cNvPr id="13" name="Larme 12"/>
            <p:cNvSpPr/>
            <p:nvPr/>
          </p:nvSpPr>
          <p:spPr>
            <a:xfrm>
              <a:off x="6296907" y="5706189"/>
              <a:ext cx="980837" cy="980728"/>
            </a:xfrm>
            <a:prstGeom prst="teardrop">
              <a:avLst/>
            </a:prstGeom>
            <a:solidFill>
              <a:srgbClr val="407B83"/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fr-FR" sz="1600" b="1" dirty="0"/>
                <a:t>CRM</a:t>
              </a:r>
            </a:p>
          </p:txBody>
        </p:sp>
        <p:sp>
          <p:nvSpPr>
            <p:cNvPr id="14" name="Larme 13"/>
            <p:cNvSpPr/>
            <p:nvPr/>
          </p:nvSpPr>
          <p:spPr>
            <a:xfrm>
              <a:off x="1991544" y="5706189"/>
              <a:ext cx="980837" cy="980728"/>
            </a:xfrm>
            <a:prstGeom prst="teardrop">
              <a:avLst/>
            </a:prstGeom>
            <a:solidFill>
              <a:srgbClr val="4B4A4F"/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fr-FR" sz="1600" b="1" dirty="0"/>
                <a:t>STRAT</a:t>
              </a:r>
            </a:p>
            <a:p>
              <a:pPr algn="ctr"/>
              <a:r>
                <a:rPr lang="fr-FR" sz="1600" b="1" dirty="0"/>
                <a:t>&amp; CREA</a:t>
              </a:r>
            </a:p>
          </p:txBody>
        </p:sp>
        <p:sp>
          <p:nvSpPr>
            <p:cNvPr id="15" name="Larme 14"/>
            <p:cNvSpPr/>
            <p:nvPr/>
          </p:nvSpPr>
          <p:spPr>
            <a:xfrm>
              <a:off x="9167150" y="5706189"/>
              <a:ext cx="980837" cy="980728"/>
            </a:xfrm>
            <a:prstGeom prst="teardrop">
              <a:avLst/>
            </a:prstGeom>
            <a:solidFill>
              <a:srgbClr val="F6B42A"/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fr-FR" sz="1600" b="1" dirty="0"/>
                <a:t>EVENT</a:t>
              </a:r>
            </a:p>
          </p:txBody>
        </p:sp>
        <p:sp>
          <p:nvSpPr>
            <p:cNvPr id="16" name="Larme 15"/>
            <p:cNvSpPr/>
            <p:nvPr/>
          </p:nvSpPr>
          <p:spPr>
            <a:xfrm>
              <a:off x="3426665" y="5706189"/>
              <a:ext cx="980837" cy="980728"/>
            </a:xfrm>
            <a:prstGeom prst="teardrop">
              <a:avLst/>
            </a:prstGeom>
            <a:solidFill>
              <a:srgbClr val="40ACB0"/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fr-FR" sz="1600" b="1" dirty="0"/>
                <a:t>ANIM</a:t>
              </a:r>
            </a:p>
            <a:p>
              <a:pPr algn="ctr"/>
              <a:r>
                <a:rPr lang="fr-FR" sz="1600" b="1" dirty="0"/>
                <a:t>RESEAU</a:t>
              </a:r>
            </a:p>
          </p:txBody>
        </p:sp>
        <p:sp>
          <p:nvSpPr>
            <p:cNvPr id="17" name="Larme 16"/>
            <p:cNvSpPr/>
            <p:nvPr/>
          </p:nvSpPr>
          <p:spPr>
            <a:xfrm>
              <a:off x="7732028" y="5706189"/>
              <a:ext cx="980837" cy="980728"/>
            </a:xfrm>
            <a:prstGeom prst="teardrop">
              <a:avLst/>
            </a:prstGeom>
            <a:solidFill>
              <a:srgbClr val="E85011"/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fr-FR" sz="1600" b="1" dirty="0"/>
                <a:t>DIGITAL</a:t>
              </a:r>
            </a:p>
          </p:txBody>
        </p:sp>
        <p:sp>
          <p:nvSpPr>
            <p:cNvPr id="18" name="Larme 17"/>
            <p:cNvSpPr/>
            <p:nvPr/>
          </p:nvSpPr>
          <p:spPr>
            <a:xfrm>
              <a:off x="4861786" y="5706189"/>
              <a:ext cx="980837" cy="980728"/>
            </a:xfrm>
            <a:prstGeom prst="teardrop">
              <a:avLst/>
            </a:prstGeom>
            <a:solidFill>
              <a:srgbClr val="14A246"/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fr-FR" sz="1600" b="1" dirty="0"/>
                <a:t>MEDIA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5EFECEC0-A014-B97D-532F-2AFC386E9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1515" y="717284"/>
            <a:ext cx="1434686" cy="191291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 descr="Une image contenant texte, habits, capture d’écran, affiche&#10;&#10;Description générée automatiquement">
            <a:extLst>
              <a:ext uri="{FF2B5EF4-FFF2-40B4-BE49-F238E27FC236}">
                <a16:creationId xmlns:a16="http://schemas.microsoft.com/office/drawing/2014/main" id="{27E16283-38CC-9241-0C12-95BA1244F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239" y="1654257"/>
            <a:ext cx="1098855" cy="25855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D94C46C-B162-959C-92B6-503C7A683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2010" y="2624007"/>
            <a:ext cx="1348604" cy="191291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Image 26" descr="Une image contenant texte, Véhicule terrestre, véhicule, roue&#10;&#10;Description générée automatiquement">
            <a:extLst>
              <a:ext uri="{FF2B5EF4-FFF2-40B4-BE49-F238E27FC236}">
                <a16:creationId xmlns:a16="http://schemas.microsoft.com/office/drawing/2014/main" id="{4797797D-FA6E-665D-BEAA-E799A168A8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946" y="3602623"/>
            <a:ext cx="3648934" cy="22547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348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531CA1-2135-1596-E313-02A80DC2A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sz="3200" b="1" dirty="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rPr>
              <a:t>Supports d'animation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D11372-164E-1953-3D3A-538092A8ED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l"/>
            <a:r>
              <a:rPr lang="fr-FR" dirty="0"/>
              <a:t>force de vente OAV / Bons plans / LINK</a:t>
            </a:r>
          </a:p>
          <a:p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8424F28-9AE3-C2DC-5B12-DFF71E8B3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393" y="4490220"/>
            <a:ext cx="2253821" cy="532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BF3A129-C5A3-63D6-2829-7A14EDAC8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393" y="5121780"/>
            <a:ext cx="2822119" cy="548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847BA1C-6304-4118-6D06-DBDB0C798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5072" y="5852886"/>
            <a:ext cx="2818891" cy="542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0AC7BA2-5C4E-795A-C873-884C6E2D01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9963" y="1781399"/>
            <a:ext cx="1782000" cy="23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7B2EBF2-0E6B-1648-4C49-7F442D0A53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2246" y="1783586"/>
            <a:ext cx="1675080" cy="23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0A119AD-A7C1-2867-BCB3-CB6917B235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124" y="4481089"/>
            <a:ext cx="3100345" cy="1890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B6D968F9-9769-8CDB-5EE6-A4902F69CA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038" y="1783586"/>
            <a:ext cx="5029972" cy="23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86D641AF-E1FE-DF55-BA05-620E0571AC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02648" y="1783586"/>
            <a:ext cx="1686960" cy="23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EDCD00B-7176-B257-0882-862DA626D2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15072" y="5120808"/>
            <a:ext cx="2919219" cy="55433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69F438B-A4F7-B648-8B85-26A524F780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78621" y="5841497"/>
            <a:ext cx="2818891" cy="536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17C6F68-B163-9B2A-53AB-25A1F1B075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42886" y="4490220"/>
            <a:ext cx="2799194" cy="530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0080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531CA1-2135-1596-E313-02A80DC2A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sz="3200" b="1" dirty="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rPr>
              <a:t>Animation réseau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D11372-164E-1953-3D3A-538092A8ED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l"/>
            <a:r>
              <a:rPr lang="fr-FR" sz="1600" dirty="0"/>
              <a:t>offres pros / temps forts</a:t>
            </a:r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9204E38-7B98-54ED-49BC-8BEC2A22E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8" y="2100480"/>
            <a:ext cx="2170799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AAED47D-8CA1-0838-4A55-A093D2D6C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7825" y="2095473"/>
            <a:ext cx="2284200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3232865-C7B2-2C25-CBF2-0B6F7743A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8837" y="2100480"/>
            <a:ext cx="2284200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788C8FB-E19C-7C19-38B5-A16F9B3F84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3392" y="2095473"/>
            <a:ext cx="2306165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5519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531CA1-2135-1596-E313-02A80DC2A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sz="3200" b="1" dirty="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rPr>
              <a:t>Relais Média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D11372-164E-1953-3D3A-538092A8ED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l"/>
            <a:r>
              <a:rPr lang="fr-FR" sz="1600" b="1" dirty="0">
                <a:latin typeface="Avenir Next LT Pro" panose="020B0504020202020204" pitchFamily="34" charset="0"/>
                <a:ea typeface="+mn-ea"/>
                <a:cs typeface="+mn-cs"/>
              </a:rPr>
              <a:t>plan presse / radio / digital</a:t>
            </a:r>
            <a:endParaRPr lang="fr-FR" b="1" dirty="0"/>
          </a:p>
        </p:txBody>
      </p:sp>
      <p:pic>
        <p:nvPicPr>
          <p:cNvPr id="15" name="Image 14" descr="Une image contenant texte, véhicule, Véhicule terrestre, voiture&#10;&#10;Description générée automatiquement">
            <a:extLst>
              <a:ext uri="{FF2B5EF4-FFF2-40B4-BE49-F238E27FC236}">
                <a16:creationId xmlns:a16="http://schemas.microsoft.com/office/drawing/2014/main" id="{3C08D457-C21A-1C0C-CA6E-1E808FCA5B9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181" y="1781399"/>
            <a:ext cx="2290536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 16" descr="Une image contenant texte, véhicule, Véhicule terrestre, roue&#10;&#10;Description générée automatiquement">
            <a:extLst>
              <a:ext uri="{FF2B5EF4-FFF2-40B4-BE49-F238E27FC236}">
                <a16:creationId xmlns:a16="http://schemas.microsoft.com/office/drawing/2014/main" id="{8D8A1C76-E16E-F9AD-F562-9B12F59E6B7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75" y="2335734"/>
            <a:ext cx="2315033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F4F4629-3180-E5D2-FE2B-0BFE92D7870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94523" y="1975755"/>
            <a:ext cx="1725908" cy="1418155"/>
          </a:xfrm>
          <a:prstGeom prst="rect">
            <a:avLst/>
          </a:prstGeom>
        </p:spPr>
      </p:pic>
      <p:pic>
        <p:nvPicPr>
          <p:cNvPr id="8" name="A059DF34">
            <a:hlinkClick r:id="" action="ppaction://media"/>
            <a:extLst>
              <a:ext uri="{FF2B5EF4-FFF2-40B4-BE49-F238E27FC236}">
                <a16:creationId xmlns:a16="http://schemas.microsoft.com/office/drawing/2014/main" id="{C761E64F-F7B3-0481-71E5-452EC510EE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694523" y="3955734"/>
            <a:ext cx="487362" cy="487362"/>
          </a:xfrm>
          <a:prstGeom prst="rect">
            <a:avLst/>
          </a:prstGeom>
        </p:spPr>
      </p:pic>
      <p:pic>
        <p:nvPicPr>
          <p:cNvPr id="9" name="2727288A">
            <a:hlinkClick r:id="" action="ppaction://media"/>
            <a:extLst>
              <a:ext uri="{FF2B5EF4-FFF2-40B4-BE49-F238E27FC236}">
                <a16:creationId xmlns:a16="http://schemas.microsoft.com/office/drawing/2014/main" id="{D5DE61DB-2C61-20EF-DC29-8662E00FD6C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462050" y="3955734"/>
            <a:ext cx="487362" cy="487363"/>
          </a:xfrm>
          <a:prstGeom prst="rect">
            <a:avLst/>
          </a:prstGeom>
        </p:spPr>
      </p:pic>
      <p:pic>
        <p:nvPicPr>
          <p:cNvPr id="10" name="120DFC58">
            <a:hlinkClick r:id="" action="ppaction://media"/>
            <a:extLst>
              <a:ext uri="{FF2B5EF4-FFF2-40B4-BE49-F238E27FC236}">
                <a16:creationId xmlns:a16="http://schemas.microsoft.com/office/drawing/2014/main" id="{BB4EA67E-8E0E-E064-CBB6-87618880E5D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229577" y="3955734"/>
            <a:ext cx="487362" cy="487362"/>
          </a:xfrm>
          <a:prstGeom prst="rect">
            <a:avLst/>
          </a:prstGeom>
        </p:spPr>
      </p:pic>
      <p:pic>
        <p:nvPicPr>
          <p:cNvPr id="11" name="9C12A18E">
            <a:hlinkClick r:id="" action="ppaction://media"/>
            <a:extLst>
              <a:ext uri="{FF2B5EF4-FFF2-40B4-BE49-F238E27FC236}">
                <a16:creationId xmlns:a16="http://schemas.microsoft.com/office/drawing/2014/main" id="{8876ECF3-6C2E-EFA9-2B3C-C5DD711F5D9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997104" y="3992879"/>
            <a:ext cx="487363" cy="487362"/>
          </a:xfrm>
          <a:prstGeom prst="rect">
            <a:avLst/>
          </a:prstGeom>
        </p:spPr>
      </p:pic>
      <p:pic>
        <p:nvPicPr>
          <p:cNvPr id="12" name="6C8EF52B">
            <a:hlinkClick r:id="" action="ppaction://media"/>
            <a:extLst>
              <a:ext uri="{FF2B5EF4-FFF2-40B4-BE49-F238E27FC236}">
                <a16:creationId xmlns:a16="http://schemas.microsoft.com/office/drawing/2014/main" id="{59759068-D8A9-BFB9-5AC8-8C6E4904DC3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764631" y="3983370"/>
            <a:ext cx="487362" cy="487362"/>
          </a:xfrm>
          <a:prstGeom prst="rect">
            <a:avLst/>
          </a:prstGeom>
        </p:spPr>
      </p:pic>
      <p:pic>
        <p:nvPicPr>
          <p:cNvPr id="13" name="6ADD3C86">
            <a:hlinkClick r:id="" action="ppaction://media"/>
            <a:extLst>
              <a:ext uri="{FF2B5EF4-FFF2-40B4-BE49-F238E27FC236}">
                <a16:creationId xmlns:a16="http://schemas.microsoft.com/office/drawing/2014/main" id="{49C72241-34AB-F77D-3882-7153C5C3BEFA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65785" y="3973861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69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3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3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39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39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93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531CA1-2135-1596-E313-02A80DC2A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sz="3200" b="1" dirty="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rPr>
              <a:t>Habillage de stands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D11372-164E-1953-3D3A-538092A8ED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l"/>
            <a:r>
              <a:rPr lang="fr-FR" sz="1600" dirty="0">
                <a:latin typeface="Avenir Next LT Pro" panose="020B0504020202020204" pitchFamily="34" charset="0"/>
                <a:ea typeface="+mn-ea"/>
                <a:cs typeface="+mn-cs"/>
              </a:rPr>
              <a:t>évènements / salons</a:t>
            </a:r>
            <a:endParaRPr lang="fr-FR" dirty="0"/>
          </a:p>
        </p:txBody>
      </p:sp>
      <p:pic>
        <p:nvPicPr>
          <p:cNvPr id="5" name="Image 4" descr="Une image contenant meubles, texte, table, habits&#10;&#10;Description générée automatiquement">
            <a:extLst>
              <a:ext uri="{FF2B5EF4-FFF2-40B4-BE49-F238E27FC236}">
                <a16:creationId xmlns:a16="http://schemas.microsoft.com/office/drawing/2014/main" id="{F6117542-195F-922A-118C-13D6CB20C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921" y="4863536"/>
            <a:ext cx="2531202" cy="1805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 descr="Une image contenant texte, habits, homme, personne&#10;&#10;Description générée automatiquement">
            <a:extLst>
              <a:ext uri="{FF2B5EF4-FFF2-40B4-BE49-F238E27FC236}">
                <a16:creationId xmlns:a16="http://schemas.microsoft.com/office/drawing/2014/main" id="{34D89E08-D652-2AAC-D21E-E8E39EE40B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921" y="2681662"/>
            <a:ext cx="2504041" cy="1878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 descr="Une image contenant texte, capture d’écran, Marque, signe&#10;&#10;Description générée automatiquement">
            <a:extLst>
              <a:ext uri="{FF2B5EF4-FFF2-40B4-BE49-F238E27FC236}">
                <a16:creationId xmlns:a16="http://schemas.microsoft.com/office/drawing/2014/main" id="{AB10EE8C-3C23-6168-B638-E72E79AE6B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921" y="499787"/>
            <a:ext cx="2504041" cy="1878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 12" descr="Une image contenant texte, habits, capture d’écran, personne&#10;&#10;Description générée automatiquement">
            <a:extLst>
              <a:ext uri="{FF2B5EF4-FFF2-40B4-BE49-F238E27FC236}">
                <a16:creationId xmlns:a16="http://schemas.microsoft.com/office/drawing/2014/main" id="{36A74FE7-67EB-D5AF-0AB6-B1BBB462CF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742" y="456640"/>
            <a:ext cx="1717088" cy="4140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9057C1D-ACAA-98DF-AE0B-B9D59D734E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5742" y="4783231"/>
            <a:ext cx="1214519" cy="1722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420B9AF-6213-6FFD-9916-A802282481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4760" y="4783231"/>
            <a:ext cx="1214163" cy="1722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Image 28" descr="Une image contenant texte, personne, habits, Publicité&#10;&#10;Description générée automatiquement">
            <a:extLst>
              <a:ext uri="{FF2B5EF4-FFF2-40B4-BE49-F238E27FC236}">
                <a16:creationId xmlns:a16="http://schemas.microsoft.com/office/drawing/2014/main" id="{D5C58CDD-C08A-668D-D388-07872589724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1" r="5839" b="10545"/>
          <a:stretch/>
        </p:blipFill>
        <p:spPr>
          <a:xfrm>
            <a:off x="1484243" y="3908441"/>
            <a:ext cx="4279137" cy="2860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Image 20" descr="Une image contenant texte, Publicité&#10;&#10;Description générée automatiquement">
            <a:extLst>
              <a:ext uri="{FF2B5EF4-FFF2-40B4-BE49-F238E27FC236}">
                <a16:creationId xmlns:a16="http://schemas.microsoft.com/office/drawing/2014/main" id="{8E78FC4F-2B24-E113-EE3C-FAF9C9B04AC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593" b="94388" l="12650" r="89746">
                        <a14:foregroundMark x1="13149" y1="16673" x2="13149" y2="16673"/>
                        <a14:foregroundMark x1="70210" y1="25515" x2="70210" y2="25515"/>
                        <a14:foregroundMark x1="34830" y1="19903" x2="70634" y2="25313"/>
                        <a14:foregroundMark x1="70210" y1="25071" x2="70210" y2="25071"/>
                        <a14:foregroundMark x1="70210" y1="25192" x2="72754" y2="24384"/>
                        <a14:foregroundMark x1="72630" y1="24627" x2="89097" y2="19782"/>
                        <a14:foregroundMark x1="12650" y1="76786" x2="15331" y2="85982"/>
                        <a14:foregroundMark x1="13997" y1="82640" x2="21607" y2="93460"/>
                        <a14:foregroundMark x1="89321" y1="19903" x2="88748" y2="49657"/>
                        <a14:foregroundMark x1="89247" y1="61486" x2="89596" y2="77352"/>
                        <a14:foregroundMark x1="51297" y1="86677" x2="89746" y2="75858"/>
                        <a14:foregroundMark x1="23029" y1="23900" x2="33483" y2="24627"/>
                        <a14:foregroundMark x1="37026" y1="23819" x2="75324" y2="25515"/>
                        <a14:foregroundMark x1="23303" y1="94146" x2="55564" y2="85628"/>
                        <a14:foregroundMark x1="59057" y1="28502" x2="62325" y2="30925"/>
                        <a14:foregroundMark x1="89446" y1="46669" x2="88897" y2="59306"/>
                        <a14:foregroundMark x1="89172" y1="60355" x2="89172" y2="60355"/>
                        <a14:foregroundMark x1="89396" y1="68187" x2="89396" y2="60920"/>
                        <a14:foregroundMark x1="89446" y1="67824" x2="89521" y2="40452"/>
                        <a14:foregroundMark x1="89521" y1="20145" x2="89446" y2="40250"/>
                        <a14:foregroundMark x1="12949" y1="16795" x2="12650" y2="80460"/>
                        <a14:foregroundMark x1="20684" y1="94388" x2="55414" y2="86314"/>
                        <a14:foregroundMark x1="56945" y1="86350" x2="89247" y2="77594"/>
                        <a14:backgroundMark x1="15070" y1="86556" x2="15419" y2="86677"/>
                        <a14:backgroundMark x1="54366" y1="87727" x2="58733" y2="87000"/>
                        <a14:backgroundMark x1="58733" y1="87000" x2="59057" y2="86799"/>
                        <a14:backgroundMark x1="53942" y1="87606" x2="56786" y2="86799"/>
                        <a14:backgroundMark x1="56138" y1="87041" x2="61951" y2="86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23" t="14656" r="9309" b="6200"/>
          <a:stretch/>
        </p:blipFill>
        <p:spPr>
          <a:xfrm>
            <a:off x="403998" y="1416699"/>
            <a:ext cx="4786837" cy="2942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5396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531CA1-2135-1596-E313-02A80DC2A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sz="3200" b="1" dirty="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rPr>
              <a:t>Réflexion </a:t>
            </a:r>
            <a:r>
              <a:rPr lang="fr-FR" sz="3200" b="1" dirty="0" err="1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rPr>
              <a:t>naming</a:t>
            </a:r>
            <a:r>
              <a:rPr lang="fr-FR" sz="3200" b="1" dirty="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rPr>
              <a:t> et création identités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D11372-164E-1953-3D3A-538092A8ED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l"/>
            <a:r>
              <a:rPr lang="fr-FR" dirty="0"/>
              <a:t>BUSINESS PRO – MASTERNET…</a:t>
            </a:r>
          </a:p>
        </p:txBody>
      </p:sp>
      <p:pic>
        <p:nvPicPr>
          <p:cNvPr id="7" name="Image 6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F2ED119E-0026-5107-F623-B98FB23D7E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34" y="4594861"/>
            <a:ext cx="3004275" cy="671905"/>
          </a:xfrm>
          <a:prstGeom prst="rect">
            <a:avLst/>
          </a:prstGeom>
        </p:spPr>
      </p:pic>
      <p:pic>
        <p:nvPicPr>
          <p:cNvPr id="9" name="Image 8" descr="Une image contenant Police, texte, capture d’écran, Graphique&#10;&#10;Description générée automatiquement">
            <a:extLst>
              <a:ext uri="{FF2B5EF4-FFF2-40B4-BE49-F238E27FC236}">
                <a16:creationId xmlns:a16="http://schemas.microsoft.com/office/drawing/2014/main" id="{8894AA44-50DB-398E-ADAC-4822B31B89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720" y="4543696"/>
            <a:ext cx="774233" cy="774233"/>
          </a:xfrm>
          <a:prstGeom prst="rect">
            <a:avLst/>
          </a:prstGeom>
        </p:spPr>
      </p:pic>
      <p:pic>
        <p:nvPicPr>
          <p:cNvPr id="18" name="Image 17" descr="Une image contenant Police, Graphique, capture d’écran, graphisme&#10;&#10;Description générée automatiquement">
            <a:extLst>
              <a:ext uri="{FF2B5EF4-FFF2-40B4-BE49-F238E27FC236}">
                <a16:creationId xmlns:a16="http://schemas.microsoft.com/office/drawing/2014/main" id="{51946267-3859-2B5F-A273-350A61FABF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19" y="2473047"/>
            <a:ext cx="5666182" cy="91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47635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37965</TotalTime>
  <Words>762</Words>
  <Application>Microsoft Office PowerPoint</Application>
  <PresentationFormat>Grand écran</PresentationFormat>
  <Paragraphs>161</Paragraphs>
  <Slides>27</Slides>
  <Notes>3</Notes>
  <HiddenSlides>0</HiddenSlides>
  <MMClips>6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5" baseType="lpstr">
      <vt:lpstr>Arial</vt:lpstr>
      <vt:lpstr>Avenir Next LT Pro</vt:lpstr>
      <vt:lpstr>Calibri</vt:lpstr>
      <vt:lpstr>Century Gothic</vt:lpstr>
      <vt:lpstr>Georgia</vt:lpstr>
      <vt:lpstr>Helvetica</vt:lpstr>
      <vt:lpstr>Symbol</vt:lpstr>
      <vt:lpstr>Thème Office</vt:lpstr>
      <vt:lpstr>Présentation PowerPoint</vt:lpstr>
      <vt:lpstr>Notre mission,  nos domaines d’interventions</vt:lpstr>
      <vt:lpstr>Présentation PowerPoint</vt:lpstr>
      <vt:lpstr>Communication B2B </vt:lpstr>
      <vt:lpstr>Supports d'animation</vt:lpstr>
      <vt:lpstr>Animation réseau</vt:lpstr>
      <vt:lpstr>Relais Média</vt:lpstr>
      <vt:lpstr>Habillage de stands</vt:lpstr>
      <vt:lpstr>Réflexion naming et création identités</vt:lpstr>
      <vt:lpstr>Soutien / réalisation de photothèques  illustrations métiers</vt:lpstr>
      <vt:lpstr>Communication Retail B2C </vt:lpstr>
      <vt:lpstr>Animation réseau / concepts et supports</vt:lpstr>
      <vt:lpstr>Animation réseau / concepts et supports</vt:lpstr>
      <vt:lpstr>Campagne Média</vt:lpstr>
      <vt:lpstr>CRM</vt:lpstr>
      <vt:lpstr>CRM</vt:lpstr>
      <vt:lpstr>Digital </vt:lpstr>
      <vt:lpstr>Communication interne &amp; corporate</vt:lpstr>
      <vt:lpstr>Invitation</vt:lpstr>
      <vt:lpstr>Animation</vt:lpstr>
      <vt:lpstr>Sécurité</vt:lpstr>
      <vt:lpstr>Soutien Franchise</vt:lpstr>
      <vt:lpstr>Soutien Franchise</vt:lpstr>
      <vt:lpstr>Merchandising </vt:lpstr>
      <vt:lpstr>Etudes </vt:lpstr>
      <vt:lpstr>Conseil juridique </vt:lpstr>
      <vt:lpstr>Process d’échanges  équipes Euromaster &amp; Le Nouveau Bélier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User</dc:creator>
  <cp:lastModifiedBy>Perrine RODIER - Le Nouveau Belier</cp:lastModifiedBy>
  <cp:revision>969</cp:revision>
  <cp:lastPrinted>2017-01-26T13:20:57Z</cp:lastPrinted>
  <dcterms:created xsi:type="dcterms:W3CDTF">2011-11-08T18:44:07Z</dcterms:created>
  <dcterms:modified xsi:type="dcterms:W3CDTF">2024-05-10T13:29:36Z</dcterms:modified>
</cp:coreProperties>
</file>