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1" r:id="rId3"/>
    <p:sldId id="311" r:id="rId4"/>
    <p:sldId id="331" r:id="rId5"/>
    <p:sldId id="329" r:id="rId6"/>
    <p:sldId id="332" r:id="rId7"/>
    <p:sldId id="337" r:id="rId8"/>
    <p:sldId id="338" r:id="rId9"/>
    <p:sldId id="350" r:id="rId10"/>
    <p:sldId id="334" r:id="rId11"/>
    <p:sldId id="352" r:id="rId12"/>
    <p:sldId id="353" r:id="rId13"/>
    <p:sldId id="354" r:id="rId14"/>
    <p:sldId id="355" r:id="rId15"/>
    <p:sldId id="345" r:id="rId16"/>
    <p:sldId id="32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3F"/>
    <a:srgbClr val="FFF215"/>
    <a:srgbClr val="EB6408"/>
    <a:srgbClr val="174195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733D21-0A66-41D1-B089-412763D47F61}" v="29" dt="2025-10-23T15:06:51.209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0" autoAdjust="0"/>
  </p:normalViewPr>
  <p:slideViewPr>
    <p:cSldViewPr snapToGrid="0">
      <p:cViewPr>
        <p:scale>
          <a:sx n="42" d="100"/>
          <a:sy n="42" d="100"/>
        </p:scale>
        <p:origin x="1066" y="653"/>
      </p:cViewPr>
      <p:guideLst>
        <p:guide orient="horz" pos="6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undo custSel addSld delSld modSld sldOrd">
      <pc:chgData name="Perrine RODIER - Le Nouveau Belier" userId="8d18d86c-7c03-4563-8894-8ee266adb6ca" providerId="ADAL" clId="{36F8484C-CE0B-45F2-98B7-0442D9389B2D}" dt="2025-10-23T15:07:43.256" v="1101" actId="1035"/>
      <pc:docMkLst>
        <pc:docMk/>
      </pc:docMkLst>
      <pc:sldChg chg="modSp mod">
        <pc:chgData name="Perrine RODIER - Le Nouveau Belier" userId="8d18d86c-7c03-4563-8894-8ee266adb6ca" providerId="ADAL" clId="{36F8484C-CE0B-45F2-98B7-0442D9389B2D}" dt="2025-10-23T14:24:00.279" v="1" actId="20577"/>
        <pc:sldMkLst>
          <pc:docMk/>
          <pc:sldMk cId="470535370" sldId="257"/>
        </pc:sldMkLst>
        <pc:spChg chg="mod">
          <ac:chgData name="Perrine RODIER - Le Nouveau Belier" userId="8d18d86c-7c03-4563-8894-8ee266adb6ca" providerId="ADAL" clId="{36F8484C-CE0B-45F2-98B7-0442D9389B2D}" dt="2025-10-23T14:24:00.279" v="1" actId="20577"/>
          <ac:spMkLst>
            <pc:docMk/>
            <pc:sldMk cId="470535370" sldId="257"/>
            <ac:spMk id="6" creationId="{400BE594-AEAA-BB0E-F93C-32143BAE7EEB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23T14:38:08.244" v="476" actId="404"/>
        <pc:sldMkLst>
          <pc:docMk/>
          <pc:sldMk cId="1690504762" sldId="311"/>
        </pc:sldMkLst>
        <pc:spChg chg="mod">
          <ac:chgData name="Perrine RODIER - Le Nouveau Belier" userId="8d18d86c-7c03-4563-8894-8ee266adb6ca" providerId="ADAL" clId="{36F8484C-CE0B-45F2-98B7-0442D9389B2D}" dt="2025-10-23T14:38:08.244" v="476" actId="404"/>
          <ac:spMkLst>
            <pc:docMk/>
            <pc:sldMk cId="1690504762" sldId="311"/>
            <ac:spMk id="2" creationId="{3391E9AB-9404-6617-77EF-781C852EA074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23T14:51:17.982" v="893" actId="20577"/>
        <pc:sldMkLst>
          <pc:docMk/>
          <pc:sldMk cId="718133698" sldId="329"/>
        </pc:sldMkLst>
        <pc:spChg chg="mod">
          <ac:chgData name="Perrine RODIER - Le Nouveau Belier" userId="8d18d86c-7c03-4563-8894-8ee266adb6ca" providerId="ADAL" clId="{36F8484C-CE0B-45F2-98B7-0442D9389B2D}" dt="2025-10-23T14:51:17.982" v="893" actId="20577"/>
          <ac:spMkLst>
            <pc:docMk/>
            <pc:sldMk cId="718133698" sldId="329"/>
            <ac:spMk id="2" creationId="{3391E9AB-9404-6617-77EF-781C852EA074}"/>
          </ac:spMkLst>
        </pc:spChg>
      </pc:sldChg>
      <pc:sldChg chg="modSp add del mod">
        <pc:chgData name="Perrine RODIER - Le Nouveau Belier" userId="8d18d86c-7c03-4563-8894-8ee266adb6ca" providerId="ADAL" clId="{36F8484C-CE0B-45F2-98B7-0442D9389B2D}" dt="2025-10-23T14:39:27.604" v="505" actId="20577"/>
        <pc:sldMkLst>
          <pc:docMk/>
          <pc:sldMk cId="1192746177" sldId="331"/>
        </pc:sldMkLst>
        <pc:spChg chg="mod">
          <ac:chgData name="Perrine RODIER - Le Nouveau Belier" userId="8d18d86c-7c03-4563-8894-8ee266adb6ca" providerId="ADAL" clId="{36F8484C-CE0B-45F2-98B7-0442D9389B2D}" dt="2025-10-23T14:39:27.604" v="505" actId="20577"/>
          <ac:spMkLst>
            <pc:docMk/>
            <pc:sldMk cId="1192746177" sldId="331"/>
            <ac:spMk id="2" creationId="{3391E9AB-9404-6617-77EF-781C852EA074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23T14:58:42.760" v="996" actId="1035"/>
        <pc:sldMkLst>
          <pc:docMk/>
          <pc:sldMk cId="559126811" sldId="334"/>
        </pc:sldMkLst>
        <pc:spChg chg="mod">
          <ac:chgData name="Perrine RODIER - Le Nouveau Belier" userId="8d18d86c-7c03-4563-8894-8ee266adb6ca" providerId="ADAL" clId="{36F8484C-CE0B-45F2-98B7-0442D9389B2D}" dt="2025-10-23T14:58:42.760" v="996" actId="1035"/>
          <ac:spMkLst>
            <pc:docMk/>
            <pc:sldMk cId="559126811" sldId="334"/>
            <ac:spMk id="5" creationId="{C4178B8C-E7DF-1006-8DB8-7712DE251375}"/>
          </ac:spMkLst>
        </pc:spChg>
      </pc:sldChg>
      <pc:sldChg chg="del">
        <pc:chgData name="Perrine RODIER - Le Nouveau Belier" userId="8d18d86c-7c03-4563-8894-8ee266adb6ca" providerId="ADAL" clId="{36F8484C-CE0B-45F2-98B7-0442D9389B2D}" dt="2025-10-23T14:56:52.183" v="932" actId="47"/>
        <pc:sldMkLst>
          <pc:docMk/>
          <pc:sldMk cId="1919438102" sldId="335"/>
        </pc:sldMkLst>
      </pc:sldChg>
      <pc:sldChg chg="modSp mod">
        <pc:chgData name="Perrine RODIER - Le Nouveau Belier" userId="8d18d86c-7c03-4563-8894-8ee266adb6ca" providerId="ADAL" clId="{36F8484C-CE0B-45F2-98B7-0442D9389B2D}" dt="2025-10-23T14:58:35.161" v="989" actId="1035"/>
        <pc:sldMkLst>
          <pc:docMk/>
          <pc:sldMk cId="143259127" sldId="337"/>
        </pc:sldMkLst>
        <pc:spChg chg="mod">
          <ac:chgData name="Perrine RODIER - Le Nouveau Belier" userId="8d18d86c-7c03-4563-8894-8ee266adb6ca" providerId="ADAL" clId="{36F8484C-CE0B-45F2-98B7-0442D9389B2D}" dt="2025-10-23T14:58:35.161" v="989" actId="1035"/>
          <ac:spMkLst>
            <pc:docMk/>
            <pc:sldMk cId="143259127" sldId="337"/>
            <ac:spMk id="2" creationId="{D0148346-A1DE-D83E-859B-8276558A8081}"/>
          </ac:spMkLst>
        </pc:spChg>
      </pc:sldChg>
      <pc:sldChg chg="delSp modSp mod">
        <pc:chgData name="Perrine RODIER - Le Nouveau Belier" userId="8d18d86c-7c03-4563-8894-8ee266adb6ca" providerId="ADAL" clId="{36F8484C-CE0B-45F2-98B7-0442D9389B2D}" dt="2025-10-23T14:55:21.228" v="898" actId="1038"/>
        <pc:sldMkLst>
          <pc:docMk/>
          <pc:sldMk cId="82940917" sldId="338"/>
        </pc:sldMkLst>
        <pc:spChg chg="del">
          <ac:chgData name="Perrine RODIER - Le Nouveau Belier" userId="8d18d86c-7c03-4563-8894-8ee266adb6ca" providerId="ADAL" clId="{36F8484C-CE0B-45F2-98B7-0442D9389B2D}" dt="2025-10-23T14:55:00.532" v="895" actId="478"/>
          <ac:spMkLst>
            <pc:docMk/>
            <pc:sldMk cId="82940917" sldId="338"/>
            <ac:spMk id="2" creationId="{FC3D12D2-5CF3-DFB0-BAF4-3D555098495C}"/>
          </ac:spMkLst>
        </pc:spChg>
        <pc:picChg chg="mod">
          <ac:chgData name="Perrine RODIER - Le Nouveau Belier" userId="8d18d86c-7c03-4563-8894-8ee266adb6ca" providerId="ADAL" clId="{36F8484C-CE0B-45F2-98B7-0442D9389B2D}" dt="2025-10-23T14:55:21.228" v="898" actId="1038"/>
          <ac:picMkLst>
            <pc:docMk/>
            <pc:sldMk cId="82940917" sldId="338"/>
            <ac:picMk id="4" creationId="{DC523486-D9E1-5968-1C2C-F562D6128152}"/>
          </ac:picMkLst>
        </pc:picChg>
      </pc:sldChg>
      <pc:sldChg chg="del">
        <pc:chgData name="Perrine RODIER - Le Nouveau Belier" userId="8d18d86c-7c03-4563-8894-8ee266adb6ca" providerId="ADAL" clId="{36F8484C-CE0B-45F2-98B7-0442D9389B2D}" dt="2025-10-23T14:57:33.392" v="938" actId="47"/>
        <pc:sldMkLst>
          <pc:docMk/>
          <pc:sldMk cId="4215147183" sldId="340"/>
        </pc:sldMkLst>
      </pc:sldChg>
      <pc:sldChg chg="addSp delSp modSp mod">
        <pc:chgData name="Perrine RODIER - Le Nouveau Belier" userId="8d18d86c-7c03-4563-8894-8ee266adb6ca" providerId="ADAL" clId="{36F8484C-CE0B-45F2-98B7-0442D9389B2D}" dt="2025-10-23T15:07:43.256" v="1101" actId="1035"/>
        <pc:sldMkLst>
          <pc:docMk/>
          <pc:sldMk cId="1108997647" sldId="345"/>
        </pc:sldMkLst>
        <pc:spChg chg="add mod">
          <ac:chgData name="Perrine RODIER - Le Nouveau Belier" userId="8d18d86c-7c03-4563-8894-8ee266adb6ca" providerId="ADAL" clId="{36F8484C-CE0B-45F2-98B7-0442D9389B2D}" dt="2025-10-23T15:07:09.598" v="1071" actId="1076"/>
          <ac:spMkLst>
            <pc:docMk/>
            <pc:sldMk cId="1108997647" sldId="345"/>
            <ac:spMk id="2" creationId="{C8390FFD-DAC5-1BC0-EC60-940C000D510F}"/>
          </ac:spMkLst>
        </pc:spChg>
        <pc:spChg chg="add mod">
          <ac:chgData name="Perrine RODIER - Le Nouveau Belier" userId="8d18d86c-7c03-4563-8894-8ee266adb6ca" providerId="ADAL" clId="{36F8484C-CE0B-45F2-98B7-0442D9389B2D}" dt="2025-10-23T15:07:43.256" v="1101" actId="1035"/>
          <ac:spMkLst>
            <pc:docMk/>
            <pc:sldMk cId="1108997647" sldId="345"/>
            <ac:spMk id="4" creationId="{D1E587EB-9FE0-852A-3E2B-09FED6D13D05}"/>
          </ac:spMkLst>
        </pc:spChg>
        <pc:picChg chg="mod">
          <ac:chgData name="Perrine RODIER - Le Nouveau Belier" userId="8d18d86c-7c03-4563-8894-8ee266adb6ca" providerId="ADAL" clId="{36F8484C-CE0B-45F2-98B7-0442D9389B2D}" dt="2025-10-23T15:07:09.598" v="1071" actId="1076"/>
          <ac:picMkLst>
            <pc:docMk/>
            <pc:sldMk cId="1108997647" sldId="345"/>
            <ac:picMk id="3" creationId="{581BBD51-3403-BDC0-CF2E-A81AB776EE57}"/>
          </ac:picMkLst>
        </pc:picChg>
        <pc:picChg chg="del">
          <ac:chgData name="Perrine RODIER - Le Nouveau Belier" userId="8d18d86c-7c03-4563-8894-8ee266adb6ca" providerId="ADAL" clId="{36F8484C-CE0B-45F2-98B7-0442D9389B2D}" dt="2025-10-23T15:01:33.247" v="1014" actId="478"/>
          <ac:picMkLst>
            <pc:docMk/>
            <pc:sldMk cId="1108997647" sldId="345"/>
            <ac:picMk id="12" creationId="{23C1E77E-B0D3-D400-B047-15C81EEB1E43}"/>
          </ac:picMkLst>
        </pc:picChg>
        <pc:picChg chg="mod">
          <ac:chgData name="Perrine RODIER - Le Nouveau Belier" userId="8d18d86c-7c03-4563-8894-8ee266adb6ca" providerId="ADAL" clId="{36F8484C-CE0B-45F2-98B7-0442D9389B2D}" dt="2025-10-23T15:07:09.598" v="1071" actId="1076"/>
          <ac:picMkLst>
            <pc:docMk/>
            <pc:sldMk cId="1108997647" sldId="345"/>
            <ac:picMk id="14" creationId="{BBB6B9EF-D855-7F80-4A37-D05E45143BD3}"/>
          </ac:picMkLst>
        </pc:picChg>
        <pc:picChg chg="del">
          <ac:chgData name="Perrine RODIER - Le Nouveau Belier" userId="8d18d86c-7c03-4563-8894-8ee266adb6ca" providerId="ADAL" clId="{36F8484C-CE0B-45F2-98B7-0442D9389B2D}" dt="2025-10-23T15:01:43.590" v="1016" actId="478"/>
          <ac:picMkLst>
            <pc:docMk/>
            <pc:sldMk cId="1108997647" sldId="345"/>
            <ac:picMk id="16" creationId="{9D3B5246-3FFF-EA74-4D21-C5B980BD9D14}"/>
          </ac:picMkLst>
        </pc:picChg>
        <pc:picChg chg="mod">
          <ac:chgData name="Perrine RODIER - Le Nouveau Belier" userId="8d18d86c-7c03-4563-8894-8ee266adb6ca" providerId="ADAL" clId="{36F8484C-CE0B-45F2-98B7-0442D9389B2D}" dt="2025-10-23T15:07:09.598" v="1071" actId="1076"/>
          <ac:picMkLst>
            <pc:docMk/>
            <pc:sldMk cId="1108997647" sldId="345"/>
            <ac:picMk id="18" creationId="{C25648C3-0338-11A8-00E5-CE259689B674}"/>
          </ac:picMkLst>
        </pc:picChg>
        <pc:picChg chg="mod">
          <ac:chgData name="Perrine RODIER - Le Nouveau Belier" userId="8d18d86c-7c03-4563-8894-8ee266adb6ca" providerId="ADAL" clId="{36F8484C-CE0B-45F2-98B7-0442D9389B2D}" dt="2025-10-23T15:07:09.598" v="1071" actId="1076"/>
          <ac:picMkLst>
            <pc:docMk/>
            <pc:sldMk cId="1108997647" sldId="345"/>
            <ac:picMk id="20" creationId="{2286300F-CA76-6A1C-C6A6-FACBCF3D7D57}"/>
          </ac:picMkLst>
        </pc:picChg>
        <pc:picChg chg="mod">
          <ac:chgData name="Perrine RODIER - Le Nouveau Belier" userId="8d18d86c-7c03-4563-8894-8ee266adb6ca" providerId="ADAL" clId="{36F8484C-CE0B-45F2-98B7-0442D9389B2D}" dt="2025-10-23T15:07:09.598" v="1071" actId="1076"/>
          <ac:picMkLst>
            <pc:docMk/>
            <pc:sldMk cId="1108997647" sldId="345"/>
            <ac:picMk id="22" creationId="{A10E6539-CCF9-D39A-12FA-444061E27F7E}"/>
          </ac:picMkLst>
        </pc:picChg>
      </pc:sldChg>
      <pc:sldChg chg="del">
        <pc:chgData name="Perrine RODIER - Le Nouveau Belier" userId="8d18d86c-7c03-4563-8894-8ee266adb6ca" providerId="ADAL" clId="{36F8484C-CE0B-45F2-98B7-0442D9389B2D}" dt="2025-10-23T14:55:27.076" v="899" actId="47"/>
        <pc:sldMkLst>
          <pc:docMk/>
          <pc:sldMk cId="3246723349" sldId="346"/>
        </pc:sldMkLst>
      </pc:sldChg>
      <pc:sldChg chg="del">
        <pc:chgData name="Perrine RODIER - Le Nouveau Belier" userId="8d18d86c-7c03-4563-8894-8ee266adb6ca" providerId="ADAL" clId="{36F8484C-CE0B-45F2-98B7-0442D9389B2D}" dt="2025-10-23T14:56:51.167" v="931" actId="47"/>
        <pc:sldMkLst>
          <pc:docMk/>
          <pc:sldMk cId="4290998060" sldId="347"/>
        </pc:sldMkLst>
      </pc:sldChg>
      <pc:sldChg chg="del">
        <pc:chgData name="Perrine RODIER - Le Nouveau Belier" userId="8d18d86c-7c03-4563-8894-8ee266adb6ca" providerId="ADAL" clId="{36F8484C-CE0B-45F2-98B7-0442D9389B2D}" dt="2025-10-23T14:57:39.136" v="939" actId="47"/>
        <pc:sldMkLst>
          <pc:docMk/>
          <pc:sldMk cId="547705271" sldId="348"/>
        </pc:sldMkLst>
      </pc:sldChg>
      <pc:sldChg chg="del">
        <pc:chgData name="Perrine RODIER - Le Nouveau Belier" userId="8d18d86c-7c03-4563-8894-8ee266adb6ca" providerId="ADAL" clId="{36F8484C-CE0B-45F2-98B7-0442D9389B2D}" dt="2025-10-23T14:57:39.136" v="939" actId="47"/>
        <pc:sldMkLst>
          <pc:docMk/>
          <pc:sldMk cId="1563936185" sldId="349"/>
        </pc:sldMkLst>
      </pc:sldChg>
      <pc:sldChg chg="modSp add">
        <pc:chgData name="Perrine RODIER - Le Nouveau Belier" userId="8d18d86c-7c03-4563-8894-8ee266adb6ca" providerId="ADAL" clId="{36F8484C-CE0B-45F2-98B7-0442D9389B2D}" dt="2025-10-23T14:55:39.075" v="902" actId="14826"/>
        <pc:sldMkLst>
          <pc:docMk/>
          <pc:sldMk cId="3080495634" sldId="350"/>
        </pc:sldMkLst>
        <pc:picChg chg="mod">
          <ac:chgData name="Perrine RODIER - Le Nouveau Belier" userId="8d18d86c-7c03-4563-8894-8ee266adb6ca" providerId="ADAL" clId="{36F8484C-CE0B-45F2-98B7-0442D9389B2D}" dt="2025-10-23T14:55:39.075" v="902" actId="14826"/>
          <ac:picMkLst>
            <pc:docMk/>
            <pc:sldMk cId="3080495634" sldId="350"/>
            <ac:picMk id="4" creationId="{73EC561F-C7FC-DFBF-D411-768C32335372}"/>
          </ac:picMkLst>
        </pc:picChg>
      </pc:sldChg>
      <pc:sldChg chg="del">
        <pc:chgData name="Perrine RODIER - Le Nouveau Belier" userId="8d18d86c-7c03-4563-8894-8ee266adb6ca" providerId="ADAL" clId="{36F8484C-CE0B-45F2-98B7-0442D9389B2D}" dt="2025-10-23T14:50:51.229" v="863" actId="47"/>
        <pc:sldMkLst>
          <pc:docMk/>
          <pc:sldMk cId="4008099186" sldId="350"/>
        </pc:sldMkLst>
      </pc:sldChg>
      <pc:sldChg chg="add del">
        <pc:chgData name="Perrine RODIER - Le Nouveau Belier" userId="8d18d86c-7c03-4563-8894-8ee266adb6ca" providerId="ADAL" clId="{36F8484C-CE0B-45F2-98B7-0442D9389B2D}" dt="2025-10-23T15:01:29.231" v="1013" actId="47"/>
        <pc:sldMkLst>
          <pc:docMk/>
          <pc:sldMk cId="212092702" sldId="351"/>
        </pc:sldMkLst>
      </pc:sldChg>
      <pc:sldChg chg="del">
        <pc:chgData name="Perrine RODIER - Le Nouveau Belier" userId="8d18d86c-7c03-4563-8894-8ee266adb6ca" providerId="ADAL" clId="{36F8484C-CE0B-45F2-98B7-0442D9389B2D}" dt="2025-10-23T14:55:27.917" v="900" actId="47"/>
        <pc:sldMkLst>
          <pc:docMk/>
          <pc:sldMk cId="4182928447" sldId="351"/>
        </pc:sldMkLst>
      </pc:sldChg>
      <pc:sldChg chg="modSp add">
        <pc:chgData name="Perrine RODIER - Le Nouveau Belier" userId="8d18d86c-7c03-4563-8894-8ee266adb6ca" providerId="ADAL" clId="{36F8484C-CE0B-45F2-98B7-0442D9389B2D}" dt="2025-10-23T14:57:04.597" v="934" actId="14826"/>
        <pc:sldMkLst>
          <pc:docMk/>
          <pc:sldMk cId="1101493808" sldId="352"/>
        </pc:sldMkLst>
        <pc:picChg chg="mod">
          <ac:chgData name="Perrine RODIER - Le Nouveau Belier" userId="8d18d86c-7c03-4563-8894-8ee266adb6ca" providerId="ADAL" clId="{36F8484C-CE0B-45F2-98B7-0442D9389B2D}" dt="2025-10-23T14:57:04.597" v="934" actId="14826"/>
          <ac:picMkLst>
            <pc:docMk/>
            <pc:sldMk cId="1101493808" sldId="352"/>
            <ac:picMk id="4" creationId="{D72F43F7-3DAA-AA46-BF02-AB0F094532B3}"/>
          </ac:picMkLst>
        </pc:picChg>
      </pc:sldChg>
      <pc:sldChg chg="modSp add mod ord">
        <pc:chgData name="Perrine RODIER - Le Nouveau Belier" userId="8d18d86c-7c03-4563-8894-8ee266adb6ca" providerId="ADAL" clId="{36F8484C-CE0B-45F2-98B7-0442D9389B2D}" dt="2025-10-23T14:58:53.514" v="1007" actId="1036"/>
        <pc:sldMkLst>
          <pc:docMk/>
          <pc:sldMk cId="240944" sldId="353"/>
        </pc:sldMkLst>
        <pc:spChg chg="mod">
          <ac:chgData name="Perrine RODIER - Le Nouveau Belier" userId="8d18d86c-7c03-4563-8894-8ee266adb6ca" providerId="ADAL" clId="{36F8484C-CE0B-45F2-98B7-0442D9389B2D}" dt="2025-10-23T14:58:53.514" v="1007" actId="1036"/>
          <ac:spMkLst>
            <pc:docMk/>
            <pc:sldMk cId="240944" sldId="353"/>
            <ac:spMk id="5" creationId="{A0F8CA7B-5C93-B0DE-6986-04EF1AAC1085}"/>
          </ac:spMkLst>
        </pc:spChg>
      </pc:sldChg>
      <pc:sldChg chg="modSp add">
        <pc:chgData name="Perrine RODIER - Le Nouveau Belier" userId="8d18d86c-7c03-4563-8894-8ee266adb6ca" providerId="ADAL" clId="{36F8484C-CE0B-45F2-98B7-0442D9389B2D}" dt="2025-10-23T14:59:29.713" v="1008" actId="14826"/>
        <pc:sldMkLst>
          <pc:docMk/>
          <pc:sldMk cId="56605262" sldId="354"/>
        </pc:sldMkLst>
        <pc:picChg chg="mod">
          <ac:chgData name="Perrine RODIER - Le Nouveau Belier" userId="8d18d86c-7c03-4563-8894-8ee266adb6ca" providerId="ADAL" clId="{36F8484C-CE0B-45F2-98B7-0442D9389B2D}" dt="2025-10-23T14:59:29.713" v="1008" actId="14826"/>
          <ac:picMkLst>
            <pc:docMk/>
            <pc:sldMk cId="56605262" sldId="354"/>
            <ac:picMk id="4" creationId="{E8DFBF67-7F92-2A4A-0CF2-CC2B5C0BF8A2}"/>
          </ac:picMkLst>
        </pc:picChg>
      </pc:sldChg>
      <pc:sldChg chg="modSp add">
        <pc:chgData name="Perrine RODIER - Le Nouveau Belier" userId="8d18d86c-7c03-4563-8894-8ee266adb6ca" providerId="ADAL" clId="{36F8484C-CE0B-45F2-98B7-0442D9389B2D}" dt="2025-10-23T14:59:44.050" v="1010" actId="14826"/>
        <pc:sldMkLst>
          <pc:docMk/>
          <pc:sldMk cId="676827639" sldId="355"/>
        </pc:sldMkLst>
        <pc:picChg chg="mod">
          <ac:chgData name="Perrine RODIER - Le Nouveau Belier" userId="8d18d86c-7c03-4563-8894-8ee266adb6ca" providerId="ADAL" clId="{36F8484C-CE0B-45F2-98B7-0442D9389B2D}" dt="2025-10-23T14:59:44.050" v="1010" actId="14826"/>
          <ac:picMkLst>
            <pc:docMk/>
            <pc:sldMk cId="676827639" sldId="355"/>
            <ac:picMk id="4" creationId="{15731E95-4340-7F61-D438-2428F82D1F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F0F5D-3A29-4A8B-BD9F-1ABF40456D97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A9C-7656-469B-804F-105B8A4EB6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9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F6AF7F14-895D-5E5F-6B6C-C888A2F9D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289971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4" t="25733"/>
          <a:stretch/>
        </p:blipFill>
        <p:spPr>
          <a:xfrm>
            <a:off x="8856921" y="4316689"/>
            <a:ext cx="3335078" cy="25408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A2964A-E128-A017-F9BC-4D05B0D46B7F}"/>
              </a:ext>
            </a:extLst>
          </p:cNvPr>
          <p:cNvSpPr/>
          <p:nvPr userDrawn="1"/>
        </p:nvSpPr>
        <p:spPr>
          <a:xfrm>
            <a:off x="8771860" y="3721395"/>
            <a:ext cx="786810" cy="20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033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D94F95-9607-4C3C-824E-C29DC1540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9" name="Image 8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3DEED400-AC78-E159-2977-535CC9C60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7" y="3298547"/>
            <a:ext cx="4369143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5" name="Image 4" descr="Une image contenant véhicule, plein air, pneu, Véhicule terrestre&#10;&#10;Description générée automatiquement">
            <a:extLst>
              <a:ext uri="{FF2B5EF4-FFF2-40B4-BE49-F238E27FC236}">
                <a16:creationId xmlns:a16="http://schemas.microsoft.com/office/drawing/2014/main" id="{A74D4710-30D2-2792-4E6A-DC371B693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>
          <a:xfrm>
            <a:off x="7804800" y="3290400"/>
            <a:ext cx="438720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0EFC32C4-7616-E64C-02F1-DCD5014B4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301546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336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4A13B-1041-E03A-F872-B6412CF8C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2612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2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021174-632A-7550-218B-A6D06F193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BABBC2-C262-A5A6-DE09-B891CDD49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CE7078EB-B529-FC48-0073-ABA0CA9C3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6147" y="15"/>
            <a:ext cx="12185853" cy="11062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2B3960-C3FA-49FB-4672-C2B06508F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AC32D31E-DDF7-3791-07FD-668E4770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626085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6"/>
          <a:stretch/>
        </p:blipFill>
        <p:spPr>
          <a:xfrm>
            <a:off x="6121" y="0"/>
            <a:ext cx="12185905" cy="118954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68683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548C3-CAA4-CFDE-E730-2086DAF76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57A0D1-ACD2-90D2-36EE-9D8D502B7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C4A10D6-F8EB-F845-3010-D25682D99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BE07D1-A3CF-1DA3-7D1C-E72B9740F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09EB003-4880-B190-4149-C4097828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F68A848F-2472-48E4-8D90-4A40D04D2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21624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7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-5142" y="14"/>
            <a:ext cx="12185853" cy="11062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8B65D49-FC75-ECAA-AD58-4CAF7E46D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D74BA507-55D3-F92B-0513-C4FB39E8B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2E05F0-A1F0-8AFF-3C55-212677A35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F49F2192-D3C2-BEEE-E653-4CC760ECB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5631E4C-13FE-27AD-96EC-A934DA7DE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BA0A397-0499-8DE1-B1B7-F31391DB2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A1E542F-157D-4FCD-12EF-2615CC97E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7"/>
          <a:stretch/>
        </p:blipFill>
        <p:spPr>
          <a:xfrm>
            <a:off x="-5142" y="14"/>
            <a:ext cx="12185853" cy="1135366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766DBC6E-7088-E252-E1C8-19762D5BF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4C4322-74A9-06F9-1D2B-015122F981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725FB-8783-C0F2-486F-0BB49D6F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3458"/>
            <a:ext cx="12185853" cy="6854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FAD875-E6DE-DC47-AE8F-313647DFE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A6EFC46B-1CD5-3077-17DC-AEFD0E5E2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4D19E2-09A3-A371-0FCE-C64C7A18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1E5C0FDE-55A1-B057-D5FC-10F089FAB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504475-3D41-4468-7D9B-0B44A65992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69A950-B461-8D94-E83F-0E0F78BB6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7BAE0E-E5EC-D6E8-004F-FE6BE198F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1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0B318D-21D4-E365-FEE1-AF4E75EF8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60D064-0D04-5033-733C-4751212D8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23/10/2025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742" r:id="rId12"/>
    <p:sldLayoutId id="2147483693" r:id="rId13"/>
    <p:sldLayoutId id="2147483745" r:id="rId14"/>
    <p:sldLayoutId id="2147483694" r:id="rId15"/>
    <p:sldLayoutId id="2147483695" r:id="rId16"/>
    <p:sldLayoutId id="2147483696" r:id="rId17"/>
    <p:sldLayoutId id="2147483697" r:id="rId18"/>
    <p:sldLayoutId id="2147483741" r:id="rId19"/>
    <p:sldLayoutId id="2147483740" r:id="rId20"/>
    <p:sldLayoutId id="2147483699" r:id="rId21"/>
    <p:sldLayoutId id="2147483716" r:id="rId22"/>
    <p:sldLayoutId id="2147483717" r:id="rId23"/>
    <p:sldLayoutId id="2147483715" r:id="rId24"/>
    <p:sldLayoutId id="2147483718" r:id="rId25"/>
    <p:sldLayoutId id="2147483704" r:id="rId26"/>
    <p:sldLayoutId id="2147483719" r:id="rId27"/>
    <p:sldLayoutId id="2147483660" r:id="rId28"/>
    <p:sldLayoutId id="2147483720" r:id="rId29"/>
    <p:sldLayoutId id="2147483684" r:id="rId30"/>
    <p:sldLayoutId id="2147483721" r:id="rId31"/>
    <p:sldLayoutId id="2147483706" r:id="rId32"/>
    <p:sldLayoutId id="2147483722" r:id="rId33"/>
    <p:sldLayoutId id="2147483662" r:id="rId34"/>
    <p:sldLayoutId id="2147483723" r:id="rId35"/>
    <p:sldLayoutId id="2147483707" r:id="rId36"/>
    <p:sldLayoutId id="2147483724" r:id="rId37"/>
    <p:sldLayoutId id="2147483708" r:id="rId38"/>
    <p:sldLayoutId id="2147483725" r:id="rId39"/>
    <p:sldLayoutId id="2147483709" r:id="rId40"/>
    <p:sldLayoutId id="2147483726" r:id="rId41"/>
    <p:sldLayoutId id="2147483710" r:id="rId42"/>
    <p:sldLayoutId id="2147483727" r:id="rId43"/>
    <p:sldLayoutId id="2147483711" r:id="rId44"/>
    <p:sldLayoutId id="2147483728" r:id="rId45"/>
    <p:sldLayoutId id="2147483712" r:id="rId46"/>
    <p:sldLayoutId id="2147483729" r:id="rId47"/>
    <p:sldLayoutId id="2147483736" r:id="rId48"/>
    <p:sldLayoutId id="2147483737" r:id="rId49"/>
    <p:sldLayoutId id="2147483738" r:id="rId50"/>
    <p:sldLayoutId id="2147483739" r:id="rId51"/>
    <p:sldLayoutId id="2147483713" r:id="rId52"/>
    <p:sldLayoutId id="2147483730" r:id="rId53"/>
    <p:sldLayoutId id="2147483714" r:id="rId54"/>
    <p:sldLayoutId id="2147483731" r:id="rId55"/>
    <p:sldLayoutId id="2147483682" r:id="rId56"/>
    <p:sldLayoutId id="2147483732" r:id="rId57"/>
    <p:sldLayoutId id="2147483743" r:id="rId58"/>
    <p:sldLayoutId id="2147483744" r:id="rId59"/>
    <p:sldLayoutId id="2147483733" r:id="rId60"/>
    <p:sldLayoutId id="2147483734" r:id="rId61"/>
    <p:sldLayoutId id="2147483698" r:id="rId62"/>
    <p:sldLayoutId id="2147483703" r:id="rId63"/>
    <p:sldLayoutId id="2147483701" r:id="rId64"/>
    <p:sldLayoutId id="2147483705" r:id="rId65"/>
    <p:sldLayoutId id="2147483700" r:id="rId66"/>
    <p:sldLayoutId id="2147483702" r:id="rId67"/>
    <p:sldLayoutId id="2147483650" r:id="rId68"/>
    <p:sldLayoutId id="2147483672" r:id="rId69"/>
    <p:sldLayoutId id="2147483671" r:id="rId70"/>
    <p:sldLayoutId id="2147483661" r:id="rId71"/>
    <p:sldLayoutId id="2147483686" r:id="rId72"/>
    <p:sldLayoutId id="2147483681" r:id="rId73"/>
    <p:sldLayoutId id="2147483687" r:id="rId74"/>
    <p:sldLayoutId id="2147483668" r:id="rId75"/>
    <p:sldLayoutId id="2147483652" r:id="rId76"/>
    <p:sldLayoutId id="2147483653" r:id="rId77"/>
    <p:sldLayoutId id="2147483654" r:id="rId78"/>
    <p:sldLayoutId id="2147483655" r:id="rId79"/>
    <p:sldLayoutId id="2147483656" r:id="rId80"/>
    <p:sldLayoutId id="2147483657" r:id="rId81"/>
    <p:sldLayoutId id="2147483658" r:id="rId82"/>
    <p:sldLayoutId id="214748365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0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CONVENTION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137" y="2768601"/>
            <a:ext cx="5490871" cy="189370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COMMERCIALE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400BE594-AEAA-BB0E-F93C-32143BAE7EEB}"/>
              </a:ext>
            </a:extLst>
          </p:cNvPr>
          <p:cNvSpPr txBox="1">
            <a:spLocks/>
          </p:cNvSpPr>
          <p:nvPr/>
        </p:nvSpPr>
        <p:spPr>
          <a:xfrm>
            <a:off x="241780" y="3573157"/>
            <a:ext cx="5490871" cy="98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800" b="0" kern="1200" spc="-100" baseline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4178B8C-E7DF-1006-8DB8-7712DE251375}"/>
              </a:ext>
            </a:extLst>
          </p:cNvPr>
          <p:cNvSpPr txBox="1">
            <a:spLocks/>
          </p:cNvSpPr>
          <p:nvPr/>
        </p:nvSpPr>
        <p:spPr>
          <a:xfrm>
            <a:off x="305927" y="1027287"/>
            <a:ext cx="5471880" cy="2469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AXE 2</a:t>
            </a:r>
            <a:br>
              <a:rPr lang="fr-FR" dirty="0"/>
            </a:br>
            <a:r>
              <a:rPr lang="fr-FR" dirty="0"/>
              <a:t>Mécanismes </a:t>
            </a:r>
            <a:br>
              <a:rPr lang="fr-FR" dirty="0"/>
            </a:br>
            <a:r>
              <a:rPr lang="fr-FR" dirty="0"/>
              <a:t>de précisions</a:t>
            </a:r>
          </a:p>
        </p:txBody>
      </p:sp>
    </p:spTree>
    <p:extLst>
      <p:ext uri="{BB962C8B-B14F-4D97-AF65-F5344CB8AC3E}">
        <p14:creationId xmlns:p14="http://schemas.microsoft.com/office/powerpoint/2010/main" val="55912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A1DE0-0CE5-5017-5C72-659162156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2F43F7-3DAA-AA46-BF02-AB0F09453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3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B8007-7A77-8CE2-6EA2-2D85DF5F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0F8CA7B-5C93-B0DE-6986-04EF1AAC1085}"/>
              </a:ext>
            </a:extLst>
          </p:cNvPr>
          <p:cNvSpPr txBox="1">
            <a:spLocks/>
          </p:cNvSpPr>
          <p:nvPr/>
        </p:nvSpPr>
        <p:spPr>
          <a:xfrm>
            <a:off x="305927" y="1027288"/>
            <a:ext cx="5471880" cy="24807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AXE 3</a:t>
            </a:r>
            <a:br>
              <a:rPr lang="fr-FR" dirty="0"/>
            </a:br>
            <a:r>
              <a:rPr lang="fr-FR" dirty="0"/>
              <a:t>Technologie</a:t>
            </a:r>
            <a:br>
              <a:rPr lang="fr-FR" dirty="0"/>
            </a:br>
            <a:r>
              <a:rPr lang="fr-FR" dirty="0"/>
              <a:t>et mouvement</a:t>
            </a:r>
          </a:p>
        </p:txBody>
      </p:sp>
    </p:spTree>
    <p:extLst>
      <p:ext uri="{BB962C8B-B14F-4D97-AF65-F5344CB8AC3E}">
        <p14:creationId xmlns:p14="http://schemas.microsoft.com/office/powerpoint/2010/main" val="240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5495-1CC8-19FC-31C1-AAEF71BBB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DFBF67-7F92-2A4A-0CF2-CC2B5C0BF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BA2DD-0E50-29AE-EE9C-C70D0D29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731E95-4340-7F61-D438-2428F82D1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360"/>
            <a:ext cx="10240000" cy="57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7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1BBD51-3403-BDC0-CF2E-A81AB776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886" y="4919158"/>
            <a:ext cx="3053662" cy="17176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B6B9EF-D855-7F80-4A37-D05E45143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922" y="220932"/>
            <a:ext cx="3055221" cy="171813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5648C3-0338-11A8-00E5-CE259689B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922" y="4918984"/>
            <a:ext cx="3054660" cy="17180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86300F-CA76-6A1C-C6A6-FACBCF3D7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55" y="220890"/>
            <a:ext cx="3054615" cy="17182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10E6539-CCF9-D39A-12FA-444061E27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55" y="2570374"/>
            <a:ext cx="3052893" cy="171725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BCBBCE1-7309-5558-9DA8-28D05F0A68FF}"/>
              </a:ext>
            </a:extLst>
          </p:cNvPr>
          <p:cNvSpPr txBox="1">
            <a:spLocks/>
          </p:cNvSpPr>
          <p:nvPr/>
        </p:nvSpPr>
        <p:spPr>
          <a:xfrm>
            <a:off x="-228582" y="5242012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3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F86CC2E-5B52-41AB-C79E-A82F8EEF2CAD}"/>
              </a:ext>
            </a:extLst>
          </p:cNvPr>
          <p:cNvSpPr txBox="1">
            <a:spLocks/>
          </p:cNvSpPr>
          <p:nvPr/>
        </p:nvSpPr>
        <p:spPr>
          <a:xfrm>
            <a:off x="-228582" y="537553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1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3A798DA-EBED-69CF-276A-D35379C346A5}"/>
              </a:ext>
            </a:extLst>
          </p:cNvPr>
          <p:cNvSpPr txBox="1">
            <a:spLocks/>
          </p:cNvSpPr>
          <p:nvPr/>
        </p:nvSpPr>
        <p:spPr>
          <a:xfrm>
            <a:off x="-228582" y="2799152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2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8390FFD-DAC5-1BC0-EC60-940C000D510F}"/>
              </a:ext>
            </a:extLst>
          </p:cNvPr>
          <p:cNvSpPr txBox="1">
            <a:spLocks/>
          </p:cNvSpPr>
          <p:nvPr/>
        </p:nvSpPr>
        <p:spPr>
          <a:xfrm>
            <a:off x="8652048" y="233475"/>
            <a:ext cx="3055221" cy="1705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u="sng" dirty="0">
                <a:solidFill>
                  <a:srgbClr val="00963F"/>
                </a:solidFill>
              </a:rPr>
              <a:t>Alt.</a:t>
            </a:r>
          </a:p>
          <a:p>
            <a:pPr>
              <a:spcBef>
                <a:spcPts val="600"/>
              </a:spcBef>
            </a:pPr>
            <a:r>
              <a:rPr lang="fr-FR" b="1" dirty="0">
                <a:solidFill>
                  <a:srgbClr val="00963F"/>
                </a:solidFill>
              </a:rPr>
              <a:t>SUR ORBITE</a:t>
            </a:r>
          </a:p>
          <a:p>
            <a:pPr>
              <a:spcBef>
                <a:spcPts val="0"/>
              </a:spcBef>
            </a:pPr>
            <a:r>
              <a:rPr lang="fr-FR" dirty="0">
                <a:solidFill>
                  <a:srgbClr val="00963F"/>
                </a:solidFill>
              </a:rPr>
              <a:t>Développons la galaxie Euromaster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D1E587EB-9FE0-852A-3E2B-09FED6D13D05}"/>
              </a:ext>
            </a:extLst>
          </p:cNvPr>
          <p:cNvSpPr txBox="1">
            <a:spLocks/>
          </p:cNvSpPr>
          <p:nvPr/>
        </p:nvSpPr>
        <p:spPr>
          <a:xfrm>
            <a:off x="8516582" y="4962449"/>
            <a:ext cx="3675418" cy="1705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u="sng" dirty="0">
                <a:solidFill>
                  <a:srgbClr val="00963F"/>
                </a:solidFill>
              </a:rPr>
              <a:t>Alt.</a:t>
            </a:r>
          </a:p>
          <a:p>
            <a:pPr>
              <a:spcBef>
                <a:spcPts val="600"/>
              </a:spcBef>
            </a:pPr>
            <a:r>
              <a:rPr lang="fr-FR" b="1" spc="-150" dirty="0">
                <a:solidFill>
                  <a:srgbClr val="00963F"/>
                </a:solidFill>
              </a:rPr>
              <a:t>TOUJOURS PLUS FLOW</a:t>
            </a:r>
          </a:p>
          <a:p>
            <a:pPr>
              <a:spcBef>
                <a:spcPts val="0"/>
              </a:spcBef>
            </a:pPr>
            <a:r>
              <a:rPr lang="fr-FR" dirty="0">
                <a:solidFill>
                  <a:srgbClr val="00963F"/>
                </a:solidFill>
              </a:rPr>
              <a:t>Innovations. Connexions. Transformations.</a:t>
            </a:r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0899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5DDC3C-E1B2-244A-8415-A59266EE3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9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DEMANDE</a:t>
            </a:r>
          </a:p>
        </p:txBody>
      </p:sp>
    </p:spTree>
    <p:extLst>
      <p:ext uri="{BB962C8B-B14F-4D97-AF65-F5344CB8AC3E}">
        <p14:creationId xmlns:p14="http://schemas.microsoft.com/office/powerpoint/2010/main" val="403979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58079" cy="4759643"/>
          </a:xfrm>
        </p:spPr>
        <p:txBody>
          <a:bodyPr/>
          <a:lstStyle/>
          <a:p>
            <a:r>
              <a:rPr lang="fr-FR" sz="2400" b="1" dirty="0">
                <a:solidFill>
                  <a:srgbClr val="00963F"/>
                </a:solidFill>
              </a:rPr>
              <a:t>Le Contexte</a:t>
            </a:r>
          </a:p>
          <a:p>
            <a:r>
              <a:rPr lang="fr-FR" sz="2000" dirty="0"/>
              <a:t>Avec janvier arrive l’heure des conventions commerciales et opérationnelles.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Et cette année 2026 marquera les mémoires par l’entrée du groupe dans une nouvelle ère.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Euromaster amorce une transformation durable pour plus de performance et d’efficience.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Une évolution permise par l’innovation, la maîtrise technologique et  la synchronicité de tous</a:t>
            </a:r>
            <a:endParaRPr lang="fr-FR" sz="1200" dirty="0"/>
          </a:p>
          <a:p>
            <a:endParaRPr lang="fr-FR" sz="2000" dirty="0"/>
          </a:p>
          <a:p>
            <a:r>
              <a:rPr lang="fr-FR" sz="2400" b="1" dirty="0">
                <a:solidFill>
                  <a:srgbClr val="00963F"/>
                </a:solidFill>
              </a:rPr>
              <a:t>Les Objectifs</a:t>
            </a:r>
          </a:p>
          <a:p>
            <a:r>
              <a:rPr lang="fr-FR" sz="2000" dirty="0"/>
              <a:t>Embarquer tout l'interne dans cette grande transformation qui apportera du changement… </a:t>
            </a:r>
            <a:br>
              <a:rPr lang="fr-FR" sz="2000" dirty="0"/>
            </a:br>
            <a:r>
              <a:rPr lang="fr-FR" sz="2000" dirty="0"/>
              <a:t>mais pour plus d'efficacité et de confort/sérénité pour tous. 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169050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58079" cy="4759643"/>
          </a:xfrm>
        </p:spPr>
        <p:txBody>
          <a:bodyPr/>
          <a:lstStyle/>
          <a:p>
            <a:endParaRPr lang="fr-FR" sz="2400" b="1" dirty="0"/>
          </a:p>
          <a:p>
            <a:r>
              <a:rPr lang="fr-FR" sz="2400" b="1" dirty="0">
                <a:solidFill>
                  <a:srgbClr val="00963F"/>
                </a:solidFill>
              </a:rPr>
              <a:t>Le Message</a:t>
            </a:r>
            <a:endParaRPr lang="fr-FR" sz="400" b="1" dirty="0"/>
          </a:p>
          <a:p>
            <a:pPr fontAlgn="base"/>
            <a:r>
              <a:rPr lang="fr-FR" dirty="0"/>
              <a:t>ERM doit devenir plus que rentable, le groupe doit être en croissance, résolument tourné vers le futur</a:t>
            </a:r>
          </a:p>
          <a:p>
            <a:br>
              <a:rPr lang="fr-FR" dirty="0"/>
            </a:br>
            <a:endParaRPr lang="fr-FR" sz="2000" dirty="0"/>
          </a:p>
          <a:p>
            <a:r>
              <a:rPr lang="fr-FR" sz="2400" b="1" dirty="0">
                <a:solidFill>
                  <a:srgbClr val="00963F"/>
                </a:solidFill>
              </a:rPr>
              <a:t>La Tonalité</a:t>
            </a:r>
          </a:p>
          <a:p>
            <a:pPr fontAlgn="base"/>
            <a:r>
              <a:rPr lang="fr-FR" dirty="0"/>
              <a:t>Inspiration, ambition et fierté.</a:t>
            </a:r>
          </a:p>
          <a:p>
            <a:pPr fontAlgn="base"/>
            <a:r>
              <a:rPr lang="fr-FR" dirty="0"/>
              <a:t>Motivation de l'interne à prendre part à cette dynamique de transformation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119274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1779504" cy="4759643"/>
          </a:xfrm>
        </p:spPr>
        <p:txBody>
          <a:bodyPr/>
          <a:lstStyle/>
          <a:p>
            <a:endParaRPr lang="fr-FR" sz="2400" b="1" dirty="0"/>
          </a:p>
          <a:p>
            <a:r>
              <a:rPr lang="fr-FR" sz="2400" b="1" dirty="0">
                <a:solidFill>
                  <a:srgbClr val="00963F"/>
                </a:solidFill>
              </a:rPr>
              <a:t>Les Axes créatifs envisagés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400" dirty="0"/>
          </a:p>
          <a:p>
            <a:r>
              <a:rPr lang="fr-FR" sz="2400" dirty="0"/>
              <a:t>Univers « Galaxies interconnectées » : </a:t>
            </a:r>
            <a:br>
              <a:rPr lang="fr-FR" sz="2400" dirty="0"/>
            </a:br>
            <a:r>
              <a:rPr lang="fr-FR" sz="2000" dirty="0"/>
              <a:t>L'idée : symboliser les synergies et la coordination entre les équipes à travers des éléments interstellaires.</a:t>
            </a:r>
            <a:br>
              <a:rPr lang="fr-FR" dirty="0"/>
            </a:br>
            <a:endParaRPr lang="fr-FR" dirty="0"/>
          </a:p>
          <a:p>
            <a:r>
              <a:rPr lang="fr-FR" sz="2400" dirty="0"/>
              <a:t>Univers “Mécanismes de précision”</a:t>
            </a:r>
          </a:p>
          <a:p>
            <a:pPr>
              <a:spcBef>
                <a:spcPts val="0"/>
              </a:spcBef>
            </a:pPr>
            <a:r>
              <a:rPr lang="fr-FR" sz="2000" dirty="0"/>
              <a:t>L’idée : symboliser la synchronicité des équipes, l’efficacité, la puissance créés par un mouvement fluide, commun</a:t>
            </a:r>
          </a:p>
          <a:p>
            <a:pPr>
              <a:spcBef>
                <a:spcPts val="0"/>
              </a:spcBef>
            </a:pPr>
            <a:endParaRPr lang="fr-FR" sz="2000" dirty="0"/>
          </a:p>
          <a:p>
            <a:pPr>
              <a:spcBef>
                <a:spcPts val="0"/>
              </a:spcBef>
            </a:pPr>
            <a:r>
              <a:rPr lang="fr-FR" sz="2400" dirty="0"/>
              <a:t>Univers “Technologie et mouvement”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L’idée : représenter les flux énergétiques, l’association de l’homme et de la technologie.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71813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979523"/>
            <a:ext cx="5471880" cy="1449477"/>
          </a:xfrm>
        </p:spPr>
        <p:txBody>
          <a:bodyPr/>
          <a:lstStyle/>
          <a:p>
            <a:r>
              <a:rPr lang="fr-FR" dirty="0"/>
              <a:t>NOS PROPOSITIONS</a:t>
            </a:r>
          </a:p>
        </p:txBody>
      </p:sp>
    </p:spTree>
    <p:extLst>
      <p:ext uri="{BB962C8B-B14F-4D97-AF65-F5344CB8AC3E}">
        <p14:creationId xmlns:p14="http://schemas.microsoft.com/office/powerpoint/2010/main" val="164281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8346-A1DE-D83E-859B-8276558A8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027292"/>
            <a:ext cx="5471880" cy="2480720"/>
          </a:xfrm>
        </p:spPr>
        <p:txBody>
          <a:bodyPr/>
          <a:lstStyle/>
          <a:p>
            <a:r>
              <a:rPr lang="fr-FR" dirty="0"/>
              <a:t>AXE 1</a:t>
            </a:r>
            <a:br>
              <a:rPr lang="fr-FR" dirty="0"/>
            </a:br>
            <a:r>
              <a:rPr lang="fr-FR" dirty="0"/>
              <a:t>Galaxies Interconnectées</a:t>
            </a:r>
          </a:p>
        </p:txBody>
      </p:sp>
    </p:spTree>
    <p:extLst>
      <p:ext uri="{BB962C8B-B14F-4D97-AF65-F5344CB8AC3E}">
        <p14:creationId xmlns:p14="http://schemas.microsoft.com/office/powerpoint/2010/main" val="14325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523486-D9E1-5968-1C2C-F562D612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BB7F-8189-3A10-EA6D-933326AE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EC561F-C7FC-DFBF-D411-768C32335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712"/>
            <a:ext cx="10240001" cy="57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956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6699</TotalTime>
  <Words>257</Words>
  <Application>Microsoft Office PowerPoint</Application>
  <PresentationFormat>Grand écran</PresentationFormat>
  <Paragraphs>45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Aptos</vt:lpstr>
      <vt:lpstr>Arial</vt:lpstr>
      <vt:lpstr>Franklin Gothic Book</vt:lpstr>
      <vt:lpstr>Franklin Gothic Demi Cond</vt:lpstr>
      <vt:lpstr>Franklin Gothic Medium Cond</vt:lpstr>
      <vt:lpstr>Thème Office</vt:lpstr>
      <vt:lpstr>CONVENTION</vt:lpstr>
      <vt:lpstr>LA DEMANDE</vt:lpstr>
      <vt:lpstr>Rappel du brief</vt:lpstr>
      <vt:lpstr>Rappel du brief</vt:lpstr>
      <vt:lpstr>Rappel du brief</vt:lpstr>
      <vt:lpstr>NOS PROPOSITIONS</vt:lpstr>
      <vt:lpstr>AXE 1 Galaxies Interconnectées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39</cp:revision>
  <dcterms:created xsi:type="dcterms:W3CDTF">2024-03-12T14:04:54Z</dcterms:created>
  <dcterms:modified xsi:type="dcterms:W3CDTF">2025-10-23T15:07:46Z</dcterms:modified>
</cp:coreProperties>
</file>