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"/>
  </p:notesMasterIdLst>
  <p:sldIdLst>
    <p:sldId id="259" r:id="rId2"/>
  </p:sldIdLst>
  <p:sldSz cx="50800000" cy="2857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D00"/>
    <a:srgbClr val="67B027"/>
    <a:srgbClr val="00111C"/>
    <a:srgbClr val="49596A"/>
    <a:srgbClr val="0D3F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10"/>
  </p:normalViewPr>
  <p:slideViewPr>
    <p:cSldViewPr snapToGrid="0">
      <p:cViewPr varScale="1">
        <p:scale>
          <a:sx n="16" d="100"/>
          <a:sy n="16" d="100"/>
        </p:scale>
        <p:origin x="451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36F8484C-CE0B-45F2-98B7-0442D9389B2D}"/>
    <pc:docChg chg="undo redo custSel modSld">
      <pc:chgData name="Perrine RODIER - Le Nouveau Belier" userId="8d18d86c-7c03-4563-8894-8ee266adb6ca" providerId="ADAL" clId="{36F8484C-CE0B-45F2-98B7-0442D9389B2D}" dt="2025-12-12T16:49:16.321" v="12" actId="6559"/>
      <pc:docMkLst>
        <pc:docMk/>
      </pc:docMkLst>
      <pc:sldChg chg="modSp mod">
        <pc:chgData name="Perrine RODIER - Le Nouveau Belier" userId="8d18d86c-7c03-4563-8894-8ee266adb6ca" providerId="ADAL" clId="{36F8484C-CE0B-45F2-98B7-0442D9389B2D}" dt="2025-12-12T16:49:16.321" v="12" actId="6559"/>
        <pc:sldMkLst>
          <pc:docMk/>
          <pc:sldMk cId="1796594878" sldId="259"/>
        </pc:sldMkLst>
        <pc:spChg chg="mod">
          <ac:chgData name="Perrine RODIER - Le Nouveau Belier" userId="8d18d86c-7c03-4563-8894-8ee266adb6ca" providerId="ADAL" clId="{36F8484C-CE0B-45F2-98B7-0442D9389B2D}" dt="2025-12-12T16:45:39.314" v="2" actId="2711"/>
          <ac:spMkLst>
            <pc:docMk/>
            <pc:sldMk cId="1796594878" sldId="259"/>
            <ac:spMk id="14" creationId="{133A0082-5FA1-4964-A62E-56329A0D5B30}"/>
          </ac:spMkLst>
        </pc:spChg>
        <pc:spChg chg="mod">
          <ac:chgData name="Perrine RODIER - Le Nouveau Belier" userId="8d18d86c-7c03-4563-8894-8ee266adb6ca" providerId="ADAL" clId="{36F8484C-CE0B-45F2-98B7-0442D9389B2D}" dt="2025-12-12T16:45:46.048" v="4" actId="27636"/>
          <ac:spMkLst>
            <pc:docMk/>
            <pc:sldMk cId="1796594878" sldId="259"/>
            <ac:spMk id="21" creationId="{1B87AB82-BD61-C986-D8CC-D8CD7FCE48AD}"/>
          </ac:spMkLst>
        </pc:spChg>
        <pc:spChg chg="mod">
          <ac:chgData name="Perrine RODIER - Le Nouveau Belier" userId="8d18d86c-7c03-4563-8894-8ee266adb6ca" providerId="ADAL" clId="{36F8484C-CE0B-45F2-98B7-0442D9389B2D}" dt="2025-12-12T16:49:16.321" v="12" actId="6559"/>
          <ac:spMkLst>
            <pc:docMk/>
            <pc:sldMk cId="1796594878" sldId="259"/>
            <ac:spMk id="22" creationId="{562D02FF-E1B9-206E-F2BE-430996B129DD}"/>
          </ac:spMkLst>
        </pc:spChg>
        <pc:spChg chg="mod">
          <ac:chgData name="Perrine RODIER - Le Nouveau Belier" userId="8d18d86c-7c03-4563-8894-8ee266adb6ca" providerId="ADAL" clId="{36F8484C-CE0B-45F2-98B7-0442D9389B2D}" dt="2025-12-12T16:45:46.019" v="3" actId="2711"/>
          <ac:spMkLst>
            <pc:docMk/>
            <pc:sldMk cId="1796594878" sldId="259"/>
            <ac:spMk id="25" creationId="{1A4E76CA-46FA-AA4D-74BE-30D7BDADA826}"/>
          </ac:spMkLst>
        </pc:spChg>
        <pc:spChg chg="mod">
          <ac:chgData name="Perrine RODIER - Le Nouveau Belier" userId="8d18d86c-7c03-4563-8894-8ee266adb6ca" providerId="ADAL" clId="{36F8484C-CE0B-45F2-98B7-0442D9389B2D}" dt="2025-12-12T16:46:53.870" v="11" actId="122"/>
          <ac:spMkLst>
            <pc:docMk/>
            <pc:sldMk cId="1796594878" sldId="259"/>
            <ac:spMk id="30" creationId="{F503C028-04C4-2CAA-7E64-96B86E47C55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176F8-A186-7E4C-8934-A0FC3959EA8A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92C57-FA88-4D4A-87D0-642277AB81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034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1pPr>
    <a:lvl2pPr marL="1905015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2pPr>
    <a:lvl3pPr marL="3810030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3pPr>
    <a:lvl4pPr marL="5715046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4pPr>
    <a:lvl5pPr marL="7620061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5pPr>
    <a:lvl6pPr marL="9525076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6pPr>
    <a:lvl7pPr marL="11430091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7pPr>
    <a:lvl8pPr marL="13335107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8pPr>
    <a:lvl9pPr marL="15240122" algn="l" defTabSz="3810030" rtl="0" eaLnBrk="1" latinLnBrk="0" hangingPunct="1">
      <a:defRPr sz="5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2C57-FA88-4D4A-87D0-642277AB814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5972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50000" y="4676772"/>
            <a:ext cx="38100000" cy="9948886"/>
          </a:xfrm>
        </p:spPr>
        <p:txBody>
          <a:bodyPr anchor="b"/>
          <a:lstStyle>
            <a:lvl1pPr algn="ctr">
              <a:defRPr sz="25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50000" y="15009326"/>
            <a:ext cx="38100000" cy="6899392"/>
          </a:xfrm>
        </p:spPr>
        <p:txBody>
          <a:bodyPr/>
          <a:lstStyle>
            <a:lvl1pPr marL="0" indent="0" algn="ctr">
              <a:buNone/>
              <a:defRPr sz="10000"/>
            </a:lvl1pPr>
            <a:lvl2pPr marL="1905015" indent="0" algn="ctr">
              <a:buNone/>
              <a:defRPr sz="8333"/>
            </a:lvl2pPr>
            <a:lvl3pPr marL="3810030" indent="0" algn="ctr">
              <a:buNone/>
              <a:defRPr sz="7500"/>
            </a:lvl3pPr>
            <a:lvl4pPr marL="5715046" indent="0" algn="ctr">
              <a:buNone/>
              <a:defRPr sz="6667"/>
            </a:lvl4pPr>
            <a:lvl5pPr marL="7620061" indent="0" algn="ctr">
              <a:buNone/>
              <a:defRPr sz="6667"/>
            </a:lvl5pPr>
            <a:lvl6pPr marL="9525076" indent="0" algn="ctr">
              <a:buNone/>
              <a:defRPr sz="6667"/>
            </a:lvl6pPr>
            <a:lvl7pPr marL="11430091" indent="0" algn="ctr">
              <a:buNone/>
              <a:defRPr sz="6667"/>
            </a:lvl7pPr>
            <a:lvl8pPr marL="13335107" indent="0" algn="ctr">
              <a:buNone/>
              <a:defRPr sz="6667"/>
            </a:lvl8pPr>
            <a:lvl9pPr marL="15240122" indent="0" algn="ctr">
              <a:buNone/>
              <a:defRPr sz="6667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33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6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353750" y="1521439"/>
            <a:ext cx="10953750" cy="2421733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92500" y="1521439"/>
            <a:ext cx="32226250" cy="2421733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13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1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6042" y="7124306"/>
            <a:ext cx="43815000" cy="11887065"/>
          </a:xfrm>
        </p:spPr>
        <p:txBody>
          <a:bodyPr anchor="b"/>
          <a:lstStyle>
            <a:lvl1pPr>
              <a:defRPr sz="25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6042" y="19123827"/>
            <a:ext cx="43815000" cy="6251127"/>
          </a:xfrm>
        </p:spPr>
        <p:txBody>
          <a:bodyPr/>
          <a:lstStyle>
            <a:lvl1pPr marL="0" indent="0">
              <a:buNone/>
              <a:defRPr sz="10000">
                <a:solidFill>
                  <a:schemeClr val="tx1">
                    <a:tint val="82000"/>
                  </a:schemeClr>
                </a:solidFill>
              </a:defRPr>
            </a:lvl1pPr>
            <a:lvl2pPr marL="1905015" indent="0">
              <a:buNone/>
              <a:defRPr sz="8333">
                <a:solidFill>
                  <a:schemeClr val="tx1">
                    <a:tint val="82000"/>
                  </a:schemeClr>
                </a:solidFill>
              </a:defRPr>
            </a:lvl2pPr>
            <a:lvl3pPr marL="3810030" indent="0">
              <a:buNone/>
              <a:defRPr sz="7500">
                <a:solidFill>
                  <a:schemeClr val="tx1">
                    <a:tint val="82000"/>
                  </a:schemeClr>
                </a:solidFill>
              </a:defRPr>
            </a:lvl3pPr>
            <a:lvl4pPr marL="5715046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4pPr>
            <a:lvl5pPr marL="7620061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5pPr>
            <a:lvl6pPr marL="9525076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6pPr>
            <a:lvl7pPr marL="11430091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7pPr>
            <a:lvl8pPr marL="13335107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8pPr>
            <a:lvl9pPr marL="15240122" indent="0">
              <a:buNone/>
              <a:defRPr sz="66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4210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92500" y="7607193"/>
            <a:ext cx="21590000" cy="181315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717500" y="7607193"/>
            <a:ext cx="21590000" cy="181315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214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7" y="1521441"/>
            <a:ext cx="43815000" cy="552348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9119" y="7005235"/>
            <a:ext cx="21490779" cy="343315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9119" y="10438393"/>
            <a:ext cx="21490779" cy="153533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717500" y="7005235"/>
            <a:ext cx="21596617" cy="343315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717500" y="10438393"/>
            <a:ext cx="21596617" cy="1535330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560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646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6244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905106"/>
            <a:ext cx="16384321" cy="6667871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96617" y="4114502"/>
            <a:ext cx="25717500" cy="20307899"/>
          </a:xfrm>
        </p:spPr>
        <p:txBody>
          <a:bodyPr/>
          <a:lstStyle>
            <a:lvl1pPr>
              <a:defRPr sz="13333"/>
            </a:lvl1pPr>
            <a:lvl2pPr>
              <a:defRPr sz="11667"/>
            </a:lvl2pPr>
            <a:lvl3pPr>
              <a:defRPr sz="10000"/>
            </a:lvl3pPr>
            <a:lvl4pPr>
              <a:defRPr sz="8333"/>
            </a:lvl4pPr>
            <a:lvl5pPr>
              <a:defRPr sz="8333"/>
            </a:lvl5pPr>
            <a:lvl6pPr>
              <a:defRPr sz="8333"/>
            </a:lvl6pPr>
            <a:lvl7pPr>
              <a:defRPr sz="8333"/>
            </a:lvl7pPr>
            <a:lvl8pPr>
              <a:defRPr sz="8333"/>
            </a:lvl8pPr>
            <a:lvl9pPr>
              <a:defRPr sz="83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8572977"/>
            <a:ext cx="16384321" cy="15882499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346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119" y="1905106"/>
            <a:ext cx="16384321" cy="6667871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596617" y="4114502"/>
            <a:ext cx="25717500" cy="20307899"/>
          </a:xfrm>
        </p:spPr>
        <p:txBody>
          <a:bodyPr anchor="t"/>
          <a:lstStyle>
            <a:lvl1pPr marL="0" indent="0">
              <a:buNone/>
              <a:defRPr sz="13333"/>
            </a:lvl1pPr>
            <a:lvl2pPr marL="1905015" indent="0">
              <a:buNone/>
              <a:defRPr sz="11667"/>
            </a:lvl2pPr>
            <a:lvl3pPr marL="3810030" indent="0">
              <a:buNone/>
              <a:defRPr sz="10000"/>
            </a:lvl3pPr>
            <a:lvl4pPr marL="5715046" indent="0">
              <a:buNone/>
              <a:defRPr sz="8333"/>
            </a:lvl4pPr>
            <a:lvl5pPr marL="7620061" indent="0">
              <a:buNone/>
              <a:defRPr sz="8333"/>
            </a:lvl5pPr>
            <a:lvl6pPr marL="9525076" indent="0">
              <a:buNone/>
              <a:defRPr sz="8333"/>
            </a:lvl6pPr>
            <a:lvl7pPr marL="11430091" indent="0">
              <a:buNone/>
              <a:defRPr sz="8333"/>
            </a:lvl7pPr>
            <a:lvl8pPr marL="13335107" indent="0">
              <a:buNone/>
              <a:defRPr sz="8333"/>
            </a:lvl8pPr>
            <a:lvl9pPr marL="15240122" indent="0">
              <a:buNone/>
              <a:defRPr sz="833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99119" y="8572977"/>
            <a:ext cx="16384321" cy="15882499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11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92500" y="1521441"/>
            <a:ext cx="43815000" cy="55234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2500" y="7607193"/>
            <a:ext cx="43815000" cy="181315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92500" y="26486265"/>
            <a:ext cx="11430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ECAF09-FBBA-6143-B393-AF1EBEF68DC1}" type="datetimeFigureOut">
              <a:rPr lang="fr-FR" smtClean="0"/>
              <a:t>12/12/2025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27500" y="26486265"/>
            <a:ext cx="17145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877500" y="26486265"/>
            <a:ext cx="11430000" cy="15214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8E9A2A-953A-6349-9E56-942210C1B5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37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810030" rtl="0" eaLnBrk="1" latinLnBrk="0" hangingPunct="1">
        <a:lnSpc>
          <a:spcPct val="90000"/>
        </a:lnSpc>
        <a:spcBef>
          <a:spcPct val="0"/>
        </a:spcBef>
        <a:buNone/>
        <a:defRPr sz="18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508" indent="-952508" algn="l" defTabSz="3810030" rtl="0" eaLnBrk="1" latinLnBrk="0" hangingPunct="1">
        <a:lnSpc>
          <a:spcPct val="90000"/>
        </a:lnSpc>
        <a:spcBef>
          <a:spcPts val="4167"/>
        </a:spcBef>
        <a:buFont typeface="Arial" panose="020B0604020202020204" pitchFamily="34" charset="0"/>
        <a:buChar char="•"/>
        <a:defRPr sz="11667" kern="1200">
          <a:solidFill>
            <a:schemeClr val="tx1"/>
          </a:solidFill>
          <a:latin typeface="+mn-lt"/>
          <a:ea typeface="+mn-ea"/>
          <a:cs typeface="+mn-cs"/>
        </a:defRPr>
      </a:lvl1pPr>
      <a:lvl2pPr marL="285752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38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8333" kern="1200">
          <a:solidFill>
            <a:schemeClr val="tx1"/>
          </a:solidFill>
          <a:latin typeface="+mn-lt"/>
          <a:ea typeface="+mn-ea"/>
          <a:cs typeface="+mn-cs"/>
        </a:defRPr>
      </a:lvl3pPr>
      <a:lvl4pPr marL="666755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6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1047758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238259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428761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6192630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1pPr>
      <a:lvl2pPr marL="1905015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81003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3pPr>
      <a:lvl4pPr marL="571504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762006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952507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143009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3335107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5240122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hyperlink" Target="mailto:sylvie.champagnac@euromaster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48" descr="Une image contenant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3BE8A644-A3A8-7FCC-909E-7CB693A541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28" t="4925"/>
          <a:stretch>
            <a:fillRect/>
          </a:stretch>
        </p:blipFill>
        <p:spPr>
          <a:xfrm>
            <a:off x="-1" y="-1"/>
            <a:ext cx="50816499" cy="28576589"/>
          </a:xfrm>
          <a:prstGeom prst="rect">
            <a:avLst/>
          </a:prstGeom>
        </p:spPr>
      </p:pic>
      <p:sp>
        <p:nvSpPr>
          <p:cNvPr id="22" name="Espace réservé du contenu 52">
            <a:extLst>
              <a:ext uri="{FF2B5EF4-FFF2-40B4-BE49-F238E27FC236}">
                <a16:creationId xmlns:a16="http://schemas.microsoft.com/office/drawing/2014/main" id="{562D02FF-E1B9-206E-F2BE-430996B129DD}"/>
              </a:ext>
            </a:extLst>
          </p:cNvPr>
          <p:cNvSpPr txBox="1">
            <a:spLocks/>
          </p:cNvSpPr>
          <p:nvPr/>
        </p:nvSpPr>
        <p:spPr>
          <a:xfrm>
            <a:off x="1382085" y="26481752"/>
            <a:ext cx="30242696" cy="1697925"/>
          </a:xfrm>
          <a:prstGeom prst="rect">
            <a:avLst/>
          </a:prstGeom>
        </p:spPr>
        <p:txBody>
          <a:bodyPr vert="horz" lIns="381000" tIns="190500" rIns="381000" bIns="19050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fr-FR" sz="50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DES QUESTIONS ? </a:t>
            </a:r>
            <a:r>
              <a:rPr lang="fr-FR" sz="5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Contactez Sylvie : (0)7 86 75 64 98 ou </a:t>
            </a:r>
            <a:r>
              <a:rPr lang="fr-FR" sz="4375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sylvie.champagnac@euromaster.com</a:t>
            </a:r>
            <a:endParaRPr lang="fr-FR" sz="4375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id="{133A0082-5FA1-4964-A62E-56329A0D5B30}"/>
              </a:ext>
            </a:extLst>
          </p:cNvPr>
          <p:cNvSpPr txBox="1"/>
          <p:nvPr/>
        </p:nvSpPr>
        <p:spPr>
          <a:xfrm>
            <a:off x="26829333" y="15973844"/>
            <a:ext cx="22240271" cy="6965925"/>
          </a:xfrm>
          <a:prstGeom prst="rect">
            <a:avLst/>
          </a:prstGeom>
          <a:effectLst/>
        </p:spPr>
        <p:txBody>
          <a:bodyPr vert="horz" wrap="square" lIns="0" tIns="1669521" rIns="0" bIns="0" rtlCol="0">
            <a:spAutoFit/>
          </a:bodyPr>
          <a:lstStyle/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CONVENTION</a:t>
            </a:r>
          </a:p>
          <a:p>
            <a:pPr algn="r">
              <a:lnSpc>
                <a:spcPct val="65000"/>
              </a:lnSpc>
            </a:pPr>
            <a:r>
              <a:rPr lang="fr-FR" sz="17000" b="1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COMMERCIALE</a:t>
            </a:r>
          </a:p>
          <a:p>
            <a:pPr algn="r">
              <a:lnSpc>
                <a:spcPct val="65000"/>
              </a:lnSpc>
            </a:pPr>
            <a:r>
              <a:rPr lang="fr-FR" sz="17000" dirty="0">
                <a:gradFill flip="none" rotWithShape="1">
                  <a:gsLst>
                    <a:gs pos="22000">
                      <a:srgbClr val="67B027"/>
                    </a:gs>
                    <a:gs pos="100000">
                      <a:srgbClr val="FFED00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2026</a:t>
            </a: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A1DF3609-9649-F848-010D-141423FB1C4C}"/>
              </a:ext>
            </a:extLst>
          </p:cNvPr>
          <p:cNvGrpSpPr/>
          <p:nvPr/>
        </p:nvGrpSpPr>
        <p:grpSpPr>
          <a:xfrm>
            <a:off x="32115327" y="13884904"/>
            <a:ext cx="20716672" cy="15403508"/>
            <a:chOff x="32115327" y="13783304"/>
            <a:chExt cx="20716672" cy="15403508"/>
          </a:xfrm>
        </p:grpSpPr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5B1F92CA-1C22-1CB4-6825-3226832DC98B}"/>
                </a:ext>
              </a:extLst>
            </p:cNvPr>
            <p:cNvGrpSpPr/>
            <p:nvPr/>
          </p:nvGrpSpPr>
          <p:grpSpPr>
            <a:xfrm>
              <a:off x="49377599" y="23476141"/>
              <a:ext cx="3454400" cy="349608"/>
              <a:chOff x="8202748" y="5398498"/>
              <a:chExt cx="829056" cy="83906"/>
            </a:xfrm>
          </p:grpSpPr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3F9B6AA3-DDFD-FFAF-111A-5FA8A2A929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4701" y="5441459"/>
                <a:ext cx="787103" cy="0"/>
              </a:xfrm>
              <a:prstGeom prst="line">
                <a:avLst/>
              </a:prstGeom>
              <a:ln w="53975">
                <a:solidFill>
                  <a:srgbClr val="FFED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38E89D1C-62AD-CAA8-DAA3-F410798CF5D4}"/>
                  </a:ext>
                </a:extLst>
              </p:cNvPr>
              <p:cNvSpPr/>
              <p:nvPr/>
            </p:nvSpPr>
            <p:spPr>
              <a:xfrm>
                <a:off x="8508184" y="5398498"/>
                <a:ext cx="76278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  <p:sp>
            <p:nvSpPr>
              <p:cNvPr id="5" name="Ellipse 4">
                <a:extLst>
                  <a:ext uri="{FF2B5EF4-FFF2-40B4-BE49-F238E27FC236}">
                    <a16:creationId xmlns:a16="http://schemas.microsoft.com/office/drawing/2014/main" id="{A598949F-ADB1-9F22-FABB-A51707C4A7D8}"/>
                  </a:ext>
                </a:extLst>
              </p:cNvPr>
              <p:cNvSpPr/>
              <p:nvPr/>
            </p:nvSpPr>
            <p:spPr>
              <a:xfrm>
                <a:off x="8202748" y="5398498"/>
                <a:ext cx="83906" cy="83906"/>
              </a:xfrm>
              <a:prstGeom prst="ellipse">
                <a:avLst/>
              </a:prstGeom>
              <a:solidFill>
                <a:srgbClr val="FFED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31250" dirty="0"/>
              </a:p>
            </p:txBody>
          </p:sp>
        </p:grpSp>
        <p:sp>
          <p:nvSpPr>
            <p:cNvPr id="21" name="Espace réservé du contenu 52">
              <a:extLst>
                <a:ext uri="{FF2B5EF4-FFF2-40B4-BE49-F238E27FC236}">
                  <a16:creationId xmlns:a16="http://schemas.microsoft.com/office/drawing/2014/main" id="{1B87AB82-BD61-C986-D8CC-D8CD7FCE48AD}"/>
                </a:ext>
              </a:extLst>
            </p:cNvPr>
            <p:cNvSpPr txBox="1">
              <a:spLocks/>
            </p:cNvSpPr>
            <p:nvPr/>
          </p:nvSpPr>
          <p:spPr>
            <a:xfrm>
              <a:off x="32788171" y="23250474"/>
              <a:ext cx="16650467" cy="1127058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Du mardi </a:t>
              </a:r>
              <a:r>
                <a:rPr lang="fr-FR" sz="6500" b="1" dirty="0">
                  <a:solidFill>
                    <a:srgbClr val="67B027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06/01 à 12h </a:t>
              </a:r>
              <a:r>
                <a:rPr lang="fr-FR" sz="6500" b="1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au jeudi </a:t>
              </a:r>
              <a:r>
                <a:rPr lang="fr-FR" sz="6500" b="1" dirty="0">
                  <a:gradFill flip="none" rotWithShape="1">
                    <a:gsLst>
                      <a:gs pos="22000">
                        <a:srgbClr val="67B027"/>
                      </a:gs>
                      <a:gs pos="100000">
                        <a:srgbClr val="FFED00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08/01 à 14h</a:t>
              </a:r>
            </a:p>
          </p:txBody>
        </p:sp>
        <p:sp>
          <p:nvSpPr>
            <p:cNvPr id="25" name="Espace réservé du contenu 52">
              <a:extLst>
                <a:ext uri="{FF2B5EF4-FFF2-40B4-BE49-F238E27FC236}">
                  <a16:creationId xmlns:a16="http://schemas.microsoft.com/office/drawing/2014/main" id="{1A4E76CA-46FA-AA4D-74BE-30D7BDADA826}"/>
                </a:ext>
              </a:extLst>
            </p:cNvPr>
            <p:cNvSpPr txBox="1">
              <a:spLocks/>
            </p:cNvSpPr>
            <p:nvPr/>
          </p:nvSpPr>
          <p:spPr>
            <a:xfrm>
              <a:off x="32115327" y="25072933"/>
              <a:ext cx="17323315" cy="4113879"/>
            </a:xfrm>
            <a:prstGeom prst="rect">
              <a:avLst/>
            </a:prstGeom>
          </p:spPr>
          <p:txBody>
            <a:bodyPr vert="horz" lIns="381000" tIns="190500" rIns="381000" bIns="19050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NOVOTEL LYON BRON MEETINGS &amp; EVENTS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260 Avenue Jean Monnet</a:t>
              </a:r>
            </a:p>
            <a:p>
              <a:pPr algn="r">
                <a:lnSpc>
                  <a:spcPct val="60000"/>
                </a:lnSpc>
              </a:pPr>
              <a:r>
                <a:rPr lang="fr-FR" sz="5900" dirty="0">
                  <a:solidFill>
                    <a:schemeClr val="bg1"/>
                  </a:solidFill>
                  <a:latin typeface="Arial" panose="020B0604020202020204" pitchFamily="34" charset="0"/>
                  <a:ea typeface="Roboto Condensed" panose="02000000000000000000" pitchFamily="2" charset="0"/>
                  <a:cs typeface="Arial" panose="020B0604020202020204" pitchFamily="34" charset="0"/>
                </a:rPr>
                <a:t>69500 Bron</a:t>
              </a:r>
            </a:p>
          </p:txBody>
        </p:sp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CFC8BE1B-A0F8-7369-0F5B-869272357CC8}"/>
                </a:ext>
              </a:extLst>
            </p:cNvPr>
            <p:cNvGrpSpPr/>
            <p:nvPr/>
          </p:nvGrpSpPr>
          <p:grpSpPr>
            <a:xfrm>
              <a:off x="35547283" y="13783304"/>
              <a:ext cx="13881117" cy="2755767"/>
              <a:chOff x="36001747" y="13681704"/>
              <a:chExt cx="13881117" cy="2755767"/>
            </a:xfrm>
          </p:grpSpPr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1BBB6125-5E0D-88A8-920E-5E76E29B07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01747" y="14879060"/>
                <a:ext cx="13881117" cy="1558411"/>
              </a:xfrm>
              <a:prstGeom prst="rect">
                <a:avLst/>
              </a:prstGeom>
            </p:spPr>
          </p:pic>
          <p:sp>
            <p:nvSpPr>
              <p:cNvPr id="30" name="object 2">
                <a:extLst>
                  <a:ext uri="{FF2B5EF4-FFF2-40B4-BE49-F238E27FC236}">
                    <a16:creationId xmlns:a16="http://schemas.microsoft.com/office/drawing/2014/main" id="{F503C028-04C4-2CAA-7E64-96B86E47C55A}"/>
                  </a:ext>
                </a:extLst>
              </p:cNvPr>
              <p:cNvSpPr txBox="1"/>
              <p:nvPr/>
            </p:nvSpPr>
            <p:spPr>
              <a:xfrm>
                <a:off x="36001747" y="13681704"/>
                <a:ext cx="13830316" cy="2653269"/>
              </a:xfrm>
              <a:prstGeom prst="rect">
                <a:avLst/>
              </a:prstGeom>
              <a:effectLst/>
            </p:spPr>
            <p:txBody>
              <a:bodyPr vert="horz" wrap="square" lIns="0" tIns="1669521" rIns="0" bIns="0" rtlCol="0">
                <a:spAutoFit/>
              </a:bodyPr>
              <a:lstStyle/>
              <a:p>
                <a:pPr marL="52917" marR="71438" algn="ctr">
                  <a:lnSpc>
                    <a:spcPct val="74000"/>
                  </a:lnSpc>
                  <a:spcBef>
                    <a:spcPts val="13146"/>
                  </a:spcBef>
                </a:pP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  N  V  I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A  </a:t>
                </a:r>
                <a:r>
                  <a:rPr lang="fr-FR" sz="8000" b="1" spc="300" dirty="0" err="1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fr-FR" sz="8000" b="1" spc="300" dirty="0">
                    <a:solidFill>
                      <a:srgbClr val="00111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I  O  N</a:t>
                </a:r>
              </a:p>
            </p:txBody>
          </p:sp>
        </p:grpSp>
      </p:grpSp>
      <p:pic>
        <p:nvPicPr>
          <p:cNvPr id="11" name="Image 10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D4B63640-69ED-95C0-BEF6-9DA762C0E9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0396" y="23047274"/>
            <a:ext cx="12530999" cy="28960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22EC38A-D08D-1B36-36DC-EF32C3024A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9128" y="887678"/>
            <a:ext cx="47990072" cy="369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948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56</Words>
  <Application>Microsoft Office PowerPoint</Application>
  <PresentationFormat>Personnalisé</PresentationFormat>
  <Paragraphs>10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 Display</vt:lpstr>
      <vt:lpstr>Aptos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Thierry RAHARINOSY</dc:creator>
  <cp:lastModifiedBy>Perrine RODIER - Le Nouveau Belier</cp:lastModifiedBy>
  <cp:revision>107</cp:revision>
  <dcterms:created xsi:type="dcterms:W3CDTF">2024-12-06T10:54:21Z</dcterms:created>
  <dcterms:modified xsi:type="dcterms:W3CDTF">2025-12-12T16:49:28Z</dcterms:modified>
</cp:coreProperties>
</file>