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notesMasterIdLst>
    <p:notesMasterId r:id="rId8"/>
  </p:notesMasterIdLst>
  <p:sldIdLst>
    <p:sldId id="259" r:id="rId2"/>
    <p:sldId id="265" r:id="rId3"/>
    <p:sldId id="266" r:id="rId4"/>
    <p:sldId id="267" r:id="rId5"/>
    <p:sldId id="264" r:id="rId6"/>
    <p:sldId id="262" r:id="rId7"/>
  </p:sldIdLst>
  <p:sldSz cx="50800000" cy="28576588"/>
  <p:notesSz cx="6858000" cy="9144000"/>
  <p:embeddedFontLst>
    <p:embeddedFont>
      <p:font typeface="Roboto" panose="02000000000000000000" pitchFamily="2" charset="0"/>
      <p:regular r:id="rId9"/>
      <p:bold r:id="rId10"/>
      <p:italic r:id="rId11"/>
      <p:boldItalic r:id="rId12"/>
    </p:embeddedFont>
    <p:embeddedFont>
      <p:font typeface="Roboto Condensed" panose="02000000000000000000" pitchFamily="2" charset="0"/>
      <p:regular r:id="rId13"/>
      <p:bold r:id="rId14"/>
      <p:italic r:id="rId15"/>
      <p:boldItalic r:id="rId16"/>
    </p:embeddedFont>
    <p:embeddedFont>
      <p:font typeface="ROBOTO LIGHT" panose="02000000000000000000" pitchFamily="2" charset="0"/>
      <p:regular r:id="rId17"/>
      <p:italic r:id="rId18"/>
    </p:embeddedFont>
    <p:embeddedFont>
      <p:font typeface="ROBOTO LIGHT" panose="02000000000000000000" pitchFamily="2" charset="0"/>
      <p:regular r:id="rId17"/>
      <p:italic r:id="rId18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090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D00"/>
    <a:srgbClr val="67B027"/>
    <a:srgbClr val="00111C"/>
    <a:srgbClr val="49596A"/>
    <a:srgbClr val="0D3F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6585712-CF55-412C-9205-DDB63CBB3C3F}" v="44" dt="2025-12-12T17:06:28.07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4610"/>
  </p:normalViewPr>
  <p:slideViewPr>
    <p:cSldViewPr snapToGrid="0">
      <p:cViewPr varScale="1">
        <p:scale>
          <a:sx n="16" d="100"/>
          <a:sy n="16" d="100"/>
        </p:scale>
        <p:origin x="1411" y="96"/>
      </p:cViewPr>
      <p:guideLst>
        <p:guide pos="30901"/>
        <p:guide orient="horz" pos="90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microsoft.com/office/2016/11/relationships/changesInfo" Target="changesInfos/changesInfo1.xml"/><Relationship Id="rId10" Type="http://schemas.openxmlformats.org/officeDocument/2006/relationships/font" Target="fonts/font2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rrine RODIER - Le Nouveau Belier" userId="8d18d86c-7c03-4563-8894-8ee266adb6ca" providerId="ADAL" clId="{36F8484C-CE0B-45F2-98B7-0442D9389B2D}"/>
    <pc:docChg chg="undo redo custSel addSld delSld modSld">
      <pc:chgData name="Perrine RODIER - Le Nouveau Belier" userId="8d18d86c-7c03-4563-8894-8ee266adb6ca" providerId="ADAL" clId="{36F8484C-CE0B-45F2-98B7-0442D9389B2D}" dt="2025-12-12T17:06:28.079" v="796"/>
      <pc:docMkLst>
        <pc:docMk/>
      </pc:docMkLst>
      <pc:sldChg chg="addSp delSp modSp mod">
        <pc:chgData name="Perrine RODIER - Le Nouveau Belier" userId="8d18d86c-7c03-4563-8894-8ee266adb6ca" providerId="ADAL" clId="{36F8484C-CE0B-45F2-98B7-0442D9389B2D}" dt="2025-12-12T17:04:55.350" v="784" actId="1035"/>
        <pc:sldMkLst>
          <pc:docMk/>
          <pc:sldMk cId="1796594878" sldId="259"/>
        </pc:sldMkLst>
        <pc:spChg chg="mod">
          <ac:chgData name="Perrine RODIER - Le Nouveau Belier" userId="8d18d86c-7c03-4563-8894-8ee266adb6ca" providerId="ADAL" clId="{36F8484C-CE0B-45F2-98B7-0442D9389B2D}" dt="2025-12-12T16:48:50.279" v="652" actId="2711"/>
          <ac:spMkLst>
            <pc:docMk/>
            <pc:sldMk cId="1796594878" sldId="259"/>
            <ac:spMk id="4" creationId="{34F77995-DDBE-167E-BA02-1D2A3338EBF1}"/>
          </ac:spMkLst>
        </pc:spChg>
        <pc:spChg chg="mod">
          <ac:chgData name="Perrine RODIER - Le Nouveau Belier" userId="8d18d86c-7c03-4563-8894-8ee266adb6ca" providerId="ADAL" clId="{36F8484C-CE0B-45F2-98B7-0442D9389B2D}" dt="2025-12-10T17:51:40.480" v="61" actId="2711"/>
          <ac:spMkLst>
            <pc:docMk/>
            <pc:sldMk cId="1796594878" sldId="259"/>
            <ac:spMk id="6" creationId="{4E3494DF-5DFD-C3DB-6589-2F461524DAAA}"/>
          </ac:spMkLst>
        </pc:spChg>
        <pc:spChg chg="mod">
          <ac:chgData name="Perrine RODIER - Le Nouveau Belier" userId="8d18d86c-7c03-4563-8894-8ee266adb6ca" providerId="ADAL" clId="{36F8484C-CE0B-45F2-98B7-0442D9389B2D}" dt="2025-12-10T18:07:41.549" v="634" actId="20577"/>
          <ac:spMkLst>
            <pc:docMk/>
            <pc:sldMk cId="1796594878" sldId="259"/>
            <ac:spMk id="9" creationId="{1D38CE5C-46FB-470E-3DE1-206476A5E510}"/>
          </ac:spMkLst>
        </pc:spChg>
        <pc:spChg chg="mod">
          <ac:chgData name="Perrine RODIER - Le Nouveau Belier" userId="8d18d86c-7c03-4563-8894-8ee266adb6ca" providerId="ADAL" clId="{36F8484C-CE0B-45F2-98B7-0442D9389B2D}" dt="2025-12-12T16:58:00.371" v="730" actId="1035"/>
          <ac:spMkLst>
            <pc:docMk/>
            <pc:sldMk cId="1796594878" sldId="259"/>
            <ac:spMk id="10" creationId="{4FC51700-A45D-14F0-3A92-BCE5F44F1959}"/>
          </ac:spMkLst>
        </pc:spChg>
        <pc:spChg chg="mod">
          <ac:chgData name="Perrine RODIER - Le Nouveau Belier" userId="8d18d86c-7c03-4563-8894-8ee266adb6ca" providerId="ADAL" clId="{36F8484C-CE0B-45F2-98B7-0442D9389B2D}" dt="2025-12-12T16:49:35.776" v="654" actId="21"/>
          <ac:spMkLst>
            <pc:docMk/>
            <pc:sldMk cId="1796594878" sldId="259"/>
            <ac:spMk id="16" creationId="{B8D491A1-8420-5F9F-6AE9-38A7E57EDFB4}"/>
          </ac:spMkLst>
        </pc:spChg>
        <pc:spChg chg="mod">
          <ac:chgData name="Perrine RODIER - Le Nouveau Belier" userId="8d18d86c-7c03-4563-8894-8ee266adb6ca" providerId="ADAL" clId="{36F8484C-CE0B-45F2-98B7-0442D9389B2D}" dt="2025-12-10T17:51:40.480" v="61" actId="2711"/>
          <ac:spMkLst>
            <pc:docMk/>
            <pc:sldMk cId="1796594878" sldId="259"/>
            <ac:spMk id="18" creationId="{D9CE2689-94C4-5FEF-41BF-7884E16CFC17}"/>
          </ac:spMkLst>
        </pc:spChg>
        <pc:spChg chg="mod">
          <ac:chgData name="Perrine RODIER - Le Nouveau Belier" userId="8d18d86c-7c03-4563-8894-8ee266adb6ca" providerId="ADAL" clId="{36F8484C-CE0B-45F2-98B7-0442D9389B2D}" dt="2025-12-10T17:51:40.480" v="61" actId="2711"/>
          <ac:spMkLst>
            <pc:docMk/>
            <pc:sldMk cId="1796594878" sldId="259"/>
            <ac:spMk id="19" creationId="{A46BD575-914B-5252-CB46-AF9A7E7C569F}"/>
          </ac:spMkLst>
        </pc:spChg>
        <pc:spChg chg="del mod">
          <ac:chgData name="Perrine RODIER - Le Nouveau Belier" userId="8d18d86c-7c03-4563-8894-8ee266adb6ca" providerId="ADAL" clId="{36F8484C-CE0B-45F2-98B7-0442D9389B2D}" dt="2025-12-12T16:57:35.361" v="720" actId="478"/>
          <ac:spMkLst>
            <pc:docMk/>
            <pc:sldMk cId="1796594878" sldId="259"/>
            <ac:spMk id="27" creationId="{63A9B5D3-01CE-12E8-665F-F53E815620D4}"/>
          </ac:spMkLst>
        </pc:spChg>
        <pc:spChg chg="del">
          <ac:chgData name="Perrine RODIER - Le Nouveau Belier" userId="8d18d86c-7c03-4563-8894-8ee266adb6ca" providerId="ADAL" clId="{36F8484C-CE0B-45F2-98B7-0442D9389B2D}" dt="2025-12-12T16:57:26.027" v="718" actId="478"/>
          <ac:spMkLst>
            <pc:docMk/>
            <pc:sldMk cId="1796594878" sldId="259"/>
            <ac:spMk id="28" creationId="{078DBA42-4E9A-D4D9-D03C-12F4F9796C9B}"/>
          </ac:spMkLst>
        </pc:spChg>
        <pc:grpChg chg="add del">
          <ac:chgData name="Perrine RODIER - Le Nouveau Belier" userId="8d18d86c-7c03-4563-8894-8ee266adb6ca" providerId="ADAL" clId="{36F8484C-CE0B-45F2-98B7-0442D9389B2D}" dt="2025-12-12T16:49:35.776" v="654" actId="21"/>
          <ac:grpSpMkLst>
            <pc:docMk/>
            <pc:sldMk cId="1796594878" sldId="259"/>
            <ac:grpSpMk id="13" creationId="{AB95436A-74AD-FCDF-08C7-C5066FD41896}"/>
          </ac:grpSpMkLst>
        </pc:grpChg>
        <pc:picChg chg="add del mod">
          <ac:chgData name="Perrine RODIER - Le Nouveau Belier" userId="8d18d86c-7c03-4563-8894-8ee266adb6ca" providerId="ADAL" clId="{36F8484C-CE0B-45F2-98B7-0442D9389B2D}" dt="2025-12-12T17:04:55.350" v="784" actId="1035"/>
          <ac:picMkLst>
            <pc:docMk/>
            <pc:sldMk cId="1796594878" sldId="259"/>
            <ac:picMk id="3" creationId="{91627AFE-0223-A0DA-FB0B-7807464CB6F1}"/>
          </ac:picMkLst>
        </pc:picChg>
        <pc:picChg chg="add del mod">
          <ac:chgData name="Perrine RODIER - Le Nouveau Belier" userId="8d18d86c-7c03-4563-8894-8ee266adb6ca" providerId="ADAL" clId="{36F8484C-CE0B-45F2-98B7-0442D9389B2D}" dt="2025-12-12T16:49:35.776" v="654" actId="21"/>
          <ac:picMkLst>
            <pc:docMk/>
            <pc:sldMk cId="1796594878" sldId="259"/>
            <ac:picMk id="15" creationId="{CCF163B6-B5EF-D4BC-9EAF-787BC23ADB8E}"/>
          </ac:picMkLst>
        </pc:picChg>
        <pc:picChg chg="add del">
          <ac:chgData name="Perrine RODIER - Le Nouveau Belier" userId="8d18d86c-7c03-4563-8894-8ee266adb6ca" providerId="ADAL" clId="{36F8484C-CE0B-45F2-98B7-0442D9389B2D}" dt="2025-12-12T16:48:03.677" v="643" actId="478"/>
          <ac:picMkLst>
            <pc:docMk/>
            <pc:sldMk cId="1796594878" sldId="259"/>
            <ac:picMk id="23" creationId="{C93FC3D5-AC21-BA5D-C93D-FDE593AFE0EA}"/>
          </ac:picMkLst>
        </pc:picChg>
        <pc:picChg chg="del">
          <ac:chgData name="Perrine RODIER - Le Nouveau Belier" userId="8d18d86c-7c03-4563-8894-8ee266adb6ca" providerId="ADAL" clId="{36F8484C-CE0B-45F2-98B7-0442D9389B2D}" dt="2025-12-12T16:57:42.317" v="721" actId="478"/>
          <ac:picMkLst>
            <pc:docMk/>
            <pc:sldMk cId="1796594878" sldId="259"/>
            <ac:picMk id="49" creationId="{3BE8A644-A3A8-7FCC-909E-7CB693A541FD}"/>
          </ac:picMkLst>
        </pc:picChg>
      </pc:sldChg>
      <pc:sldChg chg="addSp delSp modSp add del mod">
        <pc:chgData name="Perrine RODIER - Le Nouveau Belier" userId="8d18d86c-7c03-4563-8894-8ee266adb6ca" providerId="ADAL" clId="{36F8484C-CE0B-45F2-98B7-0442D9389B2D}" dt="2025-12-12T17:04:43.009" v="782" actId="47"/>
        <pc:sldMkLst>
          <pc:docMk/>
          <pc:sldMk cId="1377568261" sldId="260"/>
        </pc:sldMkLst>
        <pc:spChg chg="del mod">
          <ac:chgData name="Perrine RODIER - Le Nouveau Belier" userId="8d18d86c-7c03-4563-8894-8ee266adb6ca" providerId="ADAL" clId="{36F8484C-CE0B-45F2-98B7-0442D9389B2D}" dt="2025-12-12T16:56:19.999" v="707" actId="478"/>
          <ac:spMkLst>
            <pc:docMk/>
            <pc:sldMk cId="1377568261" sldId="260"/>
            <ac:spMk id="4" creationId="{013A0D18-2066-8C84-28FA-D081D34AD9D7}"/>
          </ac:spMkLst>
        </pc:spChg>
        <pc:spChg chg="del">
          <ac:chgData name="Perrine RODIER - Le Nouveau Belier" userId="8d18d86c-7c03-4563-8894-8ee266adb6ca" providerId="ADAL" clId="{36F8484C-CE0B-45F2-98B7-0442D9389B2D}" dt="2025-12-12T16:56:48.139" v="709" actId="478"/>
          <ac:spMkLst>
            <pc:docMk/>
            <pc:sldMk cId="1377568261" sldId="260"/>
            <ac:spMk id="5" creationId="{01D546EA-FAFB-D86F-9AA4-D9FFDA8E857B}"/>
          </ac:spMkLst>
        </pc:spChg>
        <pc:spChg chg="del mod">
          <ac:chgData name="Perrine RODIER - Le Nouveau Belier" userId="8d18d86c-7c03-4563-8894-8ee266adb6ca" providerId="ADAL" clId="{36F8484C-CE0B-45F2-98B7-0442D9389B2D}" dt="2025-12-12T17:04:17.897" v="779" actId="21"/>
          <ac:spMkLst>
            <pc:docMk/>
            <pc:sldMk cId="1377568261" sldId="260"/>
            <ac:spMk id="9" creationId="{9B25F7A0-A4FC-60C5-765B-A22B6D0F5208}"/>
          </ac:spMkLst>
        </pc:spChg>
        <pc:spChg chg="del mod topLvl">
          <ac:chgData name="Perrine RODIER - Le Nouveau Belier" userId="8d18d86c-7c03-4563-8894-8ee266adb6ca" providerId="ADAL" clId="{36F8484C-CE0B-45F2-98B7-0442D9389B2D}" dt="2025-12-12T17:04:17.897" v="779" actId="21"/>
          <ac:spMkLst>
            <pc:docMk/>
            <pc:sldMk cId="1377568261" sldId="260"/>
            <ac:spMk id="10" creationId="{9653F8E0-F683-50BB-9741-05A1040F0A45}"/>
          </ac:spMkLst>
        </pc:spChg>
        <pc:spChg chg="del">
          <ac:chgData name="Perrine RODIER - Le Nouveau Belier" userId="8d18d86c-7c03-4563-8894-8ee266adb6ca" providerId="ADAL" clId="{36F8484C-CE0B-45F2-98B7-0442D9389B2D}" dt="2025-12-12T16:57:03.168" v="716" actId="478"/>
          <ac:spMkLst>
            <pc:docMk/>
            <pc:sldMk cId="1377568261" sldId="260"/>
            <ac:spMk id="14" creationId="{9C4E3685-6689-1165-BC2B-A46FC5102A16}"/>
          </ac:spMkLst>
        </pc:spChg>
        <pc:spChg chg="del mod">
          <ac:chgData name="Perrine RODIER - Le Nouveau Belier" userId="8d18d86c-7c03-4563-8894-8ee266adb6ca" providerId="ADAL" clId="{36F8484C-CE0B-45F2-98B7-0442D9389B2D}" dt="2025-12-12T16:50:14.371" v="659" actId="478"/>
          <ac:spMkLst>
            <pc:docMk/>
            <pc:sldMk cId="1377568261" sldId="260"/>
            <ac:spMk id="16" creationId="{F6126248-360F-7E2F-A98C-66C5EC26EC48}"/>
          </ac:spMkLst>
        </pc:spChg>
        <pc:spChg chg="del">
          <ac:chgData name="Perrine RODIER - Le Nouveau Belier" userId="8d18d86c-7c03-4563-8894-8ee266adb6ca" providerId="ADAL" clId="{36F8484C-CE0B-45F2-98B7-0442D9389B2D}" dt="2025-12-12T16:56:48.139" v="709" actId="478"/>
          <ac:spMkLst>
            <pc:docMk/>
            <pc:sldMk cId="1377568261" sldId="260"/>
            <ac:spMk id="21" creationId="{88AC3E2E-5F73-254D-95D3-69D6B7BF78FA}"/>
          </ac:spMkLst>
        </pc:spChg>
        <pc:spChg chg="mod">
          <ac:chgData name="Perrine RODIER - Le Nouveau Belier" userId="8d18d86c-7c03-4563-8894-8ee266adb6ca" providerId="ADAL" clId="{36F8484C-CE0B-45F2-98B7-0442D9389B2D}" dt="2025-12-12T16:56:27.787" v="708" actId="2711"/>
          <ac:spMkLst>
            <pc:docMk/>
            <pc:sldMk cId="1377568261" sldId="260"/>
            <ac:spMk id="22" creationId="{34598CAF-F5F6-E1EB-93D0-FAAA75A5BE2E}"/>
          </ac:spMkLst>
        </pc:spChg>
        <pc:spChg chg="del topLvl">
          <ac:chgData name="Perrine RODIER - Le Nouveau Belier" userId="8d18d86c-7c03-4563-8894-8ee266adb6ca" providerId="ADAL" clId="{36F8484C-CE0B-45F2-98B7-0442D9389B2D}" dt="2025-12-12T16:56:51.881" v="710" actId="478"/>
          <ac:spMkLst>
            <pc:docMk/>
            <pc:sldMk cId="1377568261" sldId="260"/>
            <ac:spMk id="25" creationId="{78E37F93-FDCC-8899-7FE3-734DFB021672}"/>
          </ac:spMkLst>
        </pc:spChg>
        <pc:spChg chg="del">
          <ac:chgData name="Perrine RODIER - Le Nouveau Belier" userId="8d18d86c-7c03-4563-8894-8ee266adb6ca" providerId="ADAL" clId="{36F8484C-CE0B-45F2-98B7-0442D9389B2D}" dt="2025-12-12T16:56:48.139" v="709" actId="478"/>
          <ac:spMkLst>
            <pc:docMk/>
            <pc:sldMk cId="1377568261" sldId="260"/>
            <ac:spMk id="26" creationId="{BCDCBA12-78B4-28A7-C872-9D351B1B882C}"/>
          </ac:spMkLst>
        </pc:spChg>
        <pc:spChg chg="add mod">
          <ac:chgData name="Perrine RODIER - Le Nouveau Belier" userId="8d18d86c-7c03-4563-8894-8ee266adb6ca" providerId="ADAL" clId="{36F8484C-CE0B-45F2-98B7-0442D9389B2D}" dt="2025-12-12T16:50:15.551" v="660"/>
          <ac:spMkLst>
            <pc:docMk/>
            <pc:sldMk cId="1377568261" sldId="260"/>
            <ac:spMk id="32" creationId="{7D2AA58F-D147-1BB0-82A9-8E77F5CC1777}"/>
          </ac:spMkLst>
        </pc:spChg>
        <pc:grpChg chg="del">
          <ac:chgData name="Perrine RODIER - Le Nouveau Belier" userId="8d18d86c-7c03-4563-8894-8ee266adb6ca" providerId="ADAL" clId="{36F8484C-CE0B-45F2-98B7-0442D9389B2D}" dt="2025-12-12T16:56:48.139" v="709" actId="478"/>
          <ac:grpSpMkLst>
            <pc:docMk/>
            <pc:sldMk cId="1377568261" sldId="260"/>
            <ac:grpSpMk id="2" creationId="{C512B45B-ADB5-5439-B8FF-7761C4B43CEC}"/>
          </ac:grpSpMkLst>
        </pc:grpChg>
        <pc:grpChg chg="del mod">
          <ac:chgData name="Perrine RODIER - Le Nouveau Belier" userId="8d18d86c-7c03-4563-8894-8ee266adb6ca" providerId="ADAL" clId="{36F8484C-CE0B-45F2-98B7-0442D9389B2D}" dt="2025-12-12T17:04:17.897" v="779" actId="21"/>
          <ac:grpSpMkLst>
            <pc:docMk/>
            <pc:sldMk cId="1377568261" sldId="260"/>
            <ac:grpSpMk id="7" creationId="{95B737D9-4AF3-FCED-8CF5-B2C533440577}"/>
          </ac:grpSpMkLst>
        </pc:grpChg>
        <pc:grpChg chg="topLvl">
          <ac:chgData name="Perrine RODIER - Le Nouveau Belier" userId="8d18d86c-7c03-4563-8894-8ee266adb6ca" providerId="ADAL" clId="{36F8484C-CE0B-45F2-98B7-0442D9389B2D}" dt="2025-12-12T17:04:17.897" v="779" actId="21"/>
          <ac:grpSpMkLst>
            <pc:docMk/>
            <pc:sldMk cId="1377568261" sldId="260"/>
            <ac:grpSpMk id="8" creationId="{6FD649E7-BF10-1965-4C87-085BF3235AD4}"/>
          </ac:grpSpMkLst>
        </pc:grpChg>
        <pc:grpChg chg="add del">
          <ac:chgData name="Perrine RODIER - Le Nouveau Belier" userId="8d18d86c-7c03-4563-8894-8ee266adb6ca" providerId="ADAL" clId="{36F8484C-CE0B-45F2-98B7-0442D9389B2D}" dt="2025-12-12T16:50:09.489" v="658" actId="478"/>
          <ac:grpSpMkLst>
            <pc:docMk/>
            <pc:sldMk cId="1377568261" sldId="260"/>
            <ac:grpSpMk id="13" creationId="{D021351F-9B10-36EA-45B5-923DBC0D1AB6}"/>
          </ac:grpSpMkLst>
        </pc:grpChg>
        <pc:grpChg chg="del topLvl">
          <ac:chgData name="Perrine RODIER - Le Nouveau Belier" userId="8d18d86c-7c03-4563-8894-8ee266adb6ca" providerId="ADAL" clId="{36F8484C-CE0B-45F2-98B7-0442D9389B2D}" dt="2025-12-12T16:57:08.026" v="717" actId="478"/>
          <ac:grpSpMkLst>
            <pc:docMk/>
            <pc:sldMk cId="1377568261" sldId="260"/>
            <ac:grpSpMk id="42" creationId="{D1D4F486-BAA6-6F05-A9D2-D3134A373400}"/>
          </ac:grpSpMkLst>
        </pc:grpChg>
        <pc:grpChg chg="del">
          <ac:chgData name="Perrine RODIER - Le Nouveau Belier" userId="8d18d86c-7c03-4563-8894-8ee266adb6ca" providerId="ADAL" clId="{36F8484C-CE0B-45F2-98B7-0442D9389B2D}" dt="2025-12-12T16:56:51.881" v="710" actId="478"/>
          <ac:grpSpMkLst>
            <pc:docMk/>
            <pc:sldMk cId="1377568261" sldId="260"/>
            <ac:grpSpMk id="47" creationId="{758143A0-578F-4A11-2112-70725A8D1936}"/>
          </ac:grpSpMkLst>
        </pc:grpChg>
        <pc:picChg chg="del">
          <ac:chgData name="Perrine RODIER - Le Nouveau Belier" userId="8d18d86c-7c03-4563-8894-8ee266adb6ca" providerId="ADAL" clId="{36F8484C-CE0B-45F2-98B7-0442D9389B2D}" dt="2025-12-12T16:53:11.534" v="681" actId="478"/>
          <ac:picMkLst>
            <pc:docMk/>
            <pc:sldMk cId="1377568261" sldId="260"/>
            <ac:picMk id="3" creationId="{5E0AFEA1-9A6C-4BF1-C3FF-A3B96D33D848}"/>
          </ac:picMkLst>
        </pc:picChg>
        <pc:picChg chg="add del mod">
          <ac:chgData name="Perrine RODIER - Le Nouveau Belier" userId="8d18d86c-7c03-4563-8894-8ee266adb6ca" providerId="ADAL" clId="{36F8484C-CE0B-45F2-98B7-0442D9389B2D}" dt="2025-12-12T16:50:09.489" v="658" actId="478"/>
          <ac:picMkLst>
            <pc:docMk/>
            <pc:sldMk cId="1377568261" sldId="260"/>
            <ac:picMk id="15" creationId="{3FE06E7D-EE07-502C-A7DB-3BACC3B148FB}"/>
          </ac:picMkLst>
        </pc:picChg>
        <pc:picChg chg="del">
          <ac:chgData name="Perrine RODIER - Le Nouveau Belier" userId="8d18d86c-7c03-4563-8894-8ee266adb6ca" providerId="ADAL" clId="{36F8484C-CE0B-45F2-98B7-0442D9389B2D}" dt="2025-12-12T16:55:38.469" v="705" actId="478"/>
          <ac:picMkLst>
            <pc:docMk/>
            <pc:sldMk cId="1377568261" sldId="260"/>
            <ac:picMk id="20" creationId="{0BBECFEB-5F77-DD35-CE9E-575C3CFF27DE}"/>
          </ac:picMkLst>
        </pc:picChg>
        <pc:picChg chg="del">
          <ac:chgData name="Perrine RODIER - Le Nouveau Belier" userId="8d18d86c-7c03-4563-8894-8ee266adb6ca" providerId="ADAL" clId="{36F8484C-CE0B-45F2-98B7-0442D9389B2D}" dt="2025-12-12T16:55:44.585" v="706" actId="478"/>
          <ac:picMkLst>
            <pc:docMk/>
            <pc:sldMk cId="1377568261" sldId="260"/>
            <ac:picMk id="23" creationId="{84677920-8EA7-575D-608B-3EC332153E4C}"/>
          </ac:picMkLst>
        </pc:picChg>
        <pc:picChg chg="add mod">
          <ac:chgData name="Perrine RODIER - Le Nouveau Belier" userId="8d18d86c-7c03-4563-8894-8ee266adb6ca" providerId="ADAL" clId="{36F8484C-CE0B-45F2-98B7-0442D9389B2D}" dt="2025-12-12T16:49:46.713" v="656"/>
          <ac:picMkLst>
            <pc:docMk/>
            <pc:sldMk cId="1377568261" sldId="260"/>
            <ac:picMk id="24" creationId="{4F0E1488-2DCF-1E52-4ED9-818BC35133DA}"/>
          </ac:picMkLst>
        </pc:picChg>
        <pc:picChg chg="add mod">
          <ac:chgData name="Perrine RODIER - Le Nouveau Belier" userId="8d18d86c-7c03-4563-8894-8ee266adb6ca" providerId="ADAL" clId="{36F8484C-CE0B-45F2-98B7-0442D9389B2D}" dt="2025-12-12T16:50:15.551" v="660"/>
          <ac:picMkLst>
            <pc:docMk/>
            <pc:sldMk cId="1377568261" sldId="260"/>
            <ac:picMk id="31" creationId="{57F61CE7-2961-E518-008F-AE0552C82EDD}"/>
          </ac:picMkLst>
        </pc:picChg>
      </pc:sldChg>
      <pc:sldChg chg="addSp delSp modSp add del mod">
        <pc:chgData name="Perrine RODIER - Le Nouveau Belier" userId="8d18d86c-7c03-4563-8894-8ee266adb6ca" providerId="ADAL" clId="{36F8484C-CE0B-45F2-98B7-0442D9389B2D}" dt="2025-12-12T17:05:30.095" v="790" actId="47"/>
        <pc:sldMkLst>
          <pc:docMk/>
          <pc:sldMk cId="1293799578" sldId="261"/>
        </pc:sldMkLst>
        <pc:spChg chg="del mod">
          <ac:chgData name="Perrine RODIER - Le Nouveau Belier" userId="8d18d86c-7c03-4563-8894-8ee266adb6ca" providerId="ADAL" clId="{36F8484C-CE0B-45F2-98B7-0442D9389B2D}" dt="2025-12-12T16:53:50.333" v="687" actId="478"/>
          <ac:spMkLst>
            <pc:docMk/>
            <pc:sldMk cId="1293799578" sldId="261"/>
            <ac:spMk id="4" creationId="{D9B9BA0F-5C61-0738-E8CF-E395DF51225B}"/>
          </ac:spMkLst>
        </pc:spChg>
        <pc:spChg chg="add del">
          <ac:chgData name="Perrine RODIER - Le Nouveau Belier" userId="8d18d86c-7c03-4563-8894-8ee266adb6ca" providerId="ADAL" clId="{36F8484C-CE0B-45F2-98B7-0442D9389B2D}" dt="2025-12-12T16:54:53.841" v="699" actId="478"/>
          <ac:spMkLst>
            <pc:docMk/>
            <pc:sldMk cId="1293799578" sldId="261"/>
            <ac:spMk id="6" creationId="{4486D917-76D8-222A-D83C-C37D1AA0F8F5}"/>
          </ac:spMkLst>
        </pc:spChg>
        <pc:spChg chg="mod">
          <ac:chgData name="Perrine RODIER - Le Nouveau Belier" userId="8d18d86c-7c03-4563-8894-8ee266adb6ca" providerId="ADAL" clId="{36F8484C-CE0B-45F2-98B7-0442D9389B2D}" dt="2025-12-10T18:07:21.394" v="632" actId="20577"/>
          <ac:spMkLst>
            <pc:docMk/>
            <pc:sldMk cId="1293799578" sldId="261"/>
            <ac:spMk id="9" creationId="{FAE3EB4E-28A0-479A-DD17-D0A48625F23C}"/>
          </ac:spMkLst>
        </pc:spChg>
        <pc:spChg chg="mod">
          <ac:chgData name="Perrine RODIER - Le Nouveau Belier" userId="8d18d86c-7c03-4563-8894-8ee266adb6ca" providerId="ADAL" clId="{36F8484C-CE0B-45F2-98B7-0442D9389B2D}" dt="2025-12-12T16:55:29.209" v="704" actId="1035"/>
          <ac:spMkLst>
            <pc:docMk/>
            <pc:sldMk cId="1293799578" sldId="261"/>
            <ac:spMk id="10" creationId="{141560AF-328D-747B-D6FF-EB8701D0700E}"/>
          </ac:spMkLst>
        </pc:spChg>
        <pc:spChg chg="del">
          <ac:chgData name="Perrine RODIER - Le Nouveau Belier" userId="8d18d86c-7c03-4563-8894-8ee266adb6ca" providerId="ADAL" clId="{36F8484C-CE0B-45F2-98B7-0442D9389B2D}" dt="2025-12-12T16:51:13.121" v="664" actId="478"/>
          <ac:spMkLst>
            <pc:docMk/>
            <pc:sldMk cId="1293799578" sldId="261"/>
            <ac:spMk id="16" creationId="{56F9A772-1A91-29CD-8CE2-994254769AE3}"/>
          </ac:spMkLst>
        </pc:spChg>
        <pc:spChg chg="del topLvl">
          <ac:chgData name="Perrine RODIER - Le Nouveau Belier" userId="8d18d86c-7c03-4563-8894-8ee266adb6ca" providerId="ADAL" clId="{36F8484C-CE0B-45F2-98B7-0442D9389B2D}" dt="2025-12-12T16:54:42.238" v="698" actId="478"/>
          <ac:spMkLst>
            <pc:docMk/>
            <pc:sldMk cId="1293799578" sldId="261"/>
            <ac:spMk id="21" creationId="{49E72CFD-16FB-FCD5-9620-78B7887BDE36}"/>
          </ac:spMkLst>
        </pc:spChg>
        <pc:spChg chg="mod">
          <ac:chgData name="Perrine RODIER - Le Nouveau Belier" userId="8d18d86c-7c03-4563-8894-8ee266adb6ca" providerId="ADAL" clId="{36F8484C-CE0B-45F2-98B7-0442D9389B2D}" dt="2025-12-12T16:53:59.013" v="688" actId="2711"/>
          <ac:spMkLst>
            <pc:docMk/>
            <pc:sldMk cId="1293799578" sldId="261"/>
            <ac:spMk id="22" creationId="{B9F0E5FC-F997-18E2-779A-111D96C90314}"/>
          </ac:spMkLst>
        </pc:spChg>
        <pc:spChg chg="del">
          <ac:chgData name="Perrine RODIER - Le Nouveau Belier" userId="8d18d86c-7c03-4563-8894-8ee266adb6ca" providerId="ADAL" clId="{36F8484C-CE0B-45F2-98B7-0442D9389B2D}" dt="2025-12-12T16:54:38.812" v="697" actId="478"/>
          <ac:spMkLst>
            <pc:docMk/>
            <pc:sldMk cId="1293799578" sldId="261"/>
            <ac:spMk id="25" creationId="{B63D7E1D-F6E9-9E12-9A51-6F6BFD04CE36}"/>
          </ac:spMkLst>
        </pc:spChg>
        <pc:spChg chg="del mod">
          <ac:chgData name="Perrine RODIER - Le Nouveau Belier" userId="8d18d86c-7c03-4563-8894-8ee266adb6ca" providerId="ADAL" clId="{36F8484C-CE0B-45F2-98B7-0442D9389B2D}" dt="2025-12-12T16:58:25.450" v="732" actId="478"/>
          <ac:spMkLst>
            <pc:docMk/>
            <pc:sldMk cId="1293799578" sldId="261"/>
            <ac:spMk id="27" creationId="{7CAB9A79-1206-03E3-F6A0-3202F6E35B68}"/>
          </ac:spMkLst>
        </pc:spChg>
        <pc:spChg chg="del">
          <ac:chgData name="Perrine RODIER - Le Nouveau Belier" userId="8d18d86c-7c03-4563-8894-8ee266adb6ca" providerId="ADAL" clId="{36F8484C-CE0B-45F2-98B7-0442D9389B2D}" dt="2025-12-12T16:58:29.431" v="733" actId="478"/>
          <ac:spMkLst>
            <pc:docMk/>
            <pc:sldMk cId="1293799578" sldId="261"/>
            <ac:spMk id="28" creationId="{FC95A2F9-1508-0848-C7DC-3F98876CFCE7}"/>
          </ac:spMkLst>
        </pc:spChg>
        <pc:spChg chg="del mod">
          <ac:chgData name="Perrine RODIER - Le Nouveau Belier" userId="8d18d86c-7c03-4563-8894-8ee266adb6ca" providerId="ADAL" clId="{36F8484C-CE0B-45F2-98B7-0442D9389B2D}" dt="2025-12-12T16:58:41.885" v="735" actId="478"/>
          <ac:spMkLst>
            <pc:docMk/>
            <pc:sldMk cId="1293799578" sldId="261"/>
            <ac:spMk id="29" creationId="{49D47D2D-3B0D-3F23-7389-9CA13F2CF156}"/>
          </ac:spMkLst>
        </pc:spChg>
        <pc:spChg chg="del">
          <ac:chgData name="Perrine RODIER - Le Nouveau Belier" userId="8d18d86c-7c03-4563-8894-8ee266adb6ca" providerId="ADAL" clId="{36F8484C-CE0B-45F2-98B7-0442D9389B2D}" dt="2025-12-12T16:54:14.609" v="692" actId="478"/>
          <ac:spMkLst>
            <pc:docMk/>
            <pc:sldMk cId="1293799578" sldId="261"/>
            <ac:spMk id="30" creationId="{C93D1198-7F3E-58C6-42FD-6B674A0E4756}"/>
          </ac:spMkLst>
        </pc:spChg>
        <pc:spChg chg="add del mod">
          <ac:chgData name="Perrine RODIER - Le Nouveau Belier" userId="8d18d86c-7c03-4563-8894-8ee266adb6ca" providerId="ADAL" clId="{36F8484C-CE0B-45F2-98B7-0442D9389B2D}" dt="2025-12-12T16:54:09.678" v="691" actId="478"/>
          <ac:spMkLst>
            <pc:docMk/>
            <pc:sldMk cId="1293799578" sldId="261"/>
            <ac:spMk id="31" creationId="{F9E56B58-6E37-0DE1-056E-4F5BF4DAAE88}"/>
          </ac:spMkLst>
        </pc:spChg>
        <pc:spChg chg="add mod">
          <ac:chgData name="Perrine RODIER - Le Nouveau Belier" userId="8d18d86c-7c03-4563-8894-8ee266adb6ca" providerId="ADAL" clId="{36F8484C-CE0B-45F2-98B7-0442D9389B2D}" dt="2025-12-12T17:00:13.643" v="745"/>
          <ac:spMkLst>
            <pc:docMk/>
            <pc:sldMk cId="1293799578" sldId="261"/>
            <ac:spMk id="33" creationId="{F38E8CB8-8127-9BA8-18C5-F770FEEE2783}"/>
          </ac:spMkLst>
        </pc:spChg>
        <pc:grpChg chg="del topLvl">
          <ac:chgData name="Perrine RODIER - Le Nouveau Belier" userId="8d18d86c-7c03-4563-8894-8ee266adb6ca" providerId="ADAL" clId="{36F8484C-CE0B-45F2-98B7-0442D9389B2D}" dt="2025-12-12T16:55:13.909" v="700" actId="478"/>
          <ac:grpSpMkLst>
            <pc:docMk/>
            <pc:sldMk cId="1293799578" sldId="261"/>
            <ac:grpSpMk id="2" creationId="{16737A50-CE34-5300-2A13-D9F9CE2E691A}"/>
          </ac:grpSpMkLst>
        </pc:grpChg>
        <pc:grpChg chg="del">
          <ac:chgData name="Perrine RODIER - Le Nouveau Belier" userId="8d18d86c-7c03-4563-8894-8ee266adb6ca" providerId="ADAL" clId="{36F8484C-CE0B-45F2-98B7-0442D9389B2D}" dt="2025-12-12T16:51:09.238" v="663" actId="478"/>
          <ac:grpSpMkLst>
            <pc:docMk/>
            <pc:sldMk cId="1293799578" sldId="261"/>
            <ac:grpSpMk id="13" creationId="{5150E3FD-AD2C-7E56-FCFE-82AA3E6F9970}"/>
          </ac:grpSpMkLst>
        </pc:grpChg>
        <pc:grpChg chg="del">
          <ac:chgData name="Perrine RODIER - Le Nouveau Belier" userId="8d18d86c-7c03-4563-8894-8ee266adb6ca" providerId="ADAL" clId="{36F8484C-CE0B-45F2-98B7-0442D9389B2D}" dt="2025-12-12T16:54:14.609" v="692" actId="478"/>
          <ac:grpSpMkLst>
            <pc:docMk/>
            <pc:sldMk cId="1293799578" sldId="261"/>
            <ac:grpSpMk id="42" creationId="{D68955B2-2BF0-256E-4BFC-0DF247C02F2D}"/>
          </ac:grpSpMkLst>
        </pc:grpChg>
        <pc:grpChg chg="add del">
          <ac:chgData name="Perrine RODIER - Le Nouveau Belier" userId="8d18d86c-7c03-4563-8894-8ee266adb6ca" providerId="ADAL" clId="{36F8484C-CE0B-45F2-98B7-0442D9389B2D}" dt="2025-12-12T16:54:42.238" v="698" actId="478"/>
          <ac:grpSpMkLst>
            <pc:docMk/>
            <pc:sldMk cId="1293799578" sldId="261"/>
            <ac:grpSpMk id="47" creationId="{D9052943-8AF9-9E2A-58AC-89216EE8843D}"/>
          </ac:grpSpMkLst>
        </pc:grpChg>
        <pc:picChg chg="del">
          <ac:chgData name="Perrine RODIER - Le Nouveau Belier" userId="8d18d86c-7c03-4563-8894-8ee266adb6ca" providerId="ADAL" clId="{36F8484C-CE0B-45F2-98B7-0442D9389B2D}" dt="2025-12-12T16:53:23.810" v="682" actId="478"/>
          <ac:picMkLst>
            <pc:docMk/>
            <pc:sldMk cId="1293799578" sldId="261"/>
            <ac:picMk id="3" creationId="{115226C4-DB86-176D-CC9F-DA9FD510D31D}"/>
          </ac:picMkLst>
        </pc:picChg>
        <pc:picChg chg="del">
          <ac:chgData name="Perrine RODIER - Le Nouveau Belier" userId="8d18d86c-7c03-4563-8894-8ee266adb6ca" providerId="ADAL" clId="{36F8484C-CE0B-45F2-98B7-0442D9389B2D}" dt="2025-12-12T16:51:09.238" v="663" actId="478"/>
          <ac:picMkLst>
            <pc:docMk/>
            <pc:sldMk cId="1293799578" sldId="261"/>
            <ac:picMk id="15" creationId="{848C6D33-AF3F-62ED-F21D-FA9143764A2E}"/>
          </ac:picMkLst>
        </pc:picChg>
        <pc:picChg chg="del">
          <ac:chgData name="Perrine RODIER - Le Nouveau Belier" userId="8d18d86c-7c03-4563-8894-8ee266adb6ca" providerId="ADAL" clId="{36F8484C-CE0B-45F2-98B7-0442D9389B2D}" dt="2025-12-12T16:53:42.028" v="686" actId="478"/>
          <ac:picMkLst>
            <pc:docMk/>
            <pc:sldMk cId="1293799578" sldId="261"/>
            <ac:picMk id="20" creationId="{682D0D77-6471-2C12-84D7-2B74796DF345}"/>
          </ac:picMkLst>
        </pc:picChg>
        <pc:picChg chg="del">
          <ac:chgData name="Perrine RODIER - Le Nouveau Belier" userId="8d18d86c-7c03-4563-8894-8ee266adb6ca" providerId="ADAL" clId="{36F8484C-CE0B-45F2-98B7-0442D9389B2D}" dt="2025-12-12T16:53:27.432" v="683" actId="478"/>
          <ac:picMkLst>
            <pc:docMk/>
            <pc:sldMk cId="1293799578" sldId="261"/>
            <ac:picMk id="23" creationId="{EA9DB929-84E5-097F-E7FC-6C9446C0A92B}"/>
          </ac:picMkLst>
        </pc:picChg>
        <pc:picChg chg="add del mod">
          <ac:chgData name="Perrine RODIER - Le Nouveau Belier" userId="8d18d86c-7c03-4563-8894-8ee266adb6ca" providerId="ADAL" clId="{36F8484C-CE0B-45F2-98B7-0442D9389B2D}" dt="2025-12-12T16:54:09.678" v="691" actId="478"/>
          <ac:picMkLst>
            <pc:docMk/>
            <pc:sldMk cId="1293799578" sldId="261"/>
            <ac:picMk id="24" creationId="{13D7A3EB-BCA3-78AB-7D67-285A84040CE5}"/>
          </ac:picMkLst>
        </pc:picChg>
        <pc:picChg chg="add mod">
          <ac:chgData name="Perrine RODIER - Le Nouveau Belier" userId="8d18d86c-7c03-4563-8894-8ee266adb6ca" providerId="ADAL" clId="{36F8484C-CE0B-45F2-98B7-0442D9389B2D}" dt="2025-12-12T17:00:13.643" v="745"/>
          <ac:picMkLst>
            <pc:docMk/>
            <pc:sldMk cId="1293799578" sldId="261"/>
            <ac:picMk id="32" creationId="{A8E98496-BA38-DE0E-485A-5D8EE1C60AB8}"/>
          </ac:picMkLst>
        </pc:picChg>
        <pc:picChg chg="del">
          <ac:chgData name="Perrine RODIER - Le Nouveau Belier" userId="8d18d86c-7c03-4563-8894-8ee266adb6ca" providerId="ADAL" clId="{36F8484C-CE0B-45F2-98B7-0442D9389B2D}" dt="2025-12-12T16:54:14.609" v="692" actId="478"/>
          <ac:picMkLst>
            <pc:docMk/>
            <pc:sldMk cId="1293799578" sldId="261"/>
            <ac:picMk id="39" creationId="{D9314D2F-1E60-CC90-BA51-BEF2EAF9E96C}"/>
          </ac:picMkLst>
        </pc:picChg>
        <pc:picChg chg="add del mod">
          <ac:chgData name="Perrine RODIER - Le Nouveau Belier" userId="8d18d86c-7c03-4563-8894-8ee266adb6ca" providerId="ADAL" clId="{36F8484C-CE0B-45F2-98B7-0442D9389B2D}" dt="2025-12-12T16:54:32.538" v="696" actId="1076"/>
          <ac:picMkLst>
            <pc:docMk/>
            <pc:sldMk cId="1293799578" sldId="261"/>
            <ac:picMk id="49" creationId="{6D99D589-A3C8-76F4-747C-0B8EDEE38CBB}"/>
          </ac:picMkLst>
        </pc:picChg>
      </pc:sldChg>
      <pc:sldChg chg="addSp delSp modSp add mod">
        <pc:chgData name="Perrine RODIER - Le Nouveau Belier" userId="8d18d86c-7c03-4563-8894-8ee266adb6ca" providerId="ADAL" clId="{36F8484C-CE0B-45F2-98B7-0442D9389B2D}" dt="2025-12-12T17:06:28.079" v="796"/>
        <pc:sldMkLst>
          <pc:docMk/>
          <pc:sldMk cId="4185892645" sldId="262"/>
        </pc:sldMkLst>
        <pc:spChg chg="del">
          <ac:chgData name="Perrine RODIER - Le Nouveau Belier" userId="8d18d86c-7c03-4563-8894-8ee266adb6ca" providerId="ADAL" clId="{36F8484C-CE0B-45F2-98B7-0442D9389B2D}" dt="2025-12-12T17:02:17.910" v="770" actId="21"/>
          <ac:spMkLst>
            <pc:docMk/>
            <pc:sldMk cId="4185892645" sldId="262"/>
            <ac:spMk id="4" creationId="{B88F2FF8-B6D1-86DD-217E-0E8D787C63F9}"/>
          </ac:spMkLst>
        </pc:spChg>
        <pc:spChg chg="del">
          <ac:chgData name="Perrine RODIER - Le Nouveau Belier" userId="8d18d86c-7c03-4563-8894-8ee266adb6ca" providerId="ADAL" clId="{36F8484C-CE0B-45F2-98B7-0442D9389B2D}" dt="2025-12-12T17:02:17.910" v="770" actId="21"/>
          <ac:spMkLst>
            <pc:docMk/>
            <pc:sldMk cId="4185892645" sldId="262"/>
            <ac:spMk id="6" creationId="{ADA48A92-8423-A21F-E33B-0A82960D8371}"/>
          </ac:spMkLst>
        </pc:spChg>
        <pc:spChg chg="mod">
          <ac:chgData name="Perrine RODIER - Le Nouveau Belier" userId="8d18d86c-7c03-4563-8894-8ee266adb6ca" providerId="ADAL" clId="{36F8484C-CE0B-45F2-98B7-0442D9389B2D}" dt="2025-12-10T18:05:53.615" v="562" actId="27636"/>
          <ac:spMkLst>
            <pc:docMk/>
            <pc:sldMk cId="4185892645" sldId="262"/>
            <ac:spMk id="9" creationId="{85C32E67-C6E0-EA6C-8E71-C264104FD603}"/>
          </ac:spMkLst>
        </pc:spChg>
        <pc:spChg chg="mod">
          <ac:chgData name="Perrine RODIER - Le Nouveau Belier" userId="8d18d86c-7c03-4563-8894-8ee266adb6ca" providerId="ADAL" clId="{36F8484C-CE0B-45F2-98B7-0442D9389B2D}" dt="2025-12-10T18:06:41.876" v="631" actId="20577"/>
          <ac:spMkLst>
            <pc:docMk/>
            <pc:sldMk cId="4185892645" sldId="262"/>
            <ac:spMk id="10" creationId="{A0110B45-9B76-D49F-CC65-28A9B4800839}"/>
          </ac:spMkLst>
        </pc:spChg>
        <pc:spChg chg="del">
          <ac:chgData name="Perrine RODIER - Le Nouveau Belier" userId="8d18d86c-7c03-4563-8894-8ee266adb6ca" providerId="ADAL" clId="{36F8484C-CE0B-45F2-98B7-0442D9389B2D}" dt="2025-12-12T17:02:28.718" v="773" actId="478"/>
          <ac:spMkLst>
            <pc:docMk/>
            <pc:sldMk cId="4185892645" sldId="262"/>
            <ac:spMk id="14" creationId="{9479E42F-9A3C-9004-18C0-CE21B5CA4B38}"/>
          </ac:spMkLst>
        </pc:spChg>
        <pc:spChg chg="del">
          <ac:chgData name="Perrine RODIER - Le Nouveau Belier" userId="8d18d86c-7c03-4563-8894-8ee266adb6ca" providerId="ADAL" clId="{36F8484C-CE0B-45F2-98B7-0442D9389B2D}" dt="2025-12-12T17:02:25.916" v="772" actId="478"/>
          <ac:spMkLst>
            <pc:docMk/>
            <pc:sldMk cId="4185892645" sldId="262"/>
            <ac:spMk id="22" creationId="{5211D457-072E-B3B7-CFB9-6FB0C76A9CA4}"/>
          </ac:spMkLst>
        </pc:spChg>
        <pc:spChg chg="add mod">
          <ac:chgData name="Perrine RODIER - Le Nouveau Belier" userId="8d18d86c-7c03-4563-8894-8ee266adb6ca" providerId="ADAL" clId="{36F8484C-CE0B-45F2-98B7-0442D9389B2D}" dt="2025-12-12T17:03:21.609" v="775" actId="2711"/>
          <ac:spMkLst>
            <pc:docMk/>
            <pc:sldMk cId="4185892645" sldId="262"/>
            <ac:spMk id="24" creationId="{B88F2FF8-B6D1-86DD-217E-0E8D787C63F9}"/>
          </ac:spMkLst>
        </pc:spChg>
        <pc:spChg chg="del">
          <ac:chgData name="Perrine RODIER - Le Nouveau Belier" userId="8d18d86c-7c03-4563-8894-8ee266adb6ca" providerId="ADAL" clId="{36F8484C-CE0B-45F2-98B7-0442D9389B2D}" dt="2025-12-12T17:03:35.937" v="777" actId="478"/>
          <ac:spMkLst>
            <pc:docMk/>
            <pc:sldMk cId="4185892645" sldId="262"/>
            <ac:spMk id="27" creationId="{DB4C8ACD-1853-6491-DC5B-B5DDCE45BA55}"/>
          </ac:spMkLst>
        </pc:spChg>
        <pc:spChg chg="del">
          <ac:chgData name="Perrine RODIER - Le Nouveau Belier" userId="8d18d86c-7c03-4563-8894-8ee266adb6ca" providerId="ADAL" clId="{36F8484C-CE0B-45F2-98B7-0442D9389B2D}" dt="2025-12-12T17:03:32.058" v="776" actId="478"/>
          <ac:spMkLst>
            <pc:docMk/>
            <pc:sldMk cId="4185892645" sldId="262"/>
            <ac:spMk id="29" creationId="{B0101A5B-1FD1-09D3-E594-1E17ACAB4190}"/>
          </ac:spMkLst>
        </pc:spChg>
        <pc:spChg chg="add mod">
          <ac:chgData name="Perrine RODIER - Le Nouveau Belier" userId="8d18d86c-7c03-4563-8894-8ee266adb6ca" providerId="ADAL" clId="{36F8484C-CE0B-45F2-98B7-0442D9389B2D}" dt="2025-12-12T17:02:29.853" v="774"/>
          <ac:spMkLst>
            <pc:docMk/>
            <pc:sldMk cId="4185892645" sldId="262"/>
            <ac:spMk id="31" creationId="{ADA48A92-8423-A21F-E33B-0A82960D8371}"/>
          </ac:spMkLst>
        </pc:spChg>
        <pc:spChg chg="mod">
          <ac:chgData name="Perrine RODIER - Le Nouveau Belier" userId="8d18d86c-7c03-4563-8894-8ee266adb6ca" providerId="ADAL" clId="{36F8484C-CE0B-45F2-98B7-0442D9389B2D}" dt="2025-12-12T17:02:29.853" v="774"/>
          <ac:spMkLst>
            <pc:docMk/>
            <pc:sldMk cId="4185892645" sldId="262"/>
            <ac:spMk id="34" creationId="{85C32E67-C6E0-EA6C-8E71-C264104FD603}"/>
          </ac:spMkLst>
        </pc:spChg>
        <pc:spChg chg="mod">
          <ac:chgData name="Perrine RODIER - Le Nouveau Belier" userId="8d18d86c-7c03-4563-8894-8ee266adb6ca" providerId="ADAL" clId="{36F8484C-CE0B-45F2-98B7-0442D9389B2D}" dt="2025-12-12T17:02:29.853" v="774"/>
          <ac:spMkLst>
            <pc:docMk/>
            <pc:sldMk cId="4185892645" sldId="262"/>
            <ac:spMk id="35" creationId="{A0110B45-9B76-D49F-CC65-28A9B4800839}"/>
          </ac:spMkLst>
        </pc:spChg>
        <pc:spChg chg="del mod">
          <ac:chgData name="Perrine RODIER - Le Nouveau Belier" userId="8d18d86c-7c03-4563-8894-8ee266adb6ca" providerId="ADAL" clId="{36F8484C-CE0B-45F2-98B7-0442D9389B2D}" dt="2025-12-12T17:06:27.654" v="795" actId="478"/>
          <ac:spMkLst>
            <pc:docMk/>
            <pc:sldMk cId="4185892645" sldId="262"/>
            <ac:spMk id="38" creationId="{94E45373-7BBE-C907-9997-B71ECD11041D}"/>
          </ac:spMkLst>
        </pc:spChg>
        <pc:spChg chg="mod">
          <ac:chgData name="Perrine RODIER - Le Nouveau Belier" userId="8d18d86c-7c03-4563-8894-8ee266adb6ca" providerId="ADAL" clId="{36F8484C-CE0B-45F2-98B7-0442D9389B2D}" dt="2025-12-12T17:02:29.853" v="774"/>
          <ac:spMkLst>
            <pc:docMk/>
            <pc:sldMk cId="4185892645" sldId="262"/>
            <ac:spMk id="41" creationId="{0F0449AA-EF50-04AE-2BCA-1B1C4D340AD0}"/>
          </ac:spMkLst>
        </pc:spChg>
        <pc:spChg chg="mod">
          <ac:chgData name="Perrine RODIER - Le Nouveau Belier" userId="8d18d86c-7c03-4563-8894-8ee266adb6ca" providerId="ADAL" clId="{36F8484C-CE0B-45F2-98B7-0442D9389B2D}" dt="2025-12-12T17:02:29.853" v="774"/>
          <ac:spMkLst>
            <pc:docMk/>
            <pc:sldMk cId="4185892645" sldId="262"/>
            <ac:spMk id="43" creationId="{DD9FBC8C-B5D9-8399-0B2F-F9E6591DC235}"/>
          </ac:spMkLst>
        </pc:spChg>
        <pc:spChg chg="add mod">
          <ac:chgData name="Perrine RODIER - Le Nouveau Belier" userId="8d18d86c-7c03-4563-8894-8ee266adb6ca" providerId="ADAL" clId="{36F8484C-CE0B-45F2-98B7-0442D9389B2D}" dt="2025-12-12T17:06:28.079" v="796"/>
          <ac:spMkLst>
            <pc:docMk/>
            <pc:sldMk cId="4185892645" sldId="262"/>
            <ac:spMk id="48" creationId="{B525AF7B-B312-13C6-11BB-517818DE4BA5}"/>
          </ac:spMkLst>
        </pc:spChg>
        <pc:grpChg chg="del">
          <ac:chgData name="Perrine RODIER - Le Nouveau Belier" userId="8d18d86c-7c03-4563-8894-8ee266adb6ca" providerId="ADAL" clId="{36F8484C-CE0B-45F2-98B7-0442D9389B2D}" dt="2025-12-12T17:02:17.910" v="770" actId="21"/>
          <ac:grpSpMkLst>
            <pc:docMk/>
            <pc:sldMk cId="4185892645" sldId="262"/>
            <ac:grpSpMk id="7" creationId="{F1C9E1B1-90BB-D43D-38B3-759FEFA9F326}"/>
          </ac:grpSpMkLst>
        </pc:grpChg>
        <pc:grpChg chg="del">
          <ac:chgData name="Perrine RODIER - Le Nouveau Belier" userId="8d18d86c-7c03-4563-8894-8ee266adb6ca" providerId="ADAL" clId="{36F8484C-CE0B-45F2-98B7-0442D9389B2D}" dt="2025-12-12T17:06:27.654" v="795" actId="478"/>
          <ac:grpSpMkLst>
            <pc:docMk/>
            <pc:sldMk cId="4185892645" sldId="262"/>
            <ac:grpSpMk id="36" creationId="{A06C9C3F-DA67-1CB2-B06A-A5C233AE8C53}"/>
          </ac:grpSpMkLst>
        </pc:grpChg>
        <pc:grpChg chg="del">
          <ac:chgData name="Perrine RODIER - Le Nouveau Belier" userId="8d18d86c-7c03-4563-8894-8ee266adb6ca" providerId="ADAL" clId="{36F8484C-CE0B-45F2-98B7-0442D9389B2D}" dt="2025-12-12T17:02:25.916" v="772" actId="478"/>
          <ac:grpSpMkLst>
            <pc:docMk/>
            <pc:sldMk cId="4185892645" sldId="262"/>
            <ac:grpSpMk id="47" creationId="{C73B6697-D3A3-DD08-2222-3FC1DB661B4D}"/>
          </ac:grpSpMkLst>
        </pc:grpChg>
        <pc:picChg chg="del">
          <ac:chgData name="Perrine RODIER - Le Nouveau Belier" userId="8d18d86c-7c03-4563-8894-8ee266adb6ca" providerId="ADAL" clId="{36F8484C-CE0B-45F2-98B7-0442D9389B2D}" dt="2025-12-12T17:02:20.494" v="771" actId="478"/>
          <ac:picMkLst>
            <pc:docMk/>
            <pc:sldMk cId="4185892645" sldId="262"/>
            <ac:picMk id="3" creationId="{1D514AD9-B974-E701-D0C3-8D2920B720C0}"/>
          </ac:picMkLst>
        </pc:picChg>
        <pc:picChg chg="del">
          <ac:chgData name="Perrine RODIER - Le Nouveau Belier" userId="8d18d86c-7c03-4563-8894-8ee266adb6ca" providerId="ADAL" clId="{36F8484C-CE0B-45F2-98B7-0442D9389B2D}" dt="2025-12-12T17:02:25.916" v="772" actId="478"/>
          <ac:picMkLst>
            <pc:docMk/>
            <pc:sldMk cId="4185892645" sldId="262"/>
            <ac:picMk id="11" creationId="{A25E910C-1CE9-03C0-4931-9E28468DBC09}"/>
          </ac:picMkLst>
        </pc:picChg>
        <pc:picChg chg="del">
          <ac:chgData name="Perrine RODIER - Le Nouveau Belier" userId="8d18d86c-7c03-4563-8894-8ee266adb6ca" providerId="ADAL" clId="{36F8484C-CE0B-45F2-98B7-0442D9389B2D}" dt="2025-12-12T17:02:25.916" v="772" actId="478"/>
          <ac:picMkLst>
            <pc:docMk/>
            <pc:sldMk cId="4185892645" sldId="262"/>
            <ac:picMk id="12" creationId="{BB8A57BB-FE1B-F754-72A3-E5304C20AF46}"/>
          </ac:picMkLst>
        </pc:picChg>
        <pc:picChg chg="del">
          <ac:chgData name="Perrine RODIER - Le Nouveau Belier" userId="8d18d86c-7c03-4563-8894-8ee266adb6ca" providerId="ADAL" clId="{36F8484C-CE0B-45F2-98B7-0442D9389B2D}" dt="2025-12-12T17:02:17.910" v="770" actId="21"/>
          <ac:picMkLst>
            <pc:docMk/>
            <pc:sldMk cId="4185892645" sldId="262"/>
            <ac:picMk id="20" creationId="{438364F2-0B52-2E8E-5467-D838906AC19C}"/>
          </ac:picMkLst>
        </pc:picChg>
        <pc:picChg chg="del">
          <ac:chgData name="Perrine RODIER - Le Nouveau Belier" userId="8d18d86c-7c03-4563-8894-8ee266adb6ca" providerId="ADAL" clId="{36F8484C-CE0B-45F2-98B7-0442D9389B2D}" dt="2025-12-12T17:02:17.910" v="770" actId="21"/>
          <ac:picMkLst>
            <pc:docMk/>
            <pc:sldMk cId="4185892645" sldId="262"/>
            <ac:picMk id="23" creationId="{A288F818-EBA4-609A-FFD4-EC1ED77FE6CA}"/>
          </ac:picMkLst>
        </pc:picChg>
        <pc:picChg chg="del mod">
          <ac:chgData name="Perrine RODIER - Le Nouveau Belier" userId="8d18d86c-7c03-4563-8894-8ee266adb6ca" providerId="ADAL" clId="{36F8484C-CE0B-45F2-98B7-0442D9389B2D}" dt="2025-12-12T17:06:27.654" v="795" actId="478"/>
          <ac:picMkLst>
            <pc:docMk/>
            <pc:sldMk cId="4185892645" sldId="262"/>
            <ac:picMk id="37" creationId="{B1FE7FF4-7990-56DC-A11B-5867E64560FB}"/>
          </ac:picMkLst>
        </pc:picChg>
        <pc:picChg chg="add mod">
          <ac:chgData name="Perrine RODIER - Le Nouveau Belier" userId="8d18d86c-7c03-4563-8894-8ee266adb6ca" providerId="ADAL" clId="{36F8484C-CE0B-45F2-98B7-0442D9389B2D}" dt="2025-12-12T17:02:29.853" v="774"/>
          <ac:picMkLst>
            <pc:docMk/>
            <pc:sldMk cId="4185892645" sldId="262"/>
            <ac:picMk id="44" creationId="{438364F2-0B52-2E8E-5467-D838906AC19C}"/>
          </ac:picMkLst>
        </pc:picChg>
        <pc:picChg chg="add mod">
          <ac:chgData name="Perrine RODIER - Le Nouveau Belier" userId="8d18d86c-7c03-4563-8894-8ee266adb6ca" providerId="ADAL" clId="{36F8484C-CE0B-45F2-98B7-0442D9389B2D}" dt="2025-12-12T17:02:29.853" v="774"/>
          <ac:picMkLst>
            <pc:docMk/>
            <pc:sldMk cId="4185892645" sldId="262"/>
            <ac:picMk id="45" creationId="{A288F818-EBA4-609A-FFD4-EC1ED77FE6CA}"/>
          </ac:picMkLst>
        </pc:picChg>
        <pc:picChg chg="add mod">
          <ac:chgData name="Perrine RODIER - Le Nouveau Belier" userId="8d18d86c-7c03-4563-8894-8ee266adb6ca" providerId="ADAL" clId="{36F8484C-CE0B-45F2-98B7-0442D9389B2D}" dt="2025-12-12T17:06:28.079" v="796"/>
          <ac:picMkLst>
            <pc:docMk/>
            <pc:sldMk cId="4185892645" sldId="262"/>
            <ac:picMk id="46" creationId="{80D672BB-DD9E-1420-5C12-0D565A38E839}"/>
          </ac:picMkLst>
        </pc:picChg>
      </pc:sldChg>
      <pc:sldChg chg="addSp delSp modSp add del mod">
        <pc:chgData name="Perrine RODIER - Le Nouveau Belier" userId="8d18d86c-7c03-4563-8894-8ee266adb6ca" providerId="ADAL" clId="{36F8484C-CE0B-45F2-98B7-0442D9389B2D}" dt="2025-12-12T17:05:56.015" v="794" actId="47"/>
        <pc:sldMkLst>
          <pc:docMk/>
          <pc:sldMk cId="1805516205" sldId="263"/>
        </pc:sldMkLst>
        <pc:spChg chg="del mod">
          <ac:chgData name="Perrine RODIER - Le Nouveau Belier" userId="8d18d86c-7c03-4563-8894-8ee266adb6ca" providerId="ADAL" clId="{36F8484C-CE0B-45F2-98B7-0442D9389B2D}" dt="2025-12-12T16:59:29.222" v="738" actId="21"/>
          <ac:spMkLst>
            <pc:docMk/>
            <pc:sldMk cId="1805516205" sldId="263"/>
            <ac:spMk id="4" creationId="{34D7713D-A5CE-8E3D-BCCA-52D87E5FF519}"/>
          </ac:spMkLst>
        </pc:spChg>
        <pc:spChg chg="del">
          <ac:chgData name="Perrine RODIER - Le Nouveau Belier" userId="8d18d86c-7c03-4563-8894-8ee266adb6ca" providerId="ADAL" clId="{36F8484C-CE0B-45F2-98B7-0442D9389B2D}" dt="2025-12-12T16:59:29.222" v="738" actId="21"/>
          <ac:spMkLst>
            <pc:docMk/>
            <pc:sldMk cId="1805516205" sldId="263"/>
            <ac:spMk id="6" creationId="{AB23A834-EF4F-2C15-1B5E-E198CB818F83}"/>
          </ac:spMkLst>
        </pc:spChg>
        <pc:spChg chg="del">
          <ac:chgData name="Perrine RODIER - Le Nouveau Belier" userId="8d18d86c-7c03-4563-8894-8ee266adb6ca" providerId="ADAL" clId="{36F8484C-CE0B-45F2-98B7-0442D9389B2D}" dt="2025-12-12T16:59:33.513" v="739" actId="478"/>
          <ac:spMkLst>
            <pc:docMk/>
            <pc:sldMk cId="1805516205" sldId="263"/>
            <ac:spMk id="14" creationId="{765849C4-C810-7DAC-2957-37571BAAD6A5}"/>
          </ac:spMkLst>
        </pc:spChg>
        <pc:spChg chg="del">
          <ac:chgData name="Perrine RODIER - Le Nouveau Belier" userId="8d18d86c-7c03-4563-8894-8ee266adb6ca" providerId="ADAL" clId="{36F8484C-CE0B-45F2-98B7-0442D9389B2D}" dt="2025-12-12T16:51:41.508" v="667" actId="478"/>
          <ac:spMkLst>
            <pc:docMk/>
            <pc:sldMk cId="1805516205" sldId="263"/>
            <ac:spMk id="16" creationId="{DE0E3DE1-BD46-5628-9F84-ECA7A3726439}"/>
          </ac:spMkLst>
        </pc:spChg>
        <pc:spChg chg="del">
          <ac:chgData name="Perrine RODIER - Le Nouveau Belier" userId="8d18d86c-7c03-4563-8894-8ee266adb6ca" providerId="ADAL" clId="{36F8484C-CE0B-45F2-98B7-0442D9389B2D}" dt="2025-12-12T16:59:33.513" v="739" actId="478"/>
          <ac:spMkLst>
            <pc:docMk/>
            <pc:sldMk cId="1805516205" sldId="263"/>
            <ac:spMk id="22" creationId="{A36FF974-D5F5-53C2-F894-29FD3B2A388A}"/>
          </ac:spMkLst>
        </pc:spChg>
        <pc:spChg chg="del">
          <ac:chgData name="Perrine RODIER - Le Nouveau Belier" userId="8d18d86c-7c03-4563-8894-8ee266adb6ca" providerId="ADAL" clId="{36F8484C-CE0B-45F2-98B7-0442D9389B2D}" dt="2025-12-12T16:59:33.513" v="739" actId="478"/>
          <ac:spMkLst>
            <pc:docMk/>
            <pc:sldMk cId="1805516205" sldId="263"/>
            <ac:spMk id="27" creationId="{E4014D24-E198-E75E-7A6B-21AED17DFF4F}"/>
          </ac:spMkLst>
        </pc:spChg>
        <pc:spChg chg="del">
          <ac:chgData name="Perrine RODIER - Le Nouveau Belier" userId="8d18d86c-7c03-4563-8894-8ee266adb6ca" providerId="ADAL" clId="{36F8484C-CE0B-45F2-98B7-0442D9389B2D}" dt="2025-12-12T16:59:33.513" v="739" actId="478"/>
          <ac:spMkLst>
            <pc:docMk/>
            <pc:sldMk cId="1805516205" sldId="263"/>
            <ac:spMk id="28" creationId="{2E823042-5039-8FA8-EE34-4FAD71794EEA}"/>
          </ac:spMkLst>
        </pc:spChg>
        <pc:spChg chg="del">
          <ac:chgData name="Perrine RODIER - Le Nouveau Belier" userId="8d18d86c-7c03-4563-8894-8ee266adb6ca" providerId="ADAL" clId="{36F8484C-CE0B-45F2-98B7-0442D9389B2D}" dt="2025-12-12T16:59:33.513" v="739" actId="478"/>
          <ac:spMkLst>
            <pc:docMk/>
            <pc:sldMk cId="1805516205" sldId="263"/>
            <ac:spMk id="29" creationId="{E5B150BA-7FFB-FC01-4B16-B2CE3B2B4F25}"/>
          </ac:spMkLst>
        </pc:spChg>
        <pc:spChg chg="add del mod">
          <ac:chgData name="Perrine RODIER - Le Nouveau Belier" userId="8d18d86c-7c03-4563-8894-8ee266adb6ca" providerId="ADAL" clId="{36F8484C-CE0B-45F2-98B7-0442D9389B2D}" dt="2025-12-12T16:59:33.513" v="739" actId="478"/>
          <ac:spMkLst>
            <pc:docMk/>
            <pc:sldMk cId="1805516205" sldId="263"/>
            <ac:spMk id="31" creationId="{C516C90F-AC37-7803-2C6A-554B3E294E89}"/>
          </ac:spMkLst>
        </pc:spChg>
        <pc:spChg chg="add mod">
          <ac:chgData name="Perrine RODIER - Le Nouveau Belier" userId="8d18d86c-7c03-4563-8894-8ee266adb6ca" providerId="ADAL" clId="{36F8484C-CE0B-45F2-98B7-0442D9389B2D}" dt="2025-12-12T16:59:34.384" v="740"/>
          <ac:spMkLst>
            <pc:docMk/>
            <pc:sldMk cId="1805516205" sldId="263"/>
            <ac:spMk id="33" creationId="{34D7713D-A5CE-8E3D-BCCA-52D87E5FF519}"/>
          </ac:spMkLst>
        </pc:spChg>
        <pc:spChg chg="add mod">
          <ac:chgData name="Perrine RODIER - Le Nouveau Belier" userId="8d18d86c-7c03-4563-8894-8ee266adb6ca" providerId="ADAL" clId="{36F8484C-CE0B-45F2-98B7-0442D9389B2D}" dt="2025-12-12T16:59:34.384" v="740"/>
          <ac:spMkLst>
            <pc:docMk/>
            <pc:sldMk cId="1805516205" sldId="263"/>
            <ac:spMk id="34" creationId="{AB23A834-EF4F-2C15-1B5E-E198CB818F83}"/>
          </ac:spMkLst>
        </pc:spChg>
        <pc:spChg chg="mod">
          <ac:chgData name="Perrine RODIER - Le Nouveau Belier" userId="8d18d86c-7c03-4563-8894-8ee266adb6ca" providerId="ADAL" clId="{36F8484C-CE0B-45F2-98B7-0442D9389B2D}" dt="2025-12-12T16:59:34.384" v="740"/>
          <ac:spMkLst>
            <pc:docMk/>
            <pc:sldMk cId="1805516205" sldId="263"/>
            <ac:spMk id="37" creationId="{37F2C561-9DF7-40F1-63C4-77625F9CF275}"/>
          </ac:spMkLst>
        </pc:spChg>
        <pc:spChg chg="mod">
          <ac:chgData name="Perrine RODIER - Le Nouveau Belier" userId="8d18d86c-7c03-4563-8894-8ee266adb6ca" providerId="ADAL" clId="{36F8484C-CE0B-45F2-98B7-0442D9389B2D}" dt="2025-12-12T17:00:29.207" v="751" actId="1035"/>
          <ac:spMkLst>
            <pc:docMk/>
            <pc:sldMk cId="1805516205" sldId="263"/>
            <ac:spMk id="38" creationId="{2945E884-87A9-114F-89D3-B3D89D14BAE1}"/>
          </ac:spMkLst>
        </pc:spChg>
        <pc:spChg chg="mod">
          <ac:chgData name="Perrine RODIER - Le Nouveau Belier" userId="8d18d86c-7c03-4563-8894-8ee266adb6ca" providerId="ADAL" clId="{36F8484C-CE0B-45F2-98B7-0442D9389B2D}" dt="2025-12-12T16:59:34.384" v="740"/>
          <ac:spMkLst>
            <pc:docMk/>
            <pc:sldMk cId="1805516205" sldId="263"/>
            <ac:spMk id="41" creationId="{9FC01E32-3F99-A4BB-C732-56C9FDD781C7}"/>
          </ac:spMkLst>
        </pc:spChg>
        <pc:spChg chg="mod">
          <ac:chgData name="Perrine RODIER - Le Nouveau Belier" userId="8d18d86c-7c03-4563-8894-8ee266adb6ca" providerId="ADAL" clId="{36F8484C-CE0B-45F2-98B7-0442D9389B2D}" dt="2025-12-12T16:59:34.384" v="740"/>
          <ac:spMkLst>
            <pc:docMk/>
            <pc:sldMk cId="1805516205" sldId="263"/>
            <ac:spMk id="43" creationId="{59EAC4CE-1DF2-F8E1-5FCE-74AD5D747DF8}"/>
          </ac:spMkLst>
        </pc:spChg>
        <pc:spChg chg="add mod">
          <ac:chgData name="Perrine RODIER - Le Nouveau Belier" userId="8d18d86c-7c03-4563-8894-8ee266adb6ca" providerId="ADAL" clId="{36F8484C-CE0B-45F2-98B7-0442D9389B2D}" dt="2025-12-12T17:00:29.922" v="752"/>
          <ac:spMkLst>
            <pc:docMk/>
            <pc:sldMk cId="1805516205" sldId="263"/>
            <ac:spMk id="50" creationId="{0BCCEA8B-C136-C989-6C59-C28D32C81D0E}"/>
          </ac:spMkLst>
        </pc:spChg>
        <pc:grpChg chg="del">
          <ac:chgData name="Perrine RODIER - Le Nouveau Belier" userId="8d18d86c-7c03-4563-8894-8ee266adb6ca" providerId="ADAL" clId="{36F8484C-CE0B-45F2-98B7-0442D9389B2D}" dt="2025-12-12T16:59:29.222" v="738" actId="21"/>
          <ac:grpSpMkLst>
            <pc:docMk/>
            <pc:sldMk cId="1805516205" sldId="263"/>
            <ac:grpSpMk id="7" creationId="{85A9FF10-D1CE-EA20-99D2-1BFE665F834B}"/>
          </ac:grpSpMkLst>
        </pc:grpChg>
        <pc:grpChg chg="del">
          <ac:chgData name="Perrine RODIER - Le Nouveau Belier" userId="8d18d86c-7c03-4563-8894-8ee266adb6ca" providerId="ADAL" clId="{36F8484C-CE0B-45F2-98B7-0442D9389B2D}" dt="2025-12-12T16:51:41.508" v="667" actId="478"/>
          <ac:grpSpMkLst>
            <pc:docMk/>
            <pc:sldMk cId="1805516205" sldId="263"/>
            <ac:grpSpMk id="13" creationId="{A0FA7670-4E19-E105-597C-1B9D0F8C1AC7}"/>
          </ac:grpSpMkLst>
        </pc:grpChg>
        <pc:grpChg chg="del">
          <ac:chgData name="Perrine RODIER - Le Nouveau Belier" userId="8d18d86c-7c03-4563-8894-8ee266adb6ca" providerId="ADAL" clId="{36F8484C-CE0B-45F2-98B7-0442D9389B2D}" dt="2025-12-12T16:59:33.513" v="739" actId="478"/>
          <ac:grpSpMkLst>
            <pc:docMk/>
            <pc:sldMk cId="1805516205" sldId="263"/>
            <ac:grpSpMk id="47" creationId="{7D645FCD-9115-7590-5B49-B3AAFA92FA87}"/>
          </ac:grpSpMkLst>
        </pc:grpChg>
        <pc:picChg chg="add del">
          <ac:chgData name="Perrine RODIER - Le Nouveau Belier" userId="8d18d86c-7c03-4563-8894-8ee266adb6ca" providerId="ADAL" clId="{36F8484C-CE0B-45F2-98B7-0442D9389B2D}" dt="2025-12-12T16:59:29.222" v="738" actId="21"/>
          <ac:picMkLst>
            <pc:docMk/>
            <pc:sldMk cId="1805516205" sldId="263"/>
            <ac:picMk id="3" creationId="{E558085E-3276-3EDF-4A3F-C66BEEC9A943}"/>
          </ac:picMkLst>
        </pc:picChg>
        <pc:picChg chg="del">
          <ac:chgData name="Perrine RODIER - Le Nouveau Belier" userId="8d18d86c-7c03-4563-8894-8ee266adb6ca" providerId="ADAL" clId="{36F8484C-CE0B-45F2-98B7-0442D9389B2D}" dt="2025-12-12T16:59:33.513" v="739" actId="478"/>
          <ac:picMkLst>
            <pc:docMk/>
            <pc:sldMk cId="1805516205" sldId="263"/>
            <ac:picMk id="11" creationId="{799359DA-AD75-44F9-B696-15F493E8B66F}"/>
          </ac:picMkLst>
        </pc:picChg>
        <pc:picChg chg="del">
          <ac:chgData name="Perrine RODIER - Le Nouveau Belier" userId="8d18d86c-7c03-4563-8894-8ee266adb6ca" providerId="ADAL" clId="{36F8484C-CE0B-45F2-98B7-0442D9389B2D}" dt="2025-12-12T16:59:33.513" v="739" actId="478"/>
          <ac:picMkLst>
            <pc:docMk/>
            <pc:sldMk cId="1805516205" sldId="263"/>
            <ac:picMk id="12" creationId="{7DCEC149-912F-0480-5D90-510125743A65}"/>
          </ac:picMkLst>
        </pc:picChg>
        <pc:picChg chg="del">
          <ac:chgData name="Perrine RODIER - Le Nouveau Belier" userId="8d18d86c-7c03-4563-8894-8ee266adb6ca" providerId="ADAL" clId="{36F8484C-CE0B-45F2-98B7-0442D9389B2D}" dt="2025-12-12T16:51:41.508" v="667" actId="478"/>
          <ac:picMkLst>
            <pc:docMk/>
            <pc:sldMk cId="1805516205" sldId="263"/>
            <ac:picMk id="15" creationId="{09C9C0DA-6AE0-0233-D622-0BD57F5453EA}"/>
          </ac:picMkLst>
        </pc:picChg>
        <pc:picChg chg="del">
          <ac:chgData name="Perrine RODIER - Le Nouveau Belier" userId="8d18d86c-7c03-4563-8894-8ee266adb6ca" providerId="ADAL" clId="{36F8484C-CE0B-45F2-98B7-0442D9389B2D}" dt="2025-12-12T16:59:29.222" v="738" actId="21"/>
          <ac:picMkLst>
            <pc:docMk/>
            <pc:sldMk cId="1805516205" sldId="263"/>
            <ac:picMk id="20" creationId="{B87120E8-4CE0-ADF7-60CC-DA139B7B8A2F}"/>
          </ac:picMkLst>
        </pc:picChg>
        <pc:picChg chg="del">
          <ac:chgData name="Perrine RODIER - Le Nouveau Belier" userId="8d18d86c-7c03-4563-8894-8ee266adb6ca" providerId="ADAL" clId="{36F8484C-CE0B-45F2-98B7-0442D9389B2D}" dt="2025-12-12T16:59:29.222" v="738" actId="21"/>
          <ac:picMkLst>
            <pc:docMk/>
            <pc:sldMk cId="1805516205" sldId="263"/>
            <ac:picMk id="23" creationId="{E9EC792F-4C8C-CC47-75D5-85D1AF3065E9}"/>
          </ac:picMkLst>
        </pc:picChg>
        <pc:picChg chg="add del mod">
          <ac:chgData name="Perrine RODIER - Le Nouveau Belier" userId="8d18d86c-7c03-4563-8894-8ee266adb6ca" providerId="ADAL" clId="{36F8484C-CE0B-45F2-98B7-0442D9389B2D}" dt="2025-12-12T16:59:29.222" v="738" actId="21"/>
          <ac:picMkLst>
            <pc:docMk/>
            <pc:sldMk cId="1805516205" sldId="263"/>
            <ac:picMk id="24" creationId="{8F2C9392-6891-DD9B-5065-1AD86FC650B1}"/>
          </ac:picMkLst>
        </pc:picChg>
        <pc:picChg chg="add del mod">
          <ac:chgData name="Perrine RODIER - Le Nouveau Belier" userId="8d18d86c-7c03-4563-8894-8ee266adb6ca" providerId="ADAL" clId="{36F8484C-CE0B-45F2-98B7-0442D9389B2D}" dt="2025-12-12T17:01:21.801" v="762" actId="21"/>
          <ac:picMkLst>
            <pc:docMk/>
            <pc:sldMk cId="1805516205" sldId="263"/>
            <ac:picMk id="32" creationId="{E558085E-3276-3EDF-4A3F-C66BEEC9A943}"/>
          </ac:picMkLst>
        </pc:picChg>
        <pc:picChg chg="add mod">
          <ac:chgData name="Perrine RODIER - Le Nouveau Belier" userId="8d18d86c-7c03-4563-8894-8ee266adb6ca" providerId="ADAL" clId="{36F8484C-CE0B-45F2-98B7-0442D9389B2D}" dt="2025-12-12T16:59:34.384" v="740"/>
          <ac:picMkLst>
            <pc:docMk/>
            <pc:sldMk cId="1805516205" sldId="263"/>
            <ac:picMk id="44" creationId="{B87120E8-4CE0-ADF7-60CC-DA139B7B8A2F}"/>
          </ac:picMkLst>
        </pc:picChg>
        <pc:picChg chg="add mod">
          <ac:chgData name="Perrine RODIER - Le Nouveau Belier" userId="8d18d86c-7c03-4563-8894-8ee266adb6ca" providerId="ADAL" clId="{36F8484C-CE0B-45F2-98B7-0442D9389B2D}" dt="2025-12-12T16:59:34.384" v="740"/>
          <ac:picMkLst>
            <pc:docMk/>
            <pc:sldMk cId="1805516205" sldId="263"/>
            <ac:picMk id="45" creationId="{E9EC792F-4C8C-CC47-75D5-85D1AF3065E9}"/>
          </ac:picMkLst>
        </pc:picChg>
        <pc:picChg chg="add del mod">
          <ac:chgData name="Perrine RODIER - Le Nouveau Belier" userId="8d18d86c-7c03-4563-8894-8ee266adb6ca" providerId="ADAL" clId="{36F8484C-CE0B-45F2-98B7-0442D9389B2D}" dt="2025-12-12T17:00:21.502" v="746" actId="478"/>
          <ac:picMkLst>
            <pc:docMk/>
            <pc:sldMk cId="1805516205" sldId="263"/>
            <ac:picMk id="46" creationId="{8F2C9392-6891-DD9B-5065-1AD86FC650B1}"/>
          </ac:picMkLst>
        </pc:picChg>
        <pc:picChg chg="add mod">
          <ac:chgData name="Perrine RODIER - Le Nouveau Belier" userId="8d18d86c-7c03-4563-8894-8ee266adb6ca" providerId="ADAL" clId="{36F8484C-CE0B-45F2-98B7-0442D9389B2D}" dt="2025-12-12T17:00:29.922" v="752"/>
          <ac:picMkLst>
            <pc:docMk/>
            <pc:sldMk cId="1805516205" sldId="263"/>
            <ac:picMk id="48" creationId="{2BEF5216-6D37-E3DD-8B96-E73E6DD1A3BD}"/>
          </ac:picMkLst>
        </pc:picChg>
        <pc:picChg chg="del">
          <ac:chgData name="Perrine RODIER - Le Nouveau Belier" userId="8d18d86c-7c03-4563-8894-8ee266adb6ca" providerId="ADAL" clId="{36F8484C-CE0B-45F2-98B7-0442D9389B2D}" dt="2025-12-12T16:59:33.513" v="739" actId="478"/>
          <ac:picMkLst>
            <pc:docMk/>
            <pc:sldMk cId="1805516205" sldId="263"/>
            <ac:picMk id="49" creationId="{37A77B32-7E5C-F514-0263-9A2C2A988CBE}"/>
          </ac:picMkLst>
        </pc:picChg>
      </pc:sldChg>
      <pc:sldChg chg="addSp delSp modSp add mod">
        <pc:chgData name="Perrine RODIER - Le Nouveau Belier" userId="8d18d86c-7c03-4563-8894-8ee266adb6ca" providerId="ADAL" clId="{36F8484C-CE0B-45F2-98B7-0442D9389B2D}" dt="2025-12-12T17:01:41.189" v="769" actId="1035"/>
        <pc:sldMkLst>
          <pc:docMk/>
          <pc:sldMk cId="3174633026" sldId="264"/>
        </pc:sldMkLst>
        <pc:spChg chg="del mod">
          <ac:chgData name="Perrine RODIER - Le Nouveau Belier" userId="8d18d86c-7c03-4563-8894-8ee266adb6ca" providerId="ADAL" clId="{36F8484C-CE0B-45F2-98B7-0442D9389B2D}" dt="2025-12-12T17:00:59.520" v="755" actId="21"/>
          <ac:spMkLst>
            <pc:docMk/>
            <pc:sldMk cId="3174633026" sldId="264"/>
            <ac:spMk id="4" creationId="{2E180648-ABBA-116A-B42F-A0E5B8295607}"/>
          </ac:spMkLst>
        </pc:spChg>
        <pc:spChg chg="del">
          <ac:chgData name="Perrine RODIER - Le Nouveau Belier" userId="8d18d86c-7c03-4563-8894-8ee266adb6ca" providerId="ADAL" clId="{36F8484C-CE0B-45F2-98B7-0442D9389B2D}" dt="2025-12-12T17:00:59.520" v="755" actId="21"/>
          <ac:spMkLst>
            <pc:docMk/>
            <pc:sldMk cId="3174633026" sldId="264"/>
            <ac:spMk id="6" creationId="{2214547C-581F-D58D-8E48-232238EB6CC0}"/>
          </ac:spMkLst>
        </pc:spChg>
        <pc:spChg chg="mod">
          <ac:chgData name="Perrine RODIER - Le Nouveau Belier" userId="8d18d86c-7c03-4563-8894-8ee266adb6ca" providerId="ADAL" clId="{36F8484C-CE0B-45F2-98B7-0442D9389B2D}" dt="2025-12-10T18:04:09.542" v="435" actId="20577"/>
          <ac:spMkLst>
            <pc:docMk/>
            <pc:sldMk cId="3174633026" sldId="264"/>
            <ac:spMk id="9" creationId="{78047154-5083-16BE-B256-994162ECA1C8}"/>
          </ac:spMkLst>
        </pc:spChg>
        <pc:spChg chg="mod">
          <ac:chgData name="Perrine RODIER - Le Nouveau Belier" userId="8d18d86c-7c03-4563-8894-8ee266adb6ca" providerId="ADAL" clId="{36F8484C-CE0B-45F2-98B7-0442D9389B2D}" dt="2025-12-10T18:05:26.440" v="549" actId="20577"/>
          <ac:spMkLst>
            <pc:docMk/>
            <pc:sldMk cId="3174633026" sldId="264"/>
            <ac:spMk id="10" creationId="{2DC5662B-26EF-23CA-ED2F-123CFFC1B726}"/>
          </ac:spMkLst>
        </pc:spChg>
        <pc:spChg chg="del">
          <ac:chgData name="Perrine RODIER - Le Nouveau Belier" userId="8d18d86c-7c03-4563-8894-8ee266adb6ca" providerId="ADAL" clId="{36F8484C-CE0B-45F2-98B7-0442D9389B2D}" dt="2025-12-12T17:01:09.985" v="758" actId="478"/>
          <ac:spMkLst>
            <pc:docMk/>
            <pc:sldMk cId="3174633026" sldId="264"/>
            <ac:spMk id="14" creationId="{9F71D67B-9C96-B349-0E63-D22704E851ED}"/>
          </ac:spMkLst>
        </pc:spChg>
        <pc:spChg chg="del">
          <ac:chgData name="Perrine RODIER - Le Nouveau Belier" userId="8d18d86c-7c03-4563-8894-8ee266adb6ca" providerId="ADAL" clId="{36F8484C-CE0B-45F2-98B7-0442D9389B2D}" dt="2025-12-12T16:51:59.497" v="670" actId="478"/>
          <ac:spMkLst>
            <pc:docMk/>
            <pc:sldMk cId="3174633026" sldId="264"/>
            <ac:spMk id="16" creationId="{191FDC93-F225-08D7-BE1B-EBEE6EA33493}"/>
          </ac:spMkLst>
        </pc:spChg>
        <pc:spChg chg="del">
          <ac:chgData name="Perrine RODIER - Le Nouveau Belier" userId="8d18d86c-7c03-4563-8894-8ee266adb6ca" providerId="ADAL" clId="{36F8484C-CE0B-45F2-98B7-0442D9389B2D}" dt="2025-12-12T17:01:09.985" v="758" actId="478"/>
          <ac:spMkLst>
            <pc:docMk/>
            <pc:sldMk cId="3174633026" sldId="264"/>
            <ac:spMk id="22" creationId="{2E219CFC-C3E7-D4B8-63D9-FFAAC1A3EDD9}"/>
          </ac:spMkLst>
        </pc:spChg>
        <pc:spChg chg="del">
          <ac:chgData name="Perrine RODIER - Le Nouveau Belier" userId="8d18d86c-7c03-4563-8894-8ee266adb6ca" providerId="ADAL" clId="{36F8484C-CE0B-45F2-98B7-0442D9389B2D}" dt="2025-12-12T17:01:09.985" v="758" actId="478"/>
          <ac:spMkLst>
            <pc:docMk/>
            <pc:sldMk cId="3174633026" sldId="264"/>
            <ac:spMk id="27" creationId="{1AE98FF6-78DF-D6D1-9112-211660146702}"/>
          </ac:spMkLst>
        </pc:spChg>
        <pc:spChg chg="del">
          <ac:chgData name="Perrine RODIER - Le Nouveau Belier" userId="8d18d86c-7c03-4563-8894-8ee266adb6ca" providerId="ADAL" clId="{36F8484C-CE0B-45F2-98B7-0442D9389B2D}" dt="2025-12-12T17:01:09.985" v="758" actId="478"/>
          <ac:spMkLst>
            <pc:docMk/>
            <pc:sldMk cId="3174633026" sldId="264"/>
            <ac:spMk id="28" creationId="{44D14FB4-82F6-3D5A-BFDD-026A8D60F8C6}"/>
          </ac:spMkLst>
        </pc:spChg>
        <pc:spChg chg="del">
          <ac:chgData name="Perrine RODIER - Le Nouveau Belier" userId="8d18d86c-7c03-4563-8894-8ee266adb6ca" providerId="ADAL" clId="{36F8484C-CE0B-45F2-98B7-0442D9389B2D}" dt="2025-12-12T17:01:09.985" v="758" actId="478"/>
          <ac:spMkLst>
            <pc:docMk/>
            <pc:sldMk cId="3174633026" sldId="264"/>
            <ac:spMk id="29" creationId="{9D76AE24-95B8-D6BB-B9E1-C44A6E441A66}"/>
          </ac:spMkLst>
        </pc:spChg>
        <pc:spChg chg="add del mod">
          <ac:chgData name="Perrine RODIER - Le Nouveau Belier" userId="8d18d86c-7c03-4563-8894-8ee266adb6ca" providerId="ADAL" clId="{36F8484C-CE0B-45F2-98B7-0442D9389B2D}" dt="2025-12-12T17:00:59.520" v="755" actId="21"/>
          <ac:spMkLst>
            <pc:docMk/>
            <pc:sldMk cId="3174633026" sldId="264"/>
            <ac:spMk id="31" creationId="{8DFB9FAD-BC13-5106-99AD-1A4640551722}"/>
          </ac:spMkLst>
        </pc:spChg>
        <pc:spChg chg="add mod">
          <ac:chgData name="Perrine RODIER - Le Nouveau Belier" userId="8d18d86c-7c03-4563-8894-8ee266adb6ca" providerId="ADAL" clId="{36F8484C-CE0B-45F2-98B7-0442D9389B2D}" dt="2025-12-12T17:01:13.901" v="760"/>
          <ac:spMkLst>
            <pc:docMk/>
            <pc:sldMk cId="3174633026" sldId="264"/>
            <ac:spMk id="32" creationId="{2E180648-ABBA-116A-B42F-A0E5B8295607}"/>
          </ac:spMkLst>
        </pc:spChg>
        <pc:spChg chg="add mod">
          <ac:chgData name="Perrine RODIER - Le Nouveau Belier" userId="8d18d86c-7c03-4563-8894-8ee266adb6ca" providerId="ADAL" clId="{36F8484C-CE0B-45F2-98B7-0442D9389B2D}" dt="2025-12-12T17:01:13.901" v="760"/>
          <ac:spMkLst>
            <pc:docMk/>
            <pc:sldMk cId="3174633026" sldId="264"/>
            <ac:spMk id="33" creationId="{2214547C-581F-D58D-8E48-232238EB6CC0}"/>
          </ac:spMkLst>
        </pc:spChg>
        <pc:spChg chg="mod">
          <ac:chgData name="Perrine RODIER - Le Nouveau Belier" userId="8d18d86c-7c03-4563-8894-8ee266adb6ca" providerId="ADAL" clId="{36F8484C-CE0B-45F2-98B7-0442D9389B2D}" dt="2025-12-12T17:01:13.901" v="760"/>
          <ac:spMkLst>
            <pc:docMk/>
            <pc:sldMk cId="3174633026" sldId="264"/>
            <ac:spMk id="36" creationId="{78047154-5083-16BE-B256-994162ECA1C8}"/>
          </ac:spMkLst>
        </pc:spChg>
        <pc:spChg chg="mod">
          <ac:chgData name="Perrine RODIER - Le Nouveau Belier" userId="8d18d86c-7c03-4563-8894-8ee266adb6ca" providerId="ADAL" clId="{36F8484C-CE0B-45F2-98B7-0442D9389B2D}" dt="2025-12-12T17:01:41.189" v="769" actId="1035"/>
          <ac:spMkLst>
            <pc:docMk/>
            <pc:sldMk cId="3174633026" sldId="264"/>
            <ac:spMk id="37" creationId="{2DC5662B-26EF-23CA-ED2F-123CFFC1B726}"/>
          </ac:spMkLst>
        </pc:spChg>
        <pc:spChg chg="mod">
          <ac:chgData name="Perrine RODIER - Le Nouveau Belier" userId="8d18d86c-7c03-4563-8894-8ee266adb6ca" providerId="ADAL" clId="{36F8484C-CE0B-45F2-98B7-0442D9389B2D}" dt="2025-12-12T17:01:13.901" v="760"/>
          <ac:spMkLst>
            <pc:docMk/>
            <pc:sldMk cId="3174633026" sldId="264"/>
            <ac:spMk id="40" creationId="{A00C9176-2809-4293-3CA8-0CCCED8146C5}"/>
          </ac:spMkLst>
        </pc:spChg>
        <pc:spChg chg="mod">
          <ac:chgData name="Perrine RODIER - Le Nouveau Belier" userId="8d18d86c-7c03-4563-8894-8ee266adb6ca" providerId="ADAL" clId="{36F8484C-CE0B-45F2-98B7-0442D9389B2D}" dt="2025-12-12T17:01:13.901" v="760"/>
          <ac:spMkLst>
            <pc:docMk/>
            <pc:sldMk cId="3174633026" sldId="264"/>
            <ac:spMk id="41" creationId="{93739187-C1F4-E998-CD5A-98F042BFC0E7}"/>
          </ac:spMkLst>
        </pc:spChg>
        <pc:spChg chg="add mod">
          <ac:chgData name="Perrine RODIER - Le Nouveau Belier" userId="8d18d86c-7c03-4563-8894-8ee266adb6ca" providerId="ADAL" clId="{36F8484C-CE0B-45F2-98B7-0442D9389B2D}" dt="2025-12-12T17:01:13.901" v="760"/>
          <ac:spMkLst>
            <pc:docMk/>
            <pc:sldMk cId="3174633026" sldId="264"/>
            <ac:spMk id="46" creationId="{8DFB9FAD-BC13-5106-99AD-1A4640551722}"/>
          </ac:spMkLst>
        </pc:spChg>
        <pc:grpChg chg="del">
          <ac:chgData name="Perrine RODIER - Le Nouveau Belier" userId="8d18d86c-7c03-4563-8894-8ee266adb6ca" providerId="ADAL" clId="{36F8484C-CE0B-45F2-98B7-0442D9389B2D}" dt="2025-12-12T17:00:59.520" v="755" actId="21"/>
          <ac:grpSpMkLst>
            <pc:docMk/>
            <pc:sldMk cId="3174633026" sldId="264"/>
            <ac:grpSpMk id="7" creationId="{8E46A5D7-1B62-FB20-7DAE-BCC80F29E945}"/>
          </ac:grpSpMkLst>
        </pc:grpChg>
        <pc:grpChg chg="del">
          <ac:chgData name="Perrine RODIER - Le Nouveau Belier" userId="8d18d86c-7c03-4563-8894-8ee266adb6ca" providerId="ADAL" clId="{36F8484C-CE0B-45F2-98B7-0442D9389B2D}" dt="2025-12-12T16:51:55.234" v="669" actId="478"/>
          <ac:grpSpMkLst>
            <pc:docMk/>
            <pc:sldMk cId="3174633026" sldId="264"/>
            <ac:grpSpMk id="13" creationId="{AF0D8DD6-9A60-6AB0-4BEC-EF80818D93D1}"/>
          </ac:grpSpMkLst>
        </pc:grpChg>
        <pc:grpChg chg="del">
          <ac:chgData name="Perrine RODIER - Le Nouveau Belier" userId="8d18d86c-7c03-4563-8894-8ee266adb6ca" providerId="ADAL" clId="{36F8484C-CE0B-45F2-98B7-0442D9389B2D}" dt="2025-12-12T17:01:13.112" v="759" actId="478"/>
          <ac:grpSpMkLst>
            <pc:docMk/>
            <pc:sldMk cId="3174633026" sldId="264"/>
            <ac:grpSpMk id="47" creationId="{B9DF3FE3-D5D4-267D-DF24-3B323A23C440}"/>
          </ac:grpSpMkLst>
        </pc:grpChg>
        <pc:picChg chg="add del mod">
          <ac:chgData name="Perrine RODIER - Le Nouveau Belier" userId="8d18d86c-7c03-4563-8894-8ee266adb6ca" providerId="ADAL" clId="{36F8484C-CE0B-45F2-98B7-0442D9389B2D}" dt="2025-12-12T17:01:02.732" v="756" actId="478"/>
          <ac:picMkLst>
            <pc:docMk/>
            <pc:sldMk cId="3174633026" sldId="264"/>
            <ac:picMk id="3" creationId="{B96566B0-4687-4069-C8E1-88E9F173B88B}"/>
          </ac:picMkLst>
        </pc:picChg>
        <pc:picChg chg="del">
          <ac:chgData name="Perrine RODIER - Le Nouveau Belier" userId="8d18d86c-7c03-4563-8894-8ee266adb6ca" providerId="ADAL" clId="{36F8484C-CE0B-45F2-98B7-0442D9389B2D}" dt="2025-12-12T17:01:09.985" v="758" actId="478"/>
          <ac:picMkLst>
            <pc:docMk/>
            <pc:sldMk cId="3174633026" sldId="264"/>
            <ac:picMk id="11" creationId="{FB9CAEB2-4265-ADFD-8071-E044DDBBD734}"/>
          </ac:picMkLst>
        </pc:picChg>
        <pc:picChg chg="del">
          <ac:chgData name="Perrine RODIER - Le Nouveau Belier" userId="8d18d86c-7c03-4563-8894-8ee266adb6ca" providerId="ADAL" clId="{36F8484C-CE0B-45F2-98B7-0442D9389B2D}" dt="2025-12-12T17:01:09.985" v="758" actId="478"/>
          <ac:picMkLst>
            <pc:docMk/>
            <pc:sldMk cId="3174633026" sldId="264"/>
            <ac:picMk id="12" creationId="{414462A6-E593-2CC3-189C-98FA4E9A8ED8}"/>
          </ac:picMkLst>
        </pc:picChg>
        <pc:picChg chg="del">
          <ac:chgData name="Perrine RODIER - Le Nouveau Belier" userId="8d18d86c-7c03-4563-8894-8ee266adb6ca" providerId="ADAL" clId="{36F8484C-CE0B-45F2-98B7-0442D9389B2D}" dt="2025-12-12T16:51:55.234" v="669" actId="478"/>
          <ac:picMkLst>
            <pc:docMk/>
            <pc:sldMk cId="3174633026" sldId="264"/>
            <ac:picMk id="15" creationId="{FB6A252B-FC7B-6A2A-E4CB-23E4B67B7DD5}"/>
          </ac:picMkLst>
        </pc:picChg>
        <pc:picChg chg="del">
          <ac:chgData name="Perrine RODIER - Le Nouveau Belier" userId="8d18d86c-7c03-4563-8894-8ee266adb6ca" providerId="ADAL" clId="{36F8484C-CE0B-45F2-98B7-0442D9389B2D}" dt="2025-12-12T17:00:59.520" v="755" actId="21"/>
          <ac:picMkLst>
            <pc:docMk/>
            <pc:sldMk cId="3174633026" sldId="264"/>
            <ac:picMk id="20" creationId="{CA2B88D2-60E4-342B-8E1E-97B80E4950FC}"/>
          </ac:picMkLst>
        </pc:picChg>
        <pc:picChg chg="del">
          <ac:chgData name="Perrine RODIER - Le Nouveau Belier" userId="8d18d86c-7c03-4563-8894-8ee266adb6ca" providerId="ADAL" clId="{36F8484C-CE0B-45F2-98B7-0442D9389B2D}" dt="2025-12-12T17:00:59.520" v="755" actId="21"/>
          <ac:picMkLst>
            <pc:docMk/>
            <pc:sldMk cId="3174633026" sldId="264"/>
            <ac:picMk id="23" creationId="{3D3BE154-A2BA-142C-C710-432FB2C8B184}"/>
          </ac:picMkLst>
        </pc:picChg>
        <pc:picChg chg="add del mod">
          <ac:chgData name="Perrine RODIER - Le Nouveau Belier" userId="8d18d86c-7c03-4563-8894-8ee266adb6ca" providerId="ADAL" clId="{36F8484C-CE0B-45F2-98B7-0442D9389B2D}" dt="2025-12-12T17:00:59.520" v="755" actId="21"/>
          <ac:picMkLst>
            <pc:docMk/>
            <pc:sldMk cId="3174633026" sldId="264"/>
            <ac:picMk id="24" creationId="{7F88CC7D-5990-8691-B23A-40A145FAB09B}"/>
          </ac:picMkLst>
        </pc:picChg>
        <pc:picChg chg="add mod">
          <ac:chgData name="Perrine RODIER - Le Nouveau Belier" userId="8d18d86c-7c03-4563-8894-8ee266adb6ca" providerId="ADAL" clId="{36F8484C-CE0B-45F2-98B7-0442D9389B2D}" dt="2025-12-12T17:01:13.901" v="760"/>
          <ac:picMkLst>
            <pc:docMk/>
            <pc:sldMk cId="3174633026" sldId="264"/>
            <ac:picMk id="43" creationId="{CA2B88D2-60E4-342B-8E1E-97B80E4950FC}"/>
          </ac:picMkLst>
        </pc:picChg>
        <pc:picChg chg="add mod">
          <ac:chgData name="Perrine RODIER - Le Nouveau Belier" userId="8d18d86c-7c03-4563-8894-8ee266adb6ca" providerId="ADAL" clId="{36F8484C-CE0B-45F2-98B7-0442D9389B2D}" dt="2025-12-12T17:01:13.901" v="760"/>
          <ac:picMkLst>
            <pc:docMk/>
            <pc:sldMk cId="3174633026" sldId="264"/>
            <ac:picMk id="44" creationId="{3D3BE154-A2BA-142C-C710-432FB2C8B184}"/>
          </ac:picMkLst>
        </pc:picChg>
        <pc:picChg chg="add mod">
          <ac:chgData name="Perrine RODIER - Le Nouveau Belier" userId="8d18d86c-7c03-4563-8894-8ee266adb6ca" providerId="ADAL" clId="{36F8484C-CE0B-45F2-98B7-0442D9389B2D}" dt="2025-12-12T17:01:13.901" v="760"/>
          <ac:picMkLst>
            <pc:docMk/>
            <pc:sldMk cId="3174633026" sldId="264"/>
            <ac:picMk id="45" creationId="{7F88CC7D-5990-8691-B23A-40A145FAB09B}"/>
          </ac:picMkLst>
        </pc:picChg>
        <pc:picChg chg="add mod ord">
          <ac:chgData name="Perrine RODIER - Le Nouveau Belier" userId="8d18d86c-7c03-4563-8894-8ee266adb6ca" providerId="ADAL" clId="{36F8484C-CE0B-45F2-98B7-0442D9389B2D}" dt="2025-12-12T17:01:30.520" v="764" actId="167"/>
          <ac:picMkLst>
            <pc:docMk/>
            <pc:sldMk cId="3174633026" sldId="264"/>
            <ac:picMk id="48" creationId="{72E1AF1F-396C-7C8C-F043-1C2E3B665428}"/>
          </ac:picMkLst>
        </pc:picChg>
        <pc:picChg chg="add del">
          <ac:chgData name="Perrine RODIER - Le Nouveau Belier" userId="8d18d86c-7c03-4563-8894-8ee266adb6ca" providerId="ADAL" clId="{36F8484C-CE0B-45F2-98B7-0442D9389B2D}" dt="2025-12-12T17:01:04.851" v="757" actId="478"/>
          <ac:picMkLst>
            <pc:docMk/>
            <pc:sldMk cId="3174633026" sldId="264"/>
            <ac:picMk id="49" creationId="{F0BAEA37-C878-1F56-EE3D-5082F91EBD86}"/>
          </ac:picMkLst>
        </pc:picChg>
      </pc:sldChg>
      <pc:sldChg chg="addSp delSp modSp add mod">
        <pc:chgData name="Perrine RODIER - Le Nouveau Belier" userId="8d18d86c-7c03-4563-8894-8ee266adb6ca" providerId="ADAL" clId="{36F8484C-CE0B-45F2-98B7-0442D9389B2D}" dt="2025-12-12T17:05:03.154" v="786" actId="1035"/>
        <pc:sldMkLst>
          <pc:docMk/>
          <pc:sldMk cId="1651862950" sldId="265"/>
        </pc:sldMkLst>
        <pc:spChg chg="del">
          <ac:chgData name="Perrine RODIER - Le Nouveau Belier" userId="8d18d86c-7c03-4563-8894-8ee266adb6ca" providerId="ADAL" clId="{36F8484C-CE0B-45F2-98B7-0442D9389B2D}" dt="2025-12-12T17:04:26.781" v="780" actId="478"/>
          <ac:spMkLst>
            <pc:docMk/>
            <pc:sldMk cId="1651862950" sldId="265"/>
            <ac:spMk id="9" creationId="{AC8E9429-A32C-D716-5EBF-EC019E6499FB}"/>
          </ac:spMkLst>
        </pc:spChg>
        <pc:spChg chg="del">
          <ac:chgData name="Perrine RODIER - Le Nouveau Belier" userId="8d18d86c-7c03-4563-8894-8ee266adb6ca" providerId="ADAL" clId="{36F8484C-CE0B-45F2-98B7-0442D9389B2D}" dt="2025-12-12T17:04:26.781" v="780" actId="478"/>
          <ac:spMkLst>
            <pc:docMk/>
            <pc:sldMk cId="1651862950" sldId="265"/>
            <ac:spMk id="10" creationId="{33084BAD-E074-F6AD-157F-23E5C4DD2A99}"/>
          </ac:spMkLst>
        </pc:spChg>
        <pc:spChg chg="add mod">
          <ac:chgData name="Perrine RODIER - Le Nouveau Belier" userId="8d18d86c-7c03-4563-8894-8ee266adb6ca" providerId="ADAL" clId="{36F8484C-CE0B-45F2-98B7-0442D9389B2D}" dt="2025-12-12T17:04:28.020" v="781"/>
          <ac:spMkLst>
            <pc:docMk/>
            <pc:sldMk cId="1651862950" sldId="265"/>
            <ac:spMk id="24" creationId="{9B25F7A0-A4FC-60C5-765B-A22B6D0F5208}"/>
          </ac:spMkLst>
        </pc:spChg>
        <pc:spChg chg="add mod">
          <ac:chgData name="Perrine RODIER - Le Nouveau Belier" userId="8d18d86c-7c03-4563-8894-8ee266adb6ca" providerId="ADAL" clId="{36F8484C-CE0B-45F2-98B7-0442D9389B2D}" dt="2025-12-12T17:04:28.020" v="781"/>
          <ac:spMkLst>
            <pc:docMk/>
            <pc:sldMk cId="1651862950" sldId="265"/>
            <ac:spMk id="27" creationId="{9653F8E0-F683-50BB-9741-05A1040F0A45}"/>
          </ac:spMkLst>
        </pc:spChg>
        <pc:picChg chg="mod">
          <ac:chgData name="Perrine RODIER - Le Nouveau Belier" userId="8d18d86c-7c03-4563-8894-8ee266adb6ca" providerId="ADAL" clId="{36F8484C-CE0B-45F2-98B7-0442D9389B2D}" dt="2025-12-12T17:05:03.154" v="786" actId="1035"/>
          <ac:picMkLst>
            <pc:docMk/>
            <pc:sldMk cId="1651862950" sldId="265"/>
            <ac:picMk id="3" creationId="{608AF509-3FB6-FB46-3BCE-87C21851E37A}"/>
          </ac:picMkLst>
        </pc:picChg>
      </pc:sldChg>
      <pc:sldChg chg="addSp delSp modSp add mod">
        <pc:chgData name="Perrine RODIER - Le Nouveau Belier" userId="8d18d86c-7c03-4563-8894-8ee266adb6ca" providerId="ADAL" clId="{36F8484C-CE0B-45F2-98B7-0442D9389B2D}" dt="2025-12-12T17:05:24.091" v="789"/>
        <pc:sldMkLst>
          <pc:docMk/>
          <pc:sldMk cId="3667748771" sldId="266"/>
        </pc:sldMkLst>
        <pc:spChg chg="add mod">
          <ac:chgData name="Perrine RODIER - Le Nouveau Belier" userId="8d18d86c-7c03-4563-8894-8ee266adb6ca" providerId="ADAL" clId="{36F8484C-CE0B-45F2-98B7-0442D9389B2D}" dt="2025-12-12T17:05:24.091" v="789"/>
          <ac:spMkLst>
            <pc:docMk/>
            <pc:sldMk cId="3667748771" sldId="266"/>
            <ac:spMk id="9" creationId="{76EC9484-4349-A296-A53E-78AA5BFF229F}"/>
          </ac:spMkLst>
        </pc:spChg>
        <pc:spChg chg="add mod">
          <ac:chgData name="Perrine RODIER - Le Nouveau Belier" userId="8d18d86c-7c03-4563-8894-8ee266adb6ca" providerId="ADAL" clId="{36F8484C-CE0B-45F2-98B7-0442D9389B2D}" dt="2025-12-12T17:05:24.091" v="789"/>
          <ac:spMkLst>
            <pc:docMk/>
            <pc:sldMk cId="3667748771" sldId="266"/>
            <ac:spMk id="10" creationId="{5A66C08C-A5C4-28AF-086B-48524D860E15}"/>
          </ac:spMkLst>
        </pc:spChg>
        <pc:spChg chg="del">
          <ac:chgData name="Perrine RODIER - Le Nouveau Belier" userId="8d18d86c-7c03-4563-8894-8ee266adb6ca" providerId="ADAL" clId="{36F8484C-CE0B-45F2-98B7-0442D9389B2D}" dt="2025-12-12T17:05:23.556" v="788" actId="478"/>
          <ac:spMkLst>
            <pc:docMk/>
            <pc:sldMk cId="3667748771" sldId="266"/>
            <ac:spMk id="24" creationId="{9B32934B-31BE-F943-89BB-C84A4162838C}"/>
          </ac:spMkLst>
        </pc:spChg>
        <pc:spChg chg="del">
          <ac:chgData name="Perrine RODIER - Le Nouveau Belier" userId="8d18d86c-7c03-4563-8894-8ee266adb6ca" providerId="ADAL" clId="{36F8484C-CE0B-45F2-98B7-0442D9389B2D}" dt="2025-12-12T17:05:23.556" v="788" actId="478"/>
          <ac:spMkLst>
            <pc:docMk/>
            <pc:sldMk cId="3667748771" sldId="266"/>
            <ac:spMk id="27" creationId="{C1D4D4CB-129E-95A8-57FE-7A7D3729E18E}"/>
          </ac:spMkLst>
        </pc:spChg>
      </pc:sldChg>
      <pc:sldChg chg="addSp delSp modSp add mod">
        <pc:chgData name="Perrine RODIER - Le Nouveau Belier" userId="8d18d86c-7c03-4563-8894-8ee266adb6ca" providerId="ADAL" clId="{36F8484C-CE0B-45F2-98B7-0442D9389B2D}" dt="2025-12-12T17:05:51.062" v="793"/>
        <pc:sldMkLst>
          <pc:docMk/>
          <pc:sldMk cId="839880462" sldId="267"/>
        </pc:sldMkLst>
        <pc:spChg chg="del">
          <ac:chgData name="Perrine RODIER - Le Nouveau Belier" userId="8d18d86c-7c03-4563-8894-8ee266adb6ca" providerId="ADAL" clId="{36F8484C-CE0B-45F2-98B7-0442D9389B2D}" dt="2025-12-12T17:05:50.527" v="792" actId="478"/>
          <ac:spMkLst>
            <pc:docMk/>
            <pc:sldMk cId="839880462" sldId="267"/>
            <ac:spMk id="9" creationId="{D942B75A-21DD-F401-C154-1CFFF6BE6F7B}"/>
          </ac:spMkLst>
        </pc:spChg>
        <pc:spChg chg="del">
          <ac:chgData name="Perrine RODIER - Le Nouveau Belier" userId="8d18d86c-7c03-4563-8894-8ee266adb6ca" providerId="ADAL" clId="{36F8484C-CE0B-45F2-98B7-0442D9389B2D}" dt="2025-12-12T17:05:50.527" v="792" actId="478"/>
          <ac:spMkLst>
            <pc:docMk/>
            <pc:sldMk cId="839880462" sldId="267"/>
            <ac:spMk id="10" creationId="{B8D5D660-3831-EF45-9927-6378CDE2A348}"/>
          </ac:spMkLst>
        </pc:spChg>
        <pc:spChg chg="add mod">
          <ac:chgData name="Perrine RODIER - Le Nouveau Belier" userId="8d18d86c-7c03-4563-8894-8ee266adb6ca" providerId="ADAL" clId="{36F8484C-CE0B-45F2-98B7-0442D9389B2D}" dt="2025-12-12T17:05:51.062" v="793"/>
          <ac:spMkLst>
            <pc:docMk/>
            <pc:sldMk cId="839880462" sldId="267"/>
            <ac:spMk id="24" creationId="{5D8AEB01-FC83-8DDC-A2BB-31E4F406E1A9}"/>
          </ac:spMkLst>
        </pc:spChg>
        <pc:spChg chg="add mod">
          <ac:chgData name="Perrine RODIER - Le Nouveau Belier" userId="8d18d86c-7c03-4563-8894-8ee266adb6ca" providerId="ADAL" clId="{36F8484C-CE0B-45F2-98B7-0442D9389B2D}" dt="2025-12-12T17:05:51.062" v="793"/>
          <ac:spMkLst>
            <pc:docMk/>
            <pc:sldMk cId="839880462" sldId="267"/>
            <ac:spMk id="27" creationId="{79737825-ED17-BA3D-5017-468A9A3C01BA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4176F8-A186-7E4C-8934-A0FC3959EA8A}" type="datetimeFigureOut">
              <a:rPr lang="fr-FR" smtClean="0"/>
              <a:t>12/12/2025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892C57-FA88-4D4A-87D0-642277AB814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6034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810030" rtl="0" eaLnBrk="1" latinLnBrk="0" hangingPunct="1">
      <a:defRPr sz="5000" kern="1200">
        <a:solidFill>
          <a:schemeClr val="tx1"/>
        </a:solidFill>
        <a:latin typeface="+mn-lt"/>
        <a:ea typeface="+mn-ea"/>
        <a:cs typeface="+mn-cs"/>
      </a:defRPr>
    </a:lvl1pPr>
    <a:lvl2pPr marL="1905015" algn="l" defTabSz="3810030" rtl="0" eaLnBrk="1" latinLnBrk="0" hangingPunct="1">
      <a:defRPr sz="5000" kern="1200">
        <a:solidFill>
          <a:schemeClr val="tx1"/>
        </a:solidFill>
        <a:latin typeface="+mn-lt"/>
        <a:ea typeface="+mn-ea"/>
        <a:cs typeface="+mn-cs"/>
      </a:defRPr>
    </a:lvl2pPr>
    <a:lvl3pPr marL="3810030" algn="l" defTabSz="3810030" rtl="0" eaLnBrk="1" latinLnBrk="0" hangingPunct="1">
      <a:defRPr sz="5000" kern="1200">
        <a:solidFill>
          <a:schemeClr val="tx1"/>
        </a:solidFill>
        <a:latin typeface="+mn-lt"/>
        <a:ea typeface="+mn-ea"/>
        <a:cs typeface="+mn-cs"/>
      </a:defRPr>
    </a:lvl3pPr>
    <a:lvl4pPr marL="5715046" algn="l" defTabSz="3810030" rtl="0" eaLnBrk="1" latinLnBrk="0" hangingPunct="1">
      <a:defRPr sz="5000" kern="1200">
        <a:solidFill>
          <a:schemeClr val="tx1"/>
        </a:solidFill>
        <a:latin typeface="+mn-lt"/>
        <a:ea typeface="+mn-ea"/>
        <a:cs typeface="+mn-cs"/>
      </a:defRPr>
    </a:lvl4pPr>
    <a:lvl5pPr marL="7620061" algn="l" defTabSz="3810030" rtl="0" eaLnBrk="1" latinLnBrk="0" hangingPunct="1">
      <a:defRPr sz="5000" kern="1200">
        <a:solidFill>
          <a:schemeClr val="tx1"/>
        </a:solidFill>
        <a:latin typeface="+mn-lt"/>
        <a:ea typeface="+mn-ea"/>
        <a:cs typeface="+mn-cs"/>
      </a:defRPr>
    </a:lvl5pPr>
    <a:lvl6pPr marL="9525076" algn="l" defTabSz="3810030" rtl="0" eaLnBrk="1" latinLnBrk="0" hangingPunct="1">
      <a:defRPr sz="5000" kern="1200">
        <a:solidFill>
          <a:schemeClr val="tx1"/>
        </a:solidFill>
        <a:latin typeface="+mn-lt"/>
        <a:ea typeface="+mn-ea"/>
        <a:cs typeface="+mn-cs"/>
      </a:defRPr>
    </a:lvl6pPr>
    <a:lvl7pPr marL="11430091" algn="l" defTabSz="3810030" rtl="0" eaLnBrk="1" latinLnBrk="0" hangingPunct="1">
      <a:defRPr sz="5000" kern="1200">
        <a:solidFill>
          <a:schemeClr val="tx1"/>
        </a:solidFill>
        <a:latin typeface="+mn-lt"/>
        <a:ea typeface="+mn-ea"/>
        <a:cs typeface="+mn-cs"/>
      </a:defRPr>
    </a:lvl7pPr>
    <a:lvl8pPr marL="13335107" algn="l" defTabSz="3810030" rtl="0" eaLnBrk="1" latinLnBrk="0" hangingPunct="1">
      <a:defRPr sz="5000" kern="1200">
        <a:solidFill>
          <a:schemeClr val="tx1"/>
        </a:solidFill>
        <a:latin typeface="+mn-lt"/>
        <a:ea typeface="+mn-ea"/>
        <a:cs typeface="+mn-cs"/>
      </a:defRPr>
    </a:lvl8pPr>
    <a:lvl9pPr marL="15240122" algn="l" defTabSz="3810030" rtl="0" eaLnBrk="1" latinLnBrk="0" hangingPunct="1">
      <a:defRPr sz="5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892C57-FA88-4D4A-87D0-642277AB814E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159725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7D42AD-03D1-A8BD-78C6-38DAF094FF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964250D3-ADFF-5788-F3FA-7958A4330E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7D4129A-421A-18C4-2BC3-40DECEAEF6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75D490A-CEAC-4ED0-F643-5F87CC1F976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892C57-FA88-4D4A-87D0-642277AB814E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85827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0033EC-3BAA-1FC8-CF20-86747AB5BD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28316BA7-F64F-4BB3-BCAA-B0F860117E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DAA299B1-B51F-2A05-E3ED-9EA9346CEE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83547BF-A023-B124-AC45-46F2E68835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892C57-FA88-4D4A-87D0-642277AB814E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24308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84E1C1-21CF-B7D1-2E22-B893B86280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BD13097B-0963-4FAC-8336-65955E0987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F74F2DAA-9F82-9C53-6A81-5A9B6D54A9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2056113-5F51-4DAE-ED7D-F8E880F363D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892C57-FA88-4D4A-87D0-642277AB814E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26124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E5DA70-E660-E168-CC03-D4689FC59E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AEA0F7D4-AF1E-21B1-565F-0A581013D8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8E435FD-87F6-5D5B-56BE-491C1E4640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8600C56-928B-CF8D-FF7F-635876E8C3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892C57-FA88-4D4A-87D0-642277AB814E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306908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AE3D48-651F-B8F6-C3BC-2A031AFECA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034590AD-213C-4097-CB34-DAB182CEF84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1D0B716-033E-F1BE-2279-5D8054EF24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D1CA7ED-E707-4B53-46C7-6B3A620647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892C57-FA88-4D4A-87D0-642277AB814E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54518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50000" y="4676772"/>
            <a:ext cx="38100000" cy="9948886"/>
          </a:xfrm>
        </p:spPr>
        <p:txBody>
          <a:bodyPr anchor="b"/>
          <a:lstStyle>
            <a:lvl1pPr algn="ctr">
              <a:defRPr sz="25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350000" y="15009326"/>
            <a:ext cx="38100000" cy="6899392"/>
          </a:xfrm>
        </p:spPr>
        <p:txBody>
          <a:bodyPr/>
          <a:lstStyle>
            <a:lvl1pPr marL="0" indent="0" algn="ctr">
              <a:buNone/>
              <a:defRPr sz="10000"/>
            </a:lvl1pPr>
            <a:lvl2pPr marL="1905015" indent="0" algn="ctr">
              <a:buNone/>
              <a:defRPr sz="8333"/>
            </a:lvl2pPr>
            <a:lvl3pPr marL="3810030" indent="0" algn="ctr">
              <a:buNone/>
              <a:defRPr sz="7500"/>
            </a:lvl3pPr>
            <a:lvl4pPr marL="5715046" indent="0" algn="ctr">
              <a:buNone/>
              <a:defRPr sz="6667"/>
            </a:lvl4pPr>
            <a:lvl5pPr marL="7620061" indent="0" algn="ctr">
              <a:buNone/>
              <a:defRPr sz="6667"/>
            </a:lvl5pPr>
            <a:lvl6pPr marL="9525076" indent="0" algn="ctr">
              <a:buNone/>
              <a:defRPr sz="6667"/>
            </a:lvl6pPr>
            <a:lvl7pPr marL="11430091" indent="0" algn="ctr">
              <a:buNone/>
              <a:defRPr sz="6667"/>
            </a:lvl7pPr>
            <a:lvl8pPr marL="13335107" indent="0" algn="ctr">
              <a:buNone/>
              <a:defRPr sz="6667"/>
            </a:lvl8pPr>
            <a:lvl9pPr marL="15240122" indent="0" algn="ctr">
              <a:buNone/>
              <a:defRPr sz="6667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CAF09-FBBA-6143-B393-AF1EBEF68DC1}" type="datetimeFigureOut">
              <a:rPr lang="fr-FR" smtClean="0"/>
              <a:t>12/12/2025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E9A2A-953A-6349-9E56-942210C1B5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71330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CAF09-FBBA-6143-B393-AF1EBEF68DC1}" type="datetimeFigureOut">
              <a:rPr lang="fr-FR" smtClean="0"/>
              <a:t>12/12/2025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E9A2A-953A-6349-9E56-942210C1B5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56140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6353750" y="1521439"/>
            <a:ext cx="10953750" cy="24217337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92500" y="1521439"/>
            <a:ext cx="32226250" cy="24217337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CAF09-FBBA-6143-B393-AF1EBEF68DC1}" type="datetimeFigureOut">
              <a:rPr lang="fr-FR" smtClean="0"/>
              <a:t>12/12/2025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E9A2A-953A-6349-9E56-942210C1B5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13473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CAF09-FBBA-6143-B393-AF1EBEF68DC1}" type="datetimeFigureOut">
              <a:rPr lang="fr-FR" smtClean="0"/>
              <a:t>12/12/2025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E9A2A-953A-6349-9E56-942210C1B5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01253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6042" y="7124306"/>
            <a:ext cx="43815000" cy="11887065"/>
          </a:xfrm>
        </p:spPr>
        <p:txBody>
          <a:bodyPr anchor="b"/>
          <a:lstStyle>
            <a:lvl1pPr>
              <a:defRPr sz="25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66042" y="19123827"/>
            <a:ext cx="43815000" cy="6251127"/>
          </a:xfrm>
        </p:spPr>
        <p:txBody>
          <a:bodyPr/>
          <a:lstStyle>
            <a:lvl1pPr marL="0" indent="0">
              <a:buNone/>
              <a:defRPr sz="10000">
                <a:solidFill>
                  <a:schemeClr val="tx1">
                    <a:tint val="82000"/>
                  </a:schemeClr>
                </a:solidFill>
              </a:defRPr>
            </a:lvl1pPr>
            <a:lvl2pPr marL="1905015" indent="0">
              <a:buNone/>
              <a:defRPr sz="8333">
                <a:solidFill>
                  <a:schemeClr val="tx1">
                    <a:tint val="82000"/>
                  </a:schemeClr>
                </a:solidFill>
              </a:defRPr>
            </a:lvl2pPr>
            <a:lvl3pPr marL="3810030" indent="0">
              <a:buNone/>
              <a:defRPr sz="7500">
                <a:solidFill>
                  <a:schemeClr val="tx1">
                    <a:tint val="82000"/>
                  </a:schemeClr>
                </a:solidFill>
              </a:defRPr>
            </a:lvl3pPr>
            <a:lvl4pPr marL="5715046" indent="0">
              <a:buNone/>
              <a:defRPr sz="6667">
                <a:solidFill>
                  <a:schemeClr val="tx1">
                    <a:tint val="82000"/>
                  </a:schemeClr>
                </a:solidFill>
              </a:defRPr>
            </a:lvl4pPr>
            <a:lvl5pPr marL="7620061" indent="0">
              <a:buNone/>
              <a:defRPr sz="6667">
                <a:solidFill>
                  <a:schemeClr val="tx1">
                    <a:tint val="82000"/>
                  </a:schemeClr>
                </a:solidFill>
              </a:defRPr>
            </a:lvl5pPr>
            <a:lvl6pPr marL="9525076" indent="0">
              <a:buNone/>
              <a:defRPr sz="6667">
                <a:solidFill>
                  <a:schemeClr val="tx1">
                    <a:tint val="82000"/>
                  </a:schemeClr>
                </a:solidFill>
              </a:defRPr>
            </a:lvl6pPr>
            <a:lvl7pPr marL="11430091" indent="0">
              <a:buNone/>
              <a:defRPr sz="6667">
                <a:solidFill>
                  <a:schemeClr val="tx1">
                    <a:tint val="82000"/>
                  </a:schemeClr>
                </a:solidFill>
              </a:defRPr>
            </a:lvl7pPr>
            <a:lvl8pPr marL="13335107" indent="0">
              <a:buNone/>
              <a:defRPr sz="6667">
                <a:solidFill>
                  <a:schemeClr val="tx1">
                    <a:tint val="82000"/>
                  </a:schemeClr>
                </a:solidFill>
              </a:defRPr>
            </a:lvl8pPr>
            <a:lvl9pPr marL="15240122" indent="0">
              <a:buNone/>
              <a:defRPr sz="6667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CAF09-FBBA-6143-B393-AF1EBEF68DC1}" type="datetimeFigureOut">
              <a:rPr lang="fr-FR" smtClean="0"/>
              <a:t>12/12/2025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E9A2A-953A-6349-9E56-942210C1B5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42102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92500" y="7607193"/>
            <a:ext cx="21590000" cy="181315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717500" y="7607193"/>
            <a:ext cx="21590000" cy="181315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CAF09-FBBA-6143-B393-AF1EBEF68DC1}" type="datetimeFigureOut">
              <a:rPr lang="fr-FR" smtClean="0"/>
              <a:t>12/12/2025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E9A2A-953A-6349-9E56-942210C1B5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2140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99117" y="1521441"/>
            <a:ext cx="43815000" cy="5523486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99119" y="7005235"/>
            <a:ext cx="21490779" cy="3433157"/>
          </a:xfrm>
        </p:spPr>
        <p:txBody>
          <a:bodyPr anchor="b"/>
          <a:lstStyle>
            <a:lvl1pPr marL="0" indent="0">
              <a:buNone/>
              <a:defRPr sz="10000" b="1"/>
            </a:lvl1pPr>
            <a:lvl2pPr marL="1905015" indent="0">
              <a:buNone/>
              <a:defRPr sz="8333" b="1"/>
            </a:lvl2pPr>
            <a:lvl3pPr marL="3810030" indent="0">
              <a:buNone/>
              <a:defRPr sz="7500" b="1"/>
            </a:lvl3pPr>
            <a:lvl4pPr marL="5715046" indent="0">
              <a:buNone/>
              <a:defRPr sz="6667" b="1"/>
            </a:lvl4pPr>
            <a:lvl5pPr marL="7620061" indent="0">
              <a:buNone/>
              <a:defRPr sz="6667" b="1"/>
            </a:lvl5pPr>
            <a:lvl6pPr marL="9525076" indent="0">
              <a:buNone/>
              <a:defRPr sz="6667" b="1"/>
            </a:lvl6pPr>
            <a:lvl7pPr marL="11430091" indent="0">
              <a:buNone/>
              <a:defRPr sz="6667" b="1"/>
            </a:lvl7pPr>
            <a:lvl8pPr marL="13335107" indent="0">
              <a:buNone/>
              <a:defRPr sz="6667" b="1"/>
            </a:lvl8pPr>
            <a:lvl9pPr marL="15240122" indent="0">
              <a:buNone/>
              <a:defRPr sz="6667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99119" y="10438393"/>
            <a:ext cx="21490779" cy="1535330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5717500" y="7005235"/>
            <a:ext cx="21596617" cy="3433157"/>
          </a:xfrm>
        </p:spPr>
        <p:txBody>
          <a:bodyPr anchor="b"/>
          <a:lstStyle>
            <a:lvl1pPr marL="0" indent="0">
              <a:buNone/>
              <a:defRPr sz="10000" b="1"/>
            </a:lvl1pPr>
            <a:lvl2pPr marL="1905015" indent="0">
              <a:buNone/>
              <a:defRPr sz="8333" b="1"/>
            </a:lvl2pPr>
            <a:lvl3pPr marL="3810030" indent="0">
              <a:buNone/>
              <a:defRPr sz="7500" b="1"/>
            </a:lvl3pPr>
            <a:lvl4pPr marL="5715046" indent="0">
              <a:buNone/>
              <a:defRPr sz="6667" b="1"/>
            </a:lvl4pPr>
            <a:lvl5pPr marL="7620061" indent="0">
              <a:buNone/>
              <a:defRPr sz="6667" b="1"/>
            </a:lvl5pPr>
            <a:lvl6pPr marL="9525076" indent="0">
              <a:buNone/>
              <a:defRPr sz="6667" b="1"/>
            </a:lvl6pPr>
            <a:lvl7pPr marL="11430091" indent="0">
              <a:buNone/>
              <a:defRPr sz="6667" b="1"/>
            </a:lvl7pPr>
            <a:lvl8pPr marL="13335107" indent="0">
              <a:buNone/>
              <a:defRPr sz="6667" b="1"/>
            </a:lvl8pPr>
            <a:lvl9pPr marL="15240122" indent="0">
              <a:buNone/>
              <a:defRPr sz="6667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5717500" y="10438393"/>
            <a:ext cx="21596617" cy="1535330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CAF09-FBBA-6143-B393-AF1EBEF68DC1}" type="datetimeFigureOut">
              <a:rPr lang="fr-FR" smtClean="0"/>
              <a:t>12/12/2025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E9A2A-953A-6349-9E56-942210C1B5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7560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CAF09-FBBA-6143-B393-AF1EBEF68DC1}" type="datetimeFigureOut">
              <a:rPr lang="fr-FR" smtClean="0"/>
              <a:t>12/12/2025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E9A2A-953A-6349-9E56-942210C1B5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66462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CAF09-FBBA-6143-B393-AF1EBEF68DC1}" type="datetimeFigureOut">
              <a:rPr lang="fr-FR" smtClean="0"/>
              <a:t>12/12/2025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E9A2A-953A-6349-9E56-942210C1B5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962440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99119" y="1905106"/>
            <a:ext cx="16384321" cy="6667871"/>
          </a:xfrm>
        </p:spPr>
        <p:txBody>
          <a:bodyPr anchor="b"/>
          <a:lstStyle>
            <a:lvl1pPr>
              <a:defRPr sz="13333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596617" y="4114502"/>
            <a:ext cx="25717500" cy="20307899"/>
          </a:xfrm>
        </p:spPr>
        <p:txBody>
          <a:bodyPr/>
          <a:lstStyle>
            <a:lvl1pPr>
              <a:defRPr sz="13333"/>
            </a:lvl1pPr>
            <a:lvl2pPr>
              <a:defRPr sz="11667"/>
            </a:lvl2pPr>
            <a:lvl3pPr>
              <a:defRPr sz="10000"/>
            </a:lvl3pPr>
            <a:lvl4pPr>
              <a:defRPr sz="8333"/>
            </a:lvl4pPr>
            <a:lvl5pPr>
              <a:defRPr sz="8333"/>
            </a:lvl5pPr>
            <a:lvl6pPr>
              <a:defRPr sz="8333"/>
            </a:lvl6pPr>
            <a:lvl7pPr>
              <a:defRPr sz="8333"/>
            </a:lvl7pPr>
            <a:lvl8pPr>
              <a:defRPr sz="8333"/>
            </a:lvl8pPr>
            <a:lvl9pPr>
              <a:defRPr sz="8333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99119" y="8572977"/>
            <a:ext cx="16384321" cy="15882499"/>
          </a:xfrm>
        </p:spPr>
        <p:txBody>
          <a:bodyPr/>
          <a:lstStyle>
            <a:lvl1pPr marL="0" indent="0">
              <a:buNone/>
              <a:defRPr sz="6667"/>
            </a:lvl1pPr>
            <a:lvl2pPr marL="1905015" indent="0">
              <a:buNone/>
              <a:defRPr sz="5833"/>
            </a:lvl2pPr>
            <a:lvl3pPr marL="3810030" indent="0">
              <a:buNone/>
              <a:defRPr sz="5000"/>
            </a:lvl3pPr>
            <a:lvl4pPr marL="5715046" indent="0">
              <a:buNone/>
              <a:defRPr sz="4167"/>
            </a:lvl4pPr>
            <a:lvl5pPr marL="7620061" indent="0">
              <a:buNone/>
              <a:defRPr sz="4167"/>
            </a:lvl5pPr>
            <a:lvl6pPr marL="9525076" indent="0">
              <a:buNone/>
              <a:defRPr sz="4167"/>
            </a:lvl6pPr>
            <a:lvl7pPr marL="11430091" indent="0">
              <a:buNone/>
              <a:defRPr sz="4167"/>
            </a:lvl7pPr>
            <a:lvl8pPr marL="13335107" indent="0">
              <a:buNone/>
              <a:defRPr sz="4167"/>
            </a:lvl8pPr>
            <a:lvl9pPr marL="15240122" indent="0">
              <a:buNone/>
              <a:defRPr sz="4167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CAF09-FBBA-6143-B393-AF1EBEF68DC1}" type="datetimeFigureOut">
              <a:rPr lang="fr-FR" smtClean="0"/>
              <a:t>12/12/2025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E9A2A-953A-6349-9E56-942210C1B5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234635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99119" y="1905106"/>
            <a:ext cx="16384321" cy="6667871"/>
          </a:xfrm>
        </p:spPr>
        <p:txBody>
          <a:bodyPr anchor="b"/>
          <a:lstStyle>
            <a:lvl1pPr>
              <a:defRPr sz="13333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1596617" y="4114502"/>
            <a:ext cx="25717500" cy="20307899"/>
          </a:xfrm>
        </p:spPr>
        <p:txBody>
          <a:bodyPr anchor="t"/>
          <a:lstStyle>
            <a:lvl1pPr marL="0" indent="0">
              <a:buNone/>
              <a:defRPr sz="13333"/>
            </a:lvl1pPr>
            <a:lvl2pPr marL="1905015" indent="0">
              <a:buNone/>
              <a:defRPr sz="11667"/>
            </a:lvl2pPr>
            <a:lvl3pPr marL="3810030" indent="0">
              <a:buNone/>
              <a:defRPr sz="10000"/>
            </a:lvl3pPr>
            <a:lvl4pPr marL="5715046" indent="0">
              <a:buNone/>
              <a:defRPr sz="8333"/>
            </a:lvl4pPr>
            <a:lvl5pPr marL="7620061" indent="0">
              <a:buNone/>
              <a:defRPr sz="8333"/>
            </a:lvl5pPr>
            <a:lvl6pPr marL="9525076" indent="0">
              <a:buNone/>
              <a:defRPr sz="8333"/>
            </a:lvl6pPr>
            <a:lvl7pPr marL="11430091" indent="0">
              <a:buNone/>
              <a:defRPr sz="8333"/>
            </a:lvl7pPr>
            <a:lvl8pPr marL="13335107" indent="0">
              <a:buNone/>
              <a:defRPr sz="8333"/>
            </a:lvl8pPr>
            <a:lvl9pPr marL="15240122" indent="0">
              <a:buNone/>
              <a:defRPr sz="8333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99119" y="8572977"/>
            <a:ext cx="16384321" cy="15882499"/>
          </a:xfrm>
        </p:spPr>
        <p:txBody>
          <a:bodyPr/>
          <a:lstStyle>
            <a:lvl1pPr marL="0" indent="0">
              <a:buNone/>
              <a:defRPr sz="6667"/>
            </a:lvl1pPr>
            <a:lvl2pPr marL="1905015" indent="0">
              <a:buNone/>
              <a:defRPr sz="5833"/>
            </a:lvl2pPr>
            <a:lvl3pPr marL="3810030" indent="0">
              <a:buNone/>
              <a:defRPr sz="5000"/>
            </a:lvl3pPr>
            <a:lvl4pPr marL="5715046" indent="0">
              <a:buNone/>
              <a:defRPr sz="4167"/>
            </a:lvl4pPr>
            <a:lvl5pPr marL="7620061" indent="0">
              <a:buNone/>
              <a:defRPr sz="4167"/>
            </a:lvl5pPr>
            <a:lvl6pPr marL="9525076" indent="0">
              <a:buNone/>
              <a:defRPr sz="4167"/>
            </a:lvl6pPr>
            <a:lvl7pPr marL="11430091" indent="0">
              <a:buNone/>
              <a:defRPr sz="4167"/>
            </a:lvl7pPr>
            <a:lvl8pPr marL="13335107" indent="0">
              <a:buNone/>
              <a:defRPr sz="4167"/>
            </a:lvl8pPr>
            <a:lvl9pPr marL="15240122" indent="0">
              <a:buNone/>
              <a:defRPr sz="4167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CAF09-FBBA-6143-B393-AF1EBEF68DC1}" type="datetimeFigureOut">
              <a:rPr lang="fr-FR" smtClean="0"/>
              <a:t>12/12/2025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E9A2A-953A-6349-9E56-942210C1B5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6118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92500" y="1521441"/>
            <a:ext cx="43815000" cy="55234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92500" y="7607193"/>
            <a:ext cx="43815000" cy="181315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92500" y="26486265"/>
            <a:ext cx="11430000" cy="15214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2ECAF09-FBBA-6143-B393-AF1EBEF68DC1}" type="datetimeFigureOut">
              <a:rPr lang="fr-FR" smtClean="0"/>
              <a:t>12/12/2025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827500" y="26486265"/>
            <a:ext cx="17145000" cy="15214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877500" y="26486265"/>
            <a:ext cx="11430000" cy="15214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58E9A2A-953A-6349-9E56-942210C1B5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1374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3810030" rtl="0" eaLnBrk="1" latinLnBrk="0" hangingPunct="1">
        <a:lnSpc>
          <a:spcPct val="90000"/>
        </a:lnSpc>
        <a:spcBef>
          <a:spcPct val="0"/>
        </a:spcBef>
        <a:buNone/>
        <a:defRPr sz="183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52508" indent="-952508" algn="l" defTabSz="3810030" rtl="0" eaLnBrk="1" latinLnBrk="0" hangingPunct="1">
        <a:lnSpc>
          <a:spcPct val="90000"/>
        </a:lnSpc>
        <a:spcBef>
          <a:spcPts val="4167"/>
        </a:spcBef>
        <a:buFont typeface="Arial" panose="020B0604020202020204" pitchFamily="34" charset="0"/>
        <a:buChar char="•"/>
        <a:defRPr sz="11667" kern="1200">
          <a:solidFill>
            <a:schemeClr val="tx1"/>
          </a:solidFill>
          <a:latin typeface="+mn-lt"/>
          <a:ea typeface="+mn-ea"/>
          <a:cs typeface="+mn-cs"/>
        </a:defRPr>
      </a:lvl1pPr>
      <a:lvl2pPr marL="2857523" indent="-952508" algn="l" defTabSz="3810030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10000" kern="1200">
          <a:solidFill>
            <a:schemeClr val="tx1"/>
          </a:solidFill>
          <a:latin typeface="+mn-lt"/>
          <a:ea typeface="+mn-ea"/>
          <a:cs typeface="+mn-cs"/>
        </a:defRPr>
      </a:lvl2pPr>
      <a:lvl3pPr marL="4762538" indent="-952508" algn="l" defTabSz="3810030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8333" kern="1200">
          <a:solidFill>
            <a:schemeClr val="tx1"/>
          </a:solidFill>
          <a:latin typeface="+mn-lt"/>
          <a:ea typeface="+mn-ea"/>
          <a:cs typeface="+mn-cs"/>
        </a:defRPr>
      </a:lvl3pPr>
      <a:lvl4pPr marL="6667553" indent="-952508" algn="l" defTabSz="3810030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7500" kern="1200">
          <a:solidFill>
            <a:schemeClr val="tx1"/>
          </a:solidFill>
          <a:latin typeface="+mn-lt"/>
          <a:ea typeface="+mn-ea"/>
          <a:cs typeface="+mn-cs"/>
        </a:defRPr>
      </a:lvl4pPr>
      <a:lvl5pPr marL="8572569" indent="-952508" algn="l" defTabSz="3810030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7500" kern="1200">
          <a:solidFill>
            <a:schemeClr val="tx1"/>
          </a:solidFill>
          <a:latin typeface="+mn-lt"/>
          <a:ea typeface="+mn-ea"/>
          <a:cs typeface="+mn-cs"/>
        </a:defRPr>
      </a:lvl5pPr>
      <a:lvl6pPr marL="10477584" indent="-952508" algn="l" defTabSz="3810030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7500" kern="1200">
          <a:solidFill>
            <a:schemeClr val="tx1"/>
          </a:solidFill>
          <a:latin typeface="+mn-lt"/>
          <a:ea typeface="+mn-ea"/>
          <a:cs typeface="+mn-cs"/>
        </a:defRPr>
      </a:lvl6pPr>
      <a:lvl7pPr marL="12382599" indent="-952508" algn="l" defTabSz="3810030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7500" kern="1200">
          <a:solidFill>
            <a:schemeClr val="tx1"/>
          </a:solidFill>
          <a:latin typeface="+mn-lt"/>
          <a:ea typeface="+mn-ea"/>
          <a:cs typeface="+mn-cs"/>
        </a:defRPr>
      </a:lvl7pPr>
      <a:lvl8pPr marL="14287614" indent="-952508" algn="l" defTabSz="3810030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7500" kern="1200">
          <a:solidFill>
            <a:schemeClr val="tx1"/>
          </a:solidFill>
          <a:latin typeface="+mn-lt"/>
          <a:ea typeface="+mn-ea"/>
          <a:cs typeface="+mn-cs"/>
        </a:defRPr>
      </a:lvl8pPr>
      <a:lvl9pPr marL="16192630" indent="-952508" algn="l" defTabSz="3810030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7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10030" rtl="0" eaLnBrk="1" latinLnBrk="0" hangingPunct="1">
        <a:defRPr sz="7500" kern="1200">
          <a:solidFill>
            <a:schemeClr val="tx1"/>
          </a:solidFill>
          <a:latin typeface="+mn-lt"/>
          <a:ea typeface="+mn-ea"/>
          <a:cs typeface="+mn-cs"/>
        </a:defRPr>
      </a:lvl1pPr>
      <a:lvl2pPr marL="1905015" algn="l" defTabSz="3810030" rtl="0" eaLnBrk="1" latinLnBrk="0" hangingPunct="1">
        <a:defRPr sz="7500" kern="1200">
          <a:solidFill>
            <a:schemeClr val="tx1"/>
          </a:solidFill>
          <a:latin typeface="+mn-lt"/>
          <a:ea typeface="+mn-ea"/>
          <a:cs typeface="+mn-cs"/>
        </a:defRPr>
      </a:lvl2pPr>
      <a:lvl3pPr marL="3810030" algn="l" defTabSz="3810030" rtl="0" eaLnBrk="1" latinLnBrk="0" hangingPunct="1">
        <a:defRPr sz="7500" kern="1200">
          <a:solidFill>
            <a:schemeClr val="tx1"/>
          </a:solidFill>
          <a:latin typeface="+mn-lt"/>
          <a:ea typeface="+mn-ea"/>
          <a:cs typeface="+mn-cs"/>
        </a:defRPr>
      </a:lvl3pPr>
      <a:lvl4pPr marL="5715046" algn="l" defTabSz="3810030" rtl="0" eaLnBrk="1" latinLnBrk="0" hangingPunct="1">
        <a:defRPr sz="7500" kern="1200">
          <a:solidFill>
            <a:schemeClr val="tx1"/>
          </a:solidFill>
          <a:latin typeface="+mn-lt"/>
          <a:ea typeface="+mn-ea"/>
          <a:cs typeface="+mn-cs"/>
        </a:defRPr>
      </a:lvl4pPr>
      <a:lvl5pPr marL="7620061" algn="l" defTabSz="3810030" rtl="0" eaLnBrk="1" latinLnBrk="0" hangingPunct="1">
        <a:defRPr sz="7500" kern="1200">
          <a:solidFill>
            <a:schemeClr val="tx1"/>
          </a:solidFill>
          <a:latin typeface="+mn-lt"/>
          <a:ea typeface="+mn-ea"/>
          <a:cs typeface="+mn-cs"/>
        </a:defRPr>
      </a:lvl5pPr>
      <a:lvl6pPr marL="9525076" algn="l" defTabSz="3810030" rtl="0" eaLnBrk="1" latinLnBrk="0" hangingPunct="1">
        <a:defRPr sz="7500" kern="1200">
          <a:solidFill>
            <a:schemeClr val="tx1"/>
          </a:solidFill>
          <a:latin typeface="+mn-lt"/>
          <a:ea typeface="+mn-ea"/>
          <a:cs typeface="+mn-cs"/>
        </a:defRPr>
      </a:lvl6pPr>
      <a:lvl7pPr marL="11430091" algn="l" defTabSz="3810030" rtl="0" eaLnBrk="1" latinLnBrk="0" hangingPunct="1">
        <a:defRPr sz="7500" kern="1200">
          <a:solidFill>
            <a:schemeClr val="tx1"/>
          </a:solidFill>
          <a:latin typeface="+mn-lt"/>
          <a:ea typeface="+mn-ea"/>
          <a:cs typeface="+mn-cs"/>
        </a:defRPr>
      </a:lvl7pPr>
      <a:lvl8pPr marL="13335107" algn="l" defTabSz="3810030" rtl="0" eaLnBrk="1" latinLnBrk="0" hangingPunct="1">
        <a:defRPr sz="7500" kern="1200">
          <a:solidFill>
            <a:schemeClr val="tx1"/>
          </a:solidFill>
          <a:latin typeface="+mn-lt"/>
          <a:ea typeface="+mn-ea"/>
          <a:cs typeface="+mn-cs"/>
        </a:defRPr>
      </a:lvl8pPr>
      <a:lvl9pPr marL="15240122" algn="l" defTabSz="3810030" rtl="0" eaLnBrk="1" latinLnBrk="0" hangingPunct="1">
        <a:defRPr sz="7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sylvie.champagnac@euromaster.com" TargetMode="External"/><Relationship Id="rId7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ylvie.champagnac@euromaster.com" TargetMode="External"/><Relationship Id="rId7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mailto:sylvie.champagnac@euromaster.com" TargetMode="External"/><Relationship Id="rId7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mailto:sylvie.champagnac@euromaster.com" TargetMode="External"/><Relationship Id="rId7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1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hyperlink" Target="mailto:sylvie.champagnac@euromaster.com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1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hyperlink" Target="mailto:sylvie.champagnac@euromaster.com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Espace réservé du contenu 52">
            <a:extLst>
              <a:ext uri="{FF2B5EF4-FFF2-40B4-BE49-F238E27FC236}">
                <a16:creationId xmlns:a16="http://schemas.microsoft.com/office/drawing/2014/main" id="{562D02FF-E1B9-206E-F2BE-430996B129DD}"/>
              </a:ext>
            </a:extLst>
          </p:cNvPr>
          <p:cNvSpPr txBox="1">
            <a:spLocks/>
          </p:cNvSpPr>
          <p:nvPr/>
        </p:nvSpPr>
        <p:spPr>
          <a:xfrm>
            <a:off x="1382085" y="26481752"/>
            <a:ext cx="30242696" cy="1697925"/>
          </a:xfrm>
          <a:prstGeom prst="rect">
            <a:avLst/>
          </a:prstGeom>
        </p:spPr>
        <p:txBody>
          <a:bodyPr vert="horz" lIns="381000" tIns="190500" rIns="381000" bIns="19050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60000"/>
              </a:lnSpc>
            </a:pPr>
            <a:r>
              <a:rPr lang="fr-FR" sz="5000" b="1" dirty="0">
                <a:solidFill>
                  <a:schemeClr val="bg1"/>
                </a:solidFill>
                <a:ea typeface="Roboto" panose="02000000000000000000" pitchFamily="2" charset="0"/>
                <a:cs typeface="Roboto" panose="02000000000000000000" pitchFamily="2" charset="0"/>
              </a:rPr>
              <a:t>DES QUESTIONS ? </a:t>
            </a:r>
            <a:r>
              <a:rPr lang="fr-FR" sz="5000" dirty="0">
                <a:solidFill>
                  <a:schemeClr val="bg1"/>
                </a:solidFill>
                <a:ea typeface="Roboto" panose="02000000000000000000" pitchFamily="2" charset="0"/>
                <a:cs typeface="Roboto" panose="02000000000000000000" pitchFamily="2" charset="0"/>
              </a:rPr>
              <a:t>Contactez Sylvie : (0)7 86 75 64 98 ou </a:t>
            </a:r>
            <a:r>
              <a:rPr lang="fr-FR" sz="4375" u="sng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sylvie.champagnac@euromaster.com</a:t>
            </a:r>
            <a:endParaRPr lang="fr-FR" sz="4375" dirty="0">
              <a:solidFill>
                <a:schemeClr val="bg1"/>
              </a:solidFill>
            </a:endParaRPr>
          </a:p>
        </p:txBody>
      </p:sp>
      <p:sp>
        <p:nvSpPr>
          <p:cNvPr id="14" name="object 2">
            <a:extLst>
              <a:ext uri="{FF2B5EF4-FFF2-40B4-BE49-F238E27FC236}">
                <a16:creationId xmlns:a16="http://schemas.microsoft.com/office/drawing/2014/main" id="{133A0082-5FA1-4964-A62E-56329A0D5B30}"/>
              </a:ext>
            </a:extLst>
          </p:cNvPr>
          <p:cNvSpPr txBox="1"/>
          <p:nvPr/>
        </p:nvSpPr>
        <p:spPr>
          <a:xfrm>
            <a:off x="26829333" y="15973844"/>
            <a:ext cx="22240271" cy="6965925"/>
          </a:xfrm>
          <a:prstGeom prst="rect">
            <a:avLst/>
          </a:prstGeom>
          <a:effectLst/>
        </p:spPr>
        <p:txBody>
          <a:bodyPr vert="horz" wrap="square" lIns="0" tIns="1669521" rIns="0" bIns="0" rtlCol="0">
            <a:spAutoFit/>
          </a:bodyPr>
          <a:lstStyle/>
          <a:p>
            <a:pPr algn="r">
              <a:lnSpc>
                <a:spcPct val="65000"/>
              </a:lnSpc>
            </a:pPr>
            <a:r>
              <a:rPr lang="fr-FR" sz="17000" b="1" dirty="0">
                <a:solidFill>
                  <a:schemeClr val="bg1"/>
                </a:solidFill>
                <a:ea typeface="ROBOTO LIGHT" panose="02000000000000000000" pitchFamily="2" charset="0"/>
                <a:cs typeface="ROBOTO LIGHT" panose="02000000000000000000" pitchFamily="2" charset="0"/>
              </a:rPr>
              <a:t>CONVENTION</a:t>
            </a:r>
          </a:p>
          <a:p>
            <a:pPr algn="r">
              <a:lnSpc>
                <a:spcPct val="65000"/>
              </a:lnSpc>
            </a:pPr>
            <a:r>
              <a:rPr lang="fr-FR" sz="17000" b="1" dirty="0">
                <a:solidFill>
                  <a:schemeClr val="bg1"/>
                </a:solidFill>
                <a:ea typeface="ROBOTO LIGHT" panose="02000000000000000000" pitchFamily="2" charset="0"/>
                <a:cs typeface="ROBOTO LIGHT" panose="02000000000000000000" pitchFamily="2" charset="0"/>
              </a:rPr>
              <a:t>COMMERCIALE</a:t>
            </a:r>
          </a:p>
          <a:p>
            <a:pPr algn="r">
              <a:lnSpc>
                <a:spcPct val="65000"/>
              </a:lnSpc>
            </a:pPr>
            <a:r>
              <a:rPr lang="fr-FR" sz="17000" dirty="0">
                <a:gradFill flip="none" rotWithShape="1">
                  <a:gsLst>
                    <a:gs pos="22000">
                      <a:srgbClr val="67B027"/>
                    </a:gs>
                    <a:gs pos="100000">
                      <a:srgbClr val="FFED00"/>
                    </a:gs>
                  </a:gsLst>
                  <a:lin ang="0" scaled="1"/>
                  <a:tileRect/>
                </a:gradFill>
                <a:ea typeface="Roboto Light" panose="02000000000000000000" pitchFamily="2" charset="0"/>
                <a:cs typeface="Roboto Light" panose="02000000000000000000" pitchFamily="2" charset="0"/>
              </a:rPr>
              <a:t>2026</a:t>
            </a:r>
          </a:p>
        </p:txBody>
      </p:sp>
      <p:grpSp>
        <p:nvGrpSpPr>
          <p:cNvPr id="47" name="Groupe 46">
            <a:extLst>
              <a:ext uri="{FF2B5EF4-FFF2-40B4-BE49-F238E27FC236}">
                <a16:creationId xmlns:a16="http://schemas.microsoft.com/office/drawing/2014/main" id="{A1DF3609-9649-F848-010D-141423FB1C4C}"/>
              </a:ext>
            </a:extLst>
          </p:cNvPr>
          <p:cNvGrpSpPr/>
          <p:nvPr/>
        </p:nvGrpSpPr>
        <p:grpSpPr>
          <a:xfrm>
            <a:off x="32115327" y="13884904"/>
            <a:ext cx="18852747" cy="15403508"/>
            <a:chOff x="32115327" y="13783304"/>
            <a:chExt cx="18852747" cy="15403508"/>
          </a:xfrm>
        </p:grpSpPr>
        <p:grpSp>
          <p:nvGrpSpPr>
            <p:cNvPr id="2" name="Groupe 1">
              <a:extLst>
                <a:ext uri="{FF2B5EF4-FFF2-40B4-BE49-F238E27FC236}">
                  <a16:creationId xmlns:a16="http://schemas.microsoft.com/office/drawing/2014/main" id="{5B1F92CA-1C22-1CB4-6825-3226832DC98B}"/>
                </a:ext>
              </a:extLst>
            </p:cNvPr>
            <p:cNvGrpSpPr/>
            <p:nvPr/>
          </p:nvGrpSpPr>
          <p:grpSpPr>
            <a:xfrm>
              <a:off x="49377599" y="23476141"/>
              <a:ext cx="1590475" cy="349608"/>
              <a:chOff x="8202748" y="5398498"/>
              <a:chExt cx="381714" cy="83906"/>
            </a:xfrm>
          </p:grpSpPr>
          <p:sp>
            <p:nvSpPr>
              <p:cNvPr id="26" name="Ellipse 25">
                <a:extLst>
                  <a:ext uri="{FF2B5EF4-FFF2-40B4-BE49-F238E27FC236}">
                    <a16:creationId xmlns:a16="http://schemas.microsoft.com/office/drawing/2014/main" id="{38E89D1C-62AD-CAA8-DAA3-F410798CF5D4}"/>
                  </a:ext>
                </a:extLst>
              </p:cNvPr>
              <p:cNvSpPr/>
              <p:nvPr/>
            </p:nvSpPr>
            <p:spPr>
              <a:xfrm>
                <a:off x="8508184" y="5398498"/>
                <a:ext cx="76278" cy="83906"/>
              </a:xfrm>
              <a:prstGeom prst="ellipse">
                <a:avLst/>
              </a:prstGeom>
              <a:solidFill>
                <a:srgbClr val="FFED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31250" dirty="0"/>
              </a:p>
            </p:txBody>
          </p:sp>
          <p:sp>
            <p:nvSpPr>
              <p:cNvPr id="5" name="Ellipse 4">
                <a:extLst>
                  <a:ext uri="{FF2B5EF4-FFF2-40B4-BE49-F238E27FC236}">
                    <a16:creationId xmlns:a16="http://schemas.microsoft.com/office/drawing/2014/main" id="{A598949F-ADB1-9F22-FABB-A51707C4A7D8}"/>
                  </a:ext>
                </a:extLst>
              </p:cNvPr>
              <p:cNvSpPr/>
              <p:nvPr/>
            </p:nvSpPr>
            <p:spPr>
              <a:xfrm>
                <a:off x="8202748" y="5398498"/>
                <a:ext cx="83906" cy="83906"/>
              </a:xfrm>
              <a:prstGeom prst="ellipse">
                <a:avLst/>
              </a:prstGeom>
              <a:solidFill>
                <a:srgbClr val="FFED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31250" dirty="0"/>
              </a:p>
            </p:txBody>
          </p:sp>
        </p:grpSp>
        <p:sp>
          <p:nvSpPr>
            <p:cNvPr id="21" name="Espace réservé du contenu 52">
              <a:extLst>
                <a:ext uri="{FF2B5EF4-FFF2-40B4-BE49-F238E27FC236}">
                  <a16:creationId xmlns:a16="http://schemas.microsoft.com/office/drawing/2014/main" id="{1B87AB82-BD61-C986-D8CC-D8CD7FCE48AD}"/>
                </a:ext>
              </a:extLst>
            </p:cNvPr>
            <p:cNvSpPr txBox="1">
              <a:spLocks/>
            </p:cNvSpPr>
            <p:nvPr/>
          </p:nvSpPr>
          <p:spPr>
            <a:xfrm>
              <a:off x="32788171" y="23250474"/>
              <a:ext cx="16650467" cy="1127058"/>
            </a:xfrm>
            <a:prstGeom prst="rect">
              <a:avLst/>
            </a:prstGeom>
          </p:spPr>
          <p:txBody>
            <a:bodyPr vert="horz" lIns="381000" tIns="190500" rIns="381000" bIns="190500" rtlCol="0">
              <a:norm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60000"/>
                </a:lnSpc>
              </a:pPr>
              <a:r>
                <a:rPr lang="fr-FR" sz="6500" b="1" dirty="0">
                  <a:solidFill>
                    <a:schemeClr val="bg1"/>
                  </a:solidFill>
                  <a:ea typeface="Roboto Condensed" panose="02000000000000000000" pitchFamily="2" charset="0"/>
                  <a:cs typeface="Roboto Condensed" panose="02000000000000000000" pitchFamily="2" charset="0"/>
                </a:rPr>
                <a:t>Du mardi </a:t>
              </a:r>
              <a:r>
                <a:rPr lang="fr-FR" sz="6500" b="1" dirty="0">
                  <a:solidFill>
                    <a:srgbClr val="67B027"/>
                  </a:solidFill>
                  <a:ea typeface="Roboto Condensed" panose="02000000000000000000" pitchFamily="2" charset="0"/>
                  <a:cs typeface="Roboto Condensed" panose="02000000000000000000" pitchFamily="2" charset="0"/>
                </a:rPr>
                <a:t>06/01 à 12h </a:t>
              </a:r>
              <a:r>
                <a:rPr lang="fr-FR" sz="6500" b="1" dirty="0">
                  <a:solidFill>
                    <a:schemeClr val="bg1"/>
                  </a:solidFill>
                  <a:ea typeface="Roboto Condensed" panose="02000000000000000000" pitchFamily="2" charset="0"/>
                  <a:cs typeface="Roboto Condensed" panose="02000000000000000000" pitchFamily="2" charset="0"/>
                </a:rPr>
                <a:t>au jeudi </a:t>
              </a:r>
              <a:r>
                <a:rPr lang="fr-FR" sz="6500" b="1" dirty="0">
                  <a:gradFill flip="none" rotWithShape="1">
                    <a:gsLst>
                      <a:gs pos="22000">
                        <a:srgbClr val="67B027"/>
                      </a:gs>
                      <a:gs pos="100000">
                        <a:srgbClr val="FFED00"/>
                      </a:gs>
                    </a:gsLst>
                    <a:lin ang="0" scaled="1"/>
                    <a:tileRect/>
                  </a:gradFill>
                  <a:ea typeface="Roboto Condensed" panose="02000000000000000000" pitchFamily="2" charset="0"/>
                  <a:cs typeface="Roboto Condensed" panose="02000000000000000000" pitchFamily="2" charset="0"/>
                </a:rPr>
                <a:t>08/01 à 14h</a:t>
              </a:r>
            </a:p>
          </p:txBody>
        </p:sp>
        <p:sp>
          <p:nvSpPr>
            <p:cNvPr id="25" name="Espace réservé du contenu 52">
              <a:extLst>
                <a:ext uri="{FF2B5EF4-FFF2-40B4-BE49-F238E27FC236}">
                  <a16:creationId xmlns:a16="http://schemas.microsoft.com/office/drawing/2014/main" id="{1A4E76CA-46FA-AA4D-74BE-30D7BDADA826}"/>
                </a:ext>
              </a:extLst>
            </p:cNvPr>
            <p:cNvSpPr txBox="1">
              <a:spLocks/>
            </p:cNvSpPr>
            <p:nvPr/>
          </p:nvSpPr>
          <p:spPr>
            <a:xfrm>
              <a:off x="32115327" y="25072933"/>
              <a:ext cx="17323315" cy="4113879"/>
            </a:xfrm>
            <a:prstGeom prst="rect">
              <a:avLst/>
            </a:prstGeom>
          </p:spPr>
          <p:txBody>
            <a:bodyPr vert="horz" lIns="381000" tIns="190500" rIns="381000" bIns="190500" rtlCol="0">
              <a:norm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60000"/>
                </a:lnSpc>
              </a:pPr>
              <a:r>
                <a:rPr lang="fr-FR" sz="5900" dirty="0">
                  <a:solidFill>
                    <a:schemeClr val="bg1"/>
                  </a:solidFill>
                  <a:ea typeface="Roboto Condensed" panose="02000000000000000000" pitchFamily="2" charset="0"/>
                  <a:cs typeface="Roboto Condensed" panose="02000000000000000000" pitchFamily="2" charset="0"/>
                </a:rPr>
                <a:t>NOVOTEL LYON BRON MEETINGS &amp; EVENTS</a:t>
              </a:r>
            </a:p>
            <a:p>
              <a:pPr algn="r">
                <a:lnSpc>
                  <a:spcPct val="60000"/>
                </a:lnSpc>
              </a:pPr>
              <a:r>
                <a:rPr lang="fr-FR" sz="5900" dirty="0">
                  <a:solidFill>
                    <a:schemeClr val="bg1"/>
                  </a:solidFill>
                  <a:ea typeface="Roboto Condensed" panose="02000000000000000000" pitchFamily="2" charset="0"/>
                  <a:cs typeface="Roboto Condensed" panose="02000000000000000000" pitchFamily="2" charset="0"/>
                </a:rPr>
                <a:t>260 Avenue Jean Monnet</a:t>
              </a:r>
            </a:p>
            <a:p>
              <a:pPr algn="r">
                <a:lnSpc>
                  <a:spcPct val="60000"/>
                </a:lnSpc>
              </a:pPr>
              <a:r>
                <a:rPr lang="fr-FR" sz="5900" dirty="0">
                  <a:solidFill>
                    <a:schemeClr val="bg1"/>
                  </a:solidFill>
                  <a:ea typeface="Roboto Condensed" panose="02000000000000000000" pitchFamily="2" charset="0"/>
                  <a:cs typeface="Roboto Condensed" panose="02000000000000000000" pitchFamily="2" charset="0"/>
                </a:rPr>
                <a:t>69500 Bron</a:t>
              </a:r>
            </a:p>
          </p:txBody>
        </p:sp>
        <p:grpSp>
          <p:nvGrpSpPr>
            <p:cNvPr id="42" name="Groupe 41">
              <a:extLst>
                <a:ext uri="{FF2B5EF4-FFF2-40B4-BE49-F238E27FC236}">
                  <a16:creationId xmlns:a16="http://schemas.microsoft.com/office/drawing/2014/main" id="{CFC8BE1B-A0F8-7369-0F5B-869272357CC8}"/>
                </a:ext>
              </a:extLst>
            </p:cNvPr>
            <p:cNvGrpSpPr/>
            <p:nvPr/>
          </p:nvGrpSpPr>
          <p:grpSpPr>
            <a:xfrm>
              <a:off x="33673573" y="13783304"/>
              <a:ext cx="15754827" cy="2755767"/>
              <a:chOff x="34128037" y="13681704"/>
              <a:chExt cx="15754827" cy="2755767"/>
            </a:xfrm>
          </p:grpSpPr>
          <p:pic>
            <p:nvPicPr>
              <p:cNvPr id="39" name="Image 38">
                <a:extLst>
                  <a:ext uri="{FF2B5EF4-FFF2-40B4-BE49-F238E27FC236}">
                    <a16:creationId xmlns:a16="http://schemas.microsoft.com/office/drawing/2014/main" id="{1BBB6125-5E0D-88A8-920E-5E76E29B077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6001747" y="14879060"/>
                <a:ext cx="13881117" cy="1558411"/>
              </a:xfrm>
              <a:prstGeom prst="rect">
                <a:avLst/>
              </a:prstGeom>
            </p:spPr>
          </p:pic>
          <p:sp>
            <p:nvSpPr>
              <p:cNvPr id="30" name="object 2">
                <a:extLst>
                  <a:ext uri="{FF2B5EF4-FFF2-40B4-BE49-F238E27FC236}">
                    <a16:creationId xmlns:a16="http://schemas.microsoft.com/office/drawing/2014/main" id="{F503C028-04C4-2CAA-7E64-96B86E47C55A}"/>
                  </a:ext>
                </a:extLst>
              </p:cNvPr>
              <p:cNvSpPr txBox="1"/>
              <p:nvPr/>
            </p:nvSpPr>
            <p:spPr>
              <a:xfrm>
                <a:off x="34128037" y="13681704"/>
                <a:ext cx="14580333" cy="2653269"/>
              </a:xfrm>
              <a:prstGeom prst="rect">
                <a:avLst/>
              </a:prstGeom>
              <a:effectLst/>
            </p:spPr>
            <p:txBody>
              <a:bodyPr vert="horz" wrap="square" lIns="0" tIns="1669521" rIns="0" bIns="0" rtlCol="0">
                <a:spAutoFit/>
              </a:bodyPr>
              <a:lstStyle/>
              <a:p>
                <a:pPr marL="52917" marR="71438" algn="r">
                  <a:lnSpc>
                    <a:spcPct val="74000"/>
                  </a:lnSpc>
                  <a:spcBef>
                    <a:spcPts val="13146"/>
                  </a:spcBef>
                </a:pPr>
                <a:r>
                  <a:rPr lang="fr-FR" sz="8000" b="1" spc="600" dirty="0">
                    <a:solidFill>
                      <a:srgbClr val="00111C"/>
                    </a:solidFill>
                    <a:latin typeface="Aptos" panose="020B0004020202020204" pitchFamily="34" charset="0"/>
                    <a:cs typeface="Bebas Neue Pro"/>
                  </a:rPr>
                  <a:t>I  N  V  I  </a:t>
                </a:r>
                <a:r>
                  <a:rPr lang="fr-FR" sz="8000" b="1" spc="600" dirty="0" err="1">
                    <a:solidFill>
                      <a:srgbClr val="00111C"/>
                    </a:solidFill>
                    <a:latin typeface="Aptos" panose="020B0004020202020204" pitchFamily="34" charset="0"/>
                    <a:cs typeface="Bebas Neue Pro"/>
                  </a:rPr>
                  <a:t>T</a:t>
                </a:r>
                <a:r>
                  <a:rPr lang="fr-FR" sz="8000" b="1" spc="600" dirty="0">
                    <a:solidFill>
                      <a:srgbClr val="00111C"/>
                    </a:solidFill>
                    <a:latin typeface="Aptos" panose="020B0004020202020204" pitchFamily="34" charset="0"/>
                    <a:cs typeface="Bebas Neue Pro"/>
                  </a:rPr>
                  <a:t>  A  </a:t>
                </a:r>
                <a:r>
                  <a:rPr lang="fr-FR" sz="8000" b="1" spc="600" dirty="0" err="1">
                    <a:solidFill>
                      <a:srgbClr val="00111C"/>
                    </a:solidFill>
                    <a:latin typeface="Aptos" panose="020B0004020202020204" pitchFamily="34" charset="0"/>
                    <a:cs typeface="Bebas Neue Pro"/>
                  </a:rPr>
                  <a:t>T</a:t>
                </a:r>
                <a:r>
                  <a:rPr lang="fr-FR" sz="8000" b="1" spc="600" dirty="0">
                    <a:solidFill>
                      <a:srgbClr val="00111C"/>
                    </a:solidFill>
                    <a:latin typeface="Aptos" panose="020B0004020202020204" pitchFamily="34" charset="0"/>
                    <a:cs typeface="Bebas Neue Pro"/>
                  </a:rPr>
                  <a:t>  I  O  N</a:t>
                </a:r>
              </a:p>
            </p:txBody>
          </p:sp>
        </p:grpSp>
      </p:grpSp>
      <p:pic>
        <p:nvPicPr>
          <p:cNvPr id="11" name="Image 10" descr="Une image contenant logo, Police, Graphique, symbole&#10;&#10;Description générée automatiquement">
            <a:extLst>
              <a:ext uri="{FF2B5EF4-FFF2-40B4-BE49-F238E27FC236}">
                <a16:creationId xmlns:a16="http://schemas.microsoft.com/office/drawing/2014/main" id="{D4B63640-69ED-95C0-BEF6-9DA762C0E9F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30396" y="23047274"/>
            <a:ext cx="12530999" cy="289605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C22EC38A-D08D-1B36-36DC-EF32C3024A1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89128" y="887678"/>
            <a:ext cx="47990072" cy="3690580"/>
          </a:xfrm>
          <a:prstGeom prst="rect">
            <a:avLst/>
          </a:prstGeom>
        </p:spPr>
      </p:pic>
      <p:pic>
        <p:nvPicPr>
          <p:cNvPr id="3" name="Image 2" descr="Une image contenant habits, personn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91627AFE-0223-A0DA-FB0B-7807464CB6F1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3728" t="4925"/>
          <a:stretch>
            <a:fillRect/>
          </a:stretch>
        </p:blipFill>
        <p:spPr>
          <a:xfrm>
            <a:off x="8021" y="8021"/>
            <a:ext cx="50816499" cy="28576589"/>
          </a:xfrm>
          <a:prstGeom prst="rect">
            <a:avLst/>
          </a:prstGeom>
        </p:spPr>
      </p:pic>
      <p:sp>
        <p:nvSpPr>
          <p:cNvPr id="4" name="Espace réservé du contenu 52">
            <a:extLst>
              <a:ext uri="{FF2B5EF4-FFF2-40B4-BE49-F238E27FC236}">
                <a16:creationId xmlns:a16="http://schemas.microsoft.com/office/drawing/2014/main" id="{34F77995-DDBE-167E-BA02-1D2A3338EBF1}"/>
              </a:ext>
            </a:extLst>
          </p:cNvPr>
          <p:cNvSpPr txBox="1">
            <a:spLocks/>
          </p:cNvSpPr>
          <p:nvPr/>
        </p:nvSpPr>
        <p:spPr>
          <a:xfrm>
            <a:off x="1534485" y="26634152"/>
            <a:ext cx="30242696" cy="1697925"/>
          </a:xfrm>
          <a:prstGeom prst="rect">
            <a:avLst/>
          </a:prstGeom>
        </p:spPr>
        <p:txBody>
          <a:bodyPr vert="horz" lIns="381000" tIns="190500" rIns="381000" bIns="19050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60000"/>
              </a:lnSpc>
            </a:pPr>
            <a:r>
              <a:rPr lang="fr-FR" sz="5000" b="1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DES QUESTIONS ? </a:t>
            </a:r>
            <a:r>
              <a:rPr lang="fr-FR" sz="5000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Contactez Sylvie : (0)7 86 75 64 98 ou </a:t>
            </a:r>
            <a:r>
              <a:rPr lang="fr-FR" sz="4375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sylvie.champagnac@euromaster.com</a:t>
            </a:r>
            <a:endParaRPr lang="fr-FR" sz="4375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object 2">
            <a:extLst>
              <a:ext uri="{FF2B5EF4-FFF2-40B4-BE49-F238E27FC236}">
                <a16:creationId xmlns:a16="http://schemas.microsoft.com/office/drawing/2014/main" id="{4E3494DF-5DFD-C3DB-6589-2F461524DAAA}"/>
              </a:ext>
            </a:extLst>
          </p:cNvPr>
          <p:cNvSpPr txBox="1"/>
          <p:nvPr/>
        </p:nvSpPr>
        <p:spPr>
          <a:xfrm>
            <a:off x="26981733" y="15356223"/>
            <a:ext cx="22240271" cy="6965925"/>
          </a:xfrm>
          <a:prstGeom prst="rect">
            <a:avLst/>
          </a:prstGeom>
          <a:effectLst/>
        </p:spPr>
        <p:txBody>
          <a:bodyPr vert="horz" wrap="square" lIns="0" tIns="1669521" rIns="0" bIns="0" rtlCol="0">
            <a:spAutoFit/>
          </a:bodyPr>
          <a:lstStyle/>
          <a:p>
            <a:pPr algn="r">
              <a:lnSpc>
                <a:spcPct val="65000"/>
              </a:lnSpc>
            </a:pPr>
            <a:r>
              <a:rPr lang="fr-FR" sz="17000" b="1" dirty="0">
                <a:solidFill>
                  <a:schemeClr val="bg1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CONVENTION</a:t>
            </a:r>
          </a:p>
          <a:p>
            <a:pPr algn="r">
              <a:lnSpc>
                <a:spcPct val="65000"/>
              </a:lnSpc>
            </a:pPr>
            <a:r>
              <a:rPr lang="fr-FR" sz="17000" b="1" dirty="0">
                <a:solidFill>
                  <a:schemeClr val="bg1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OPERATIONS</a:t>
            </a:r>
          </a:p>
          <a:p>
            <a:pPr algn="r">
              <a:lnSpc>
                <a:spcPct val="65000"/>
              </a:lnSpc>
            </a:pPr>
            <a:r>
              <a:rPr lang="fr-FR" sz="17000" dirty="0">
                <a:gradFill flip="none" rotWithShape="1">
                  <a:gsLst>
                    <a:gs pos="22000">
                      <a:srgbClr val="67B027"/>
                    </a:gs>
                    <a:gs pos="100000">
                      <a:srgbClr val="FFED00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2026</a:t>
            </a: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33CEBDF6-106F-C311-1DB2-EDBDAFB5D4E2}"/>
              </a:ext>
            </a:extLst>
          </p:cNvPr>
          <p:cNvGrpSpPr/>
          <p:nvPr/>
        </p:nvGrpSpPr>
        <p:grpSpPr>
          <a:xfrm>
            <a:off x="32267727" y="13267283"/>
            <a:ext cx="20716672" cy="15162878"/>
            <a:chOff x="32115327" y="13783304"/>
            <a:chExt cx="20716672" cy="15162878"/>
          </a:xfrm>
        </p:grpSpPr>
        <p:grpSp>
          <p:nvGrpSpPr>
            <p:cNvPr id="8" name="Groupe 7">
              <a:extLst>
                <a:ext uri="{FF2B5EF4-FFF2-40B4-BE49-F238E27FC236}">
                  <a16:creationId xmlns:a16="http://schemas.microsoft.com/office/drawing/2014/main" id="{F44BFF4B-1764-5043-EE24-B8BAA647B941}"/>
                </a:ext>
              </a:extLst>
            </p:cNvPr>
            <p:cNvGrpSpPr/>
            <p:nvPr/>
          </p:nvGrpSpPr>
          <p:grpSpPr>
            <a:xfrm>
              <a:off x="49377599" y="23476141"/>
              <a:ext cx="3454400" cy="349608"/>
              <a:chOff x="8202748" y="5398498"/>
              <a:chExt cx="829056" cy="83906"/>
            </a:xfrm>
          </p:grpSpPr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9C6FB3BD-99C5-84F5-971E-8EAC8B5DC8D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244701" y="5441459"/>
                <a:ext cx="787103" cy="0"/>
              </a:xfrm>
              <a:prstGeom prst="line">
                <a:avLst/>
              </a:prstGeom>
              <a:ln w="53975">
                <a:solidFill>
                  <a:srgbClr val="FFED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Ellipse 17">
                <a:extLst>
                  <a:ext uri="{FF2B5EF4-FFF2-40B4-BE49-F238E27FC236}">
                    <a16:creationId xmlns:a16="http://schemas.microsoft.com/office/drawing/2014/main" id="{D9CE2689-94C4-5FEF-41BF-7884E16CFC17}"/>
                  </a:ext>
                </a:extLst>
              </p:cNvPr>
              <p:cNvSpPr/>
              <p:nvPr/>
            </p:nvSpPr>
            <p:spPr>
              <a:xfrm>
                <a:off x="8508184" y="5398498"/>
                <a:ext cx="76278" cy="83906"/>
              </a:xfrm>
              <a:prstGeom prst="ellipse">
                <a:avLst/>
              </a:prstGeom>
              <a:solidFill>
                <a:srgbClr val="FFED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3125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Ellipse 18">
                <a:extLst>
                  <a:ext uri="{FF2B5EF4-FFF2-40B4-BE49-F238E27FC236}">
                    <a16:creationId xmlns:a16="http://schemas.microsoft.com/office/drawing/2014/main" id="{A46BD575-914B-5252-CB46-AF9A7E7C569F}"/>
                  </a:ext>
                </a:extLst>
              </p:cNvPr>
              <p:cNvSpPr/>
              <p:nvPr/>
            </p:nvSpPr>
            <p:spPr>
              <a:xfrm>
                <a:off x="8202748" y="5398498"/>
                <a:ext cx="83906" cy="83906"/>
              </a:xfrm>
              <a:prstGeom prst="ellipse">
                <a:avLst/>
              </a:prstGeom>
              <a:solidFill>
                <a:srgbClr val="FFED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3125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9" name="Espace réservé du contenu 52">
              <a:extLst>
                <a:ext uri="{FF2B5EF4-FFF2-40B4-BE49-F238E27FC236}">
                  <a16:creationId xmlns:a16="http://schemas.microsoft.com/office/drawing/2014/main" id="{1D38CE5C-46FB-470E-3DE1-206476A5E510}"/>
                </a:ext>
              </a:extLst>
            </p:cNvPr>
            <p:cNvSpPr txBox="1">
              <a:spLocks/>
            </p:cNvSpPr>
            <p:nvPr/>
          </p:nvSpPr>
          <p:spPr>
            <a:xfrm>
              <a:off x="32788171" y="23250474"/>
              <a:ext cx="16650467" cy="1127058"/>
            </a:xfrm>
            <a:prstGeom prst="rect">
              <a:avLst/>
            </a:prstGeom>
          </p:spPr>
          <p:txBody>
            <a:bodyPr vert="horz" lIns="381000" tIns="190500" rIns="381000" bIns="190500" rtlCol="0">
              <a:normAutofit fontScale="85000" lnSpcReduction="10000"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60000"/>
                </a:lnSpc>
              </a:pPr>
              <a:r>
                <a:rPr lang="fr-FR" sz="6500" b="1" dirty="0">
                  <a:solidFill>
                    <a:schemeClr val="bg1"/>
                  </a:solidFill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Du mardi </a:t>
              </a:r>
              <a:r>
                <a:rPr lang="fr-FR" sz="6500" b="1" dirty="0">
                  <a:solidFill>
                    <a:srgbClr val="67B027"/>
                  </a:solidFill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03/02 à 12h </a:t>
              </a:r>
              <a:r>
                <a:rPr lang="fr-FR" sz="6500" b="1" dirty="0">
                  <a:solidFill>
                    <a:schemeClr val="bg1"/>
                  </a:solidFill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au mercredi </a:t>
              </a:r>
              <a:r>
                <a:rPr lang="fr-FR" sz="6500" b="1" dirty="0">
                  <a:gradFill flip="none" rotWithShape="1">
                    <a:gsLst>
                      <a:gs pos="22000">
                        <a:srgbClr val="67B027"/>
                      </a:gs>
                      <a:gs pos="100000">
                        <a:srgbClr val="FFED00"/>
                      </a:gs>
                    </a:gsLst>
                    <a:lin ang="0" scaled="1"/>
                    <a:tileRect/>
                  </a:gradFill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04/02 à 14h</a:t>
              </a:r>
            </a:p>
          </p:txBody>
        </p:sp>
        <p:sp>
          <p:nvSpPr>
            <p:cNvPr id="10" name="Espace réservé du contenu 52">
              <a:extLst>
                <a:ext uri="{FF2B5EF4-FFF2-40B4-BE49-F238E27FC236}">
                  <a16:creationId xmlns:a16="http://schemas.microsoft.com/office/drawing/2014/main" id="{4FC51700-A45D-14F0-3A92-BCE5F44F1959}"/>
                </a:ext>
              </a:extLst>
            </p:cNvPr>
            <p:cNvSpPr txBox="1">
              <a:spLocks/>
            </p:cNvSpPr>
            <p:nvPr/>
          </p:nvSpPr>
          <p:spPr>
            <a:xfrm>
              <a:off x="32115327" y="24832303"/>
              <a:ext cx="17323315" cy="4113879"/>
            </a:xfrm>
            <a:prstGeom prst="rect">
              <a:avLst/>
            </a:prstGeom>
          </p:spPr>
          <p:txBody>
            <a:bodyPr vert="horz" lIns="381000" tIns="190500" rIns="381000" bIns="190500" rtlCol="0">
              <a:norm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00000"/>
                </a:lnSpc>
              </a:pPr>
              <a:r>
                <a:rPr lang="fr-FR" sz="7200" b="1" dirty="0">
                  <a:solidFill>
                    <a:schemeClr val="bg1"/>
                  </a:solidFill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RÉGION SUD</a:t>
              </a:r>
            </a:p>
            <a:p>
              <a:pPr algn="r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fr-FR" sz="5900" dirty="0">
                  <a:solidFill>
                    <a:schemeClr val="bg1"/>
                  </a:solidFill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HÔTEL BELAROÏA</a:t>
              </a:r>
            </a:p>
            <a:p>
              <a:pPr algn="r">
                <a:lnSpc>
                  <a:spcPct val="6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fr-FR" sz="5900" dirty="0">
                  <a:solidFill>
                    <a:schemeClr val="bg1"/>
                  </a:solidFill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27 rue Jules Ferry</a:t>
              </a:r>
            </a:p>
            <a:p>
              <a:pPr algn="r">
                <a:lnSpc>
                  <a:spcPct val="60000"/>
                </a:lnSpc>
                <a:spcBef>
                  <a:spcPts val="1200"/>
                </a:spcBef>
                <a:spcAft>
                  <a:spcPts val="600"/>
                </a:spcAft>
              </a:pPr>
              <a:r>
                <a:rPr lang="fr-FR" sz="5900" dirty="0">
                  <a:solidFill>
                    <a:schemeClr val="bg1"/>
                  </a:solidFill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34 000 Montpellier</a:t>
              </a:r>
            </a:p>
          </p:txBody>
        </p:sp>
        <p:grpSp>
          <p:nvGrpSpPr>
            <p:cNvPr id="13" name="Groupe 12">
              <a:extLst>
                <a:ext uri="{FF2B5EF4-FFF2-40B4-BE49-F238E27FC236}">
                  <a16:creationId xmlns:a16="http://schemas.microsoft.com/office/drawing/2014/main" id="{AB95436A-74AD-FCDF-08C7-C5066FD41896}"/>
                </a:ext>
              </a:extLst>
            </p:cNvPr>
            <p:cNvGrpSpPr/>
            <p:nvPr/>
          </p:nvGrpSpPr>
          <p:grpSpPr>
            <a:xfrm>
              <a:off x="35547283" y="13783304"/>
              <a:ext cx="13881117" cy="2755767"/>
              <a:chOff x="36001747" y="13681704"/>
              <a:chExt cx="13881117" cy="2755767"/>
            </a:xfrm>
          </p:grpSpPr>
          <p:pic>
            <p:nvPicPr>
              <p:cNvPr id="15" name="Image 14">
                <a:extLst>
                  <a:ext uri="{FF2B5EF4-FFF2-40B4-BE49-F238E27FC236}">
                    <a16:creationId xmlns:a16="http://schemas.microsoft.com/office/drawing/2014/main" id="{CCF163B6-B5EF-D4BC-9EAF-787BC23ADB8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6001747" y="14879060"/>
                <a:ext cx="13881117" cy="1558411"/>
              </a:xfrm>
              <a:prstGeom prst="rect">
                <a:avLst/>
              </a:prstGeom>
            </p:spPr>
          </p:pic>
          <p:sp>
            <p:nvSpPr>
              <p:cNvPr id="16" name="object 2">
                <a:extLst>
                  <a:ext uri="{FF2B5EF4-FFF2-40B4-BE49-F238E27FC236}">
                    <a16:creationId xmlns:a16="http://schemas.microsoft.com/office/drawing/2014/main" id="{B8D491A1-8420-5F9F-6AE9-38A7E57EDFB4}"/>
                  </a:ext>
                </a:extLst>
              </p:cNvPr>
              <p:cNvSpPr txBox="1"/>
              <p:nvPr/>
            </p:nvSpPr>
            <p:spPr>
              <a:xfrm>
                <a:off x="36001747" y="13681704"/>
                <a:ext cx="13779517" cy="2653269"/>
              </a:xfrm>
              <a:prstGeom prst="rect">
                <a:avLst/>
              </a:prstGeom>
              <a:effectLst/>
            </p:spPr>
            <p:txBody>
              <a:bodyPr vert="horz" wrap="square" lIns="0" tIns="1669521" rIns="0" bIns="0" rtlCol="0">
                <a:spAutoFit/>
              </a:bodyPr>
              <a:lstStyle/>
              <a:p>
                <a:pPr marL="52917" marR="71438" algn="ctr">
                  <a:lnSpc>
                    <a:spcPct val="74000"/>
                  </a:lnSpc>
                  <a:spcBef>
                    <a:spcPts val="13146"/>
                  </a:spcBef>
                </a:pPr>
                <a:r>
                  <a:rPr lang="fr-FR" sz="8000" b="1" spc="300" dirty="0">
                    <a:solidFill>
                      <a:srgbClr val="00111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  N  V  I  </a:t>
                </a:r>
                <a:r>
                  <a:rPr lang="fr-FR" sz="8000" b="1" spc="300" dirty="0" err="1">
                    <a:solidFill>
                      <a:srgbClr val="00111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</a:t>
                </a:r>
                <a:r>
                  <a:rPr lang="fr-FR" sz="8000" b="1" spc="300" dirty="0">
                    <a:solidFill>
                      <a:srgbClr val="00111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A  </a:t>
                </a:r>
                <a:r>
                  <a:rPr lang="fr-FR" sz="8000" b="1" spc="300" dirty="0" err="1">
                    <a:solidFill>
                      <a:srgbClr val="00111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</a:t>
                </a:r>
                <a:r>
                  <a:rPr lang="fr-FR" sz="8000" b="1" spc="300" dirty="0">
                    <a:solidFill>
                      <a:srgbClr val="00111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I  O  N</a:t>
                </a:r>
              </a:p>
            </p:txBody>
          </p:sp>
        </p:grpSp>
      </p:grpSp>
      <p:pic>
        <p:nvPicPr>
          <p:cNvPr id="20" name="Image 19" descr="Une image contenant logo, Police, Graphique, symbole&#10;&#10;Description générée automatiquement">
            <a:extLst>
              <a:ext uri="{FF2B5EF4-FFF2-40B4-BE49-F238E27FC236}">
                <a16:creationId xmlns:a16="http://schemas.microsoft.com/office/drawing/2014/main" id="{45F2BE2E-D8D9-43E6-2FE5-3EE5197713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2796" y="23199674"/>
            <a:ext cx="12530999" cy="2896050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C93FC3D5-AC21-BA5D-C93D-FDE593AFE0E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41528" y="1040078"/>
            <a:ext cx="47990072" cy="3690580"/>
          </a:xfrm>
          <a:prstGeom prst="rect">
            <a:avLst/>
          </a:prstGeom>
        </p:spPr>
      </p:pic>
      <p:sp>
        <p:nvSpPr>
          <p:cNvPr id="29" name="Rectangle 3">
            <a:extLst>
              <a:ext uri="{FF2B5EF4-FFF2-40B4-BE49-F238E27FC236}">
                <a16:creationId xmlns:a16="http://schemas.microsoft.com/office/drawing/2014/main" id="{9DCE48D4-E157-A115-D584-560EFF9BD4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304800"/>
            <a:ext cx="50800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région Sud, Hôtel Belaroïa, 27 rue Jules Ferry, 34000 Montpellier</a:t>
            </a:r>
          </a:p>
        </p:txBody>
      </p:sp>
    </p:spTree>
    <p:extLst>
      <p:ext uri="{BB962C8B-B14F-4D97-AF65-F5344CB8AC3E}">
        <p14:creationId xmlns:p14="http://schemas.microsoft.com/office/powerpoint/2010/main" val="17965948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3D3569-BFAD-C479-75DD-8E8AE95DB6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Espace réservé du contenu 52">
            <a:extLst>
              <a:ext uri="{FF2B5EF4-FFF2-40B4-BE49-F238E27FC236}">
                <a16:creationId xmlns:a16="http://schemas.microsoft.com/office/drawing/2014/main" id="{61D3E054-216B-D455-5F83-FC55EF04AF2C}"/>
              </a:ext>
            </a:extLst>
          </p:cNvPr>
          <p:cNvSpPr txBox="1">
            <a:spLocks/>
          </p:cNvSpPr>
          <p:nvPr/>
        </p:nvSpPr>
        <p:spPr>
          <a:xfrm>
            <a:off x="1382085" y="26481752"/>
            <a:ext cx="30242696" cy="1697925"/>
          </a:xfrm>
          <a:prstGeom prst="rect">
            <a:avLst/>
          </a:prstGeom>
        </p:spPr>
        <p:txBody>
          <a:bodyPr vert="horz" lIns="381000" tIns="190500" rIns="381000" bIns="19050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60000"/>
              </a:lnSpc>
            </a:pPr>
            <a:r>
              <a:rPr lang="fr-FR" sz="5000" b="1" dirty="0">
                <a:solidFill>
                  <a:schemeClr val="bg1"/>
                </a:solidFill>
                <a:ea typeface="Roboto" panose="02000000000000000000" pitchFamily="2" charset="0"/>
                <a:cs typeface="Roboto" panose="02000000000000000000" pitchFamily="2" charset="0"/>
              </a:rPr>
              <a:t>DES QUESTIONS ? </a:t>
            </a:r>
            <a:r>
              <a:rPr lang="fr-FR" sz="5000" dirty="0">
                <a:solidFill>
                  <a:schemeClr val="bg1"/>
                </a:solidFill>
                <a:ea typeface="Roboto" panose="02000000000000000000" pitchFamily="2" charset="0"/>
                <a:cs typeface="Roboto" panose="02000000000000000000" pitchFamily="2" charset="0"/>
              </a:rPr>
              <a:t>Contactez Sylvie : (0)7 86 75 64 98 ou </a:t>
            </a:r>
            <a:r>
              <a:rPr lang="fr-FR" sz="4375" u="sng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sylvie.champagnac@euromaster.com</a:t>
            </a:r>
            <a:endParaRPr lang="fr-FR" sz="4375" dirty="0">
              <a:solidFill>
                <a:schemeClr val="bg1"/>
              </a:solidFill>
            </a:endParaRPr>
          </a:p>
        </p:txBody>
      </p:sp>
      <p:sp>
        <p:nvSpPr>
          <p:cNvPr id="14" name="object 2">
            <a:extLst>
              <a:ext uri="{FF2B5EF4-FFF2-40B4-BE49-F238E27FC236}">
                <a16:creationId xmlns:a16="http://schemas.microsoft.com/office/drawing/2014/main" id="{EE59A8C4-7034-777E-E244-586087DB9DA1}"/>
              </a:ext>
            </a:extLst>
          </p:cNvPr>
          <p:cNvSpPr txBox="1"/>
          <p:nvPr/>
        </p:nvSpPr>
        <p:spPr>
          <a:xfrm>
            <a:off x="26829333" y="15973844"/>
            <a:ext cx="22240271" cy="6965925"/>
          </a:xfrm>
          <a:prstGeom prst="rect">
            <a:avLst/>
          </a:prstGeom>
          <a:effectLst/>
        </p:spPr>
        <p:txBody>
          <a:bodyPr vert="horz" wrap="square" lIns="0" tIns="1669521" rIns="0" bIns="0" rtlCol="0">
            <a:spAutoFit/>
          </a:bodyPr>
          <a:lstStyle/>
          <a:p>
            <a:pPr algn="r">
              <a:lnSpc>
                <a:spcPct val="65000"/>
              </a:lnSpc>
            </a:pPr>
            <a:r>
              <a:rPr lang="fr-FR" sz="17000" b="1" dirty="0">
                <a:solidFill>
                  <a:schemeClr val="bg1"/>
                </a:solidFill>
                <a:ea typeface="ROBOTO LIGHT" panose="02000000000000000000" pitchFamily="2" charset="0"/>
                <a:cs typeface="ROBOTO LIGHT" panose="02000000000000000000" pitchFamily="2" charset="0"/>
              </a:rPr>
              <a:t>CONVENTION</a:t>
            </a:r>
          </a:p>
          <a:p>
            <a:pPr algn="r">
              <a:lnSpc>
                <a:spcPct val="65000"/>
              </a:lnSpc>
            </a:pPr>
            <a:r>
              <a:rPr lang="fr-FR" sz="17000" b="1" dirty="0">
                <a:solidFill>
                  <a:schemeClr val="bg1"/>
                </a:solidFill>
                <a:ea typeface="ROBOTO LIGHT" panose="02000000000000000000" pitchFamily="2" charset="0"/>
                <a:cs typeface="ROBOTO LIGHT" panose="02000000000000000000" pitchFamily="2" charset="0"/>
              </a:rPr>
              <a:t>COMMERCIALE</a:t>
            </a:r>
          </a:p>
          <a:p>
            <a:pPr algn="r">
              <a:lnSpc>
                <a:spcPct val="65000"/>
              </a:lnSpc>
            </a:pPr>
            <a:r>
              <a:rPr lang="fr-FR" sz="17000" dirty="0">
                <a:gradFill flip="none" rotWithShape="1">
                  <a:gsLst>
                    <a:gs pos="22000">
                      <a:srgbClr val="67B027"/>
                    </a:gs>
                    <a:gs pos="100000">
                      <a:srgbClr val="FFED00"/>
                    </a:gs>
                  </a:gsLst>
                  <a:lin ang="0" scaled="1"/>
                  <a:tileRect/>
                </a:gradFill>
                <a:ea typeface="Roboto Light" panose="02000000000000000000" pitchFamily="2" charset="0"/>
                <a:cs typeface="Roboto Light" panose="02000000000000000000" pitchFamily="2" charset="0"/>
              </a:rPr>
              <a:t>2026</a:t>
            </a:r>
          </a:p>
        </p:txBody>
      </p:sp>
      <p:grpSp>
        <p:nvGrpSpPr>
          <p:cNvPr id="47" name="Groupe 46">
            <a:extLst>
              <a:ext uri="{FF2B5EF4-FFF2-40B4-BE49-F238E27FC236}">
                <a16:creationId xmlns:a16="http://schemas.microsoft.com/office/drawing/2014/main" id="{CD0AF2E1-4A31-9CD7-4497-DFB8D07EF1C2}"/>
              </a:ext>
            </a:extLst>
          </p:cNvPr>
          <p:cNvGrpSpPr/>
          <p:nvPr/>
        </p:nvGrpSpPr>
        <p:grpSpPr>
          <a:xfrm>
            <a:off x="32115327" y="13884904"/>
            <a:ext cx="18852747" cy="15403508"/>
            <a:chOff x="32115327" y="13783304"/>
            <a:chExt cx="18852747" cy="15403508"/>
          </a:xfrm>
        </p:grpSpPr>
        <p:grpSp>
          <p:nvGrpSpPr>
            <p:cNvPr id="2" name="Groupe 1">
              <a:extLst>
                <a:ext uri="{FF2B5EF4-FFF2-40B4-BE49-F238E27FC236}">
                  <a16:creationId xmlns:a16="http://schemas.microsoft.com/office/drawing/2014/main" id="{8323086B-CD01-A3A2-FF5D-BA49AE316BD6}"/>
                </a:ext>
              </a:extLst>
            </p:cNvPr>
            <p:cNvGrpSpPr/>
            <p:nvPr/>
          </p:nvGrpSpPr>
          <p:grpSpPr>
            <a:xfrm>
              <a:off x="49377599" y="23476141"/>
              <a:ext cx="1590475" cy="349608"/>
              <a:chOff x="8202748" y="5398498"/>
              <a:chExt cx="381714" cy="83906"/>
            </a:xfrm>
          </p:grpSpPr>
          <p:sp>
            <p:nvSpPr>
              <p:cNvPr id="26" name="Ellipse 25">
                <a:extLst>
                  <a:ext uri="{FF2B5EF4-FFF2-40B4-BE49-F238E27FC236}">
                    <a16:creationId xmlns:a16="http://schemas.microsoft.com/office/drawing/2014/main" id="{C786A8BD-DC35-1308-CAB9-47EFF220B474}"/>
                  </a:ext>
                </a:extLst>
              </p:cNvPr>
              <p:cNvSpPr/>
              <p:nvPr/>
            </p:nvSpPr>
            <p:spPr>
              <a:xfrm>
                <a:off x="8508184" y="5398498"/>
                <a:ext cx="76278" cy="83906"/>
              </a:xfrm>
              <a:prstGeom prst="ellipse">
                <a:avLst/>
              </a:prstGeom>
              <a:solidFill>
                <a:srgbClr val="FFED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31250" dirty="0"/>
              </a:p>
            </p:txBody>
          </p:sp>
          <p:sp>
            <p:nvSpPr>
              <p:cNvPr id="5" name="Ellipse 4">
                <a:extLst>
                  <a:ext uri="{FF2B5EF4-FFF2-40B4-BE49-F238E27FC236}">
                    <a16:creationId xmlns:a16="http://schemas.microsoft.com/office/drawing/2014/main" id="{852C6506-7DB0-E5EF-020D-8D761AF8E0E7}"/>
                  </a:ext>
                </a:extLst>
              </p:cNvPr>
              <p:cNvSpPr/>
              <p:nvPr/>
            </p:nvSpPr>
            <p:spPr>
              <a:xfrm>
                <a:off x="8202748" y="5398498"/>
                <a:ext cx="83906" cy="83906"/>
              </a:xfrm>
              <a:prstGeom prst="ellipse">
                <a:avLst/>
              </a:prstGeom>
              <a:solidFill>
                <a:srgbClr val="FFED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31250" dirty="0"/>
              </a:p>
            </p:txBody>
          </p:sp>
        </p:grpSp>
        <p:sp>
          <p:nvSpPr>
            <p:cNvPr id="21" name="Espace réservé du contenu 52">
              <a:extLst>
                <a:ext uri="{FF2B5EF4-FFF2-40B4-BE49-F238E27FC236}">
                  <a16:creationId xmlns:a16="http://schemas.microsoft.com/office/drawing/2014/main" id="{2753B817-2A1E-153D-5671-9F8837B6C6FA}"/>
                </a:ext>
              </a:extLst>
            </p:cNvPr>
            <p:cNvSpPr txBox="1">
              <a:spLocks/>
            </p:cNvSpPr>
            <p:nvPr/>
          </p:nvSpPr>
          <p:spPr>
            <a:xfrm>
              <a:off x="32788171" y="23250474"/>
              <a:ext cx="16650467" cy="1127058"/>
            </a:xfrm>
            <a:prstGeom prst="rect">
              <a:avLst/>
            </a:prstGeom>
          </p:spPr>
          <p:txBody>
            <a:bodyPr vert="horz" lIns="381000" tIns="190500" rIns="381000" bIns="190500" rtlCol="0">
              <a:norm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60000"/>
                </a:lnSpc>
              </a:pPr>
              <a:r>
                <a:rPr lang="fr-FR" sz="6500" b="1" dirty="0">
                  <a:solidFill>
                    <a:schemeClr val="bg1"/>
                  </a:solidFill>
                  <a:ea typeface="Roboto Condensed" panose="02000000000000000000" pitchFamily="2" charset="0"/>
                  <a:cs typeface="Roboto Condensed" panose="02000000000000000000" pitchFamily="2" charset="0"/>
                </a:rPr>
                <a:t>Du mardi </a:t>
              </a:r>
              <a:r>
                <a:rPr lang="fr-FR" sz="6500" b="1" dirty="0">
                  <a:solidFill>
                    <a:srgbClr val="67B027"/>
                  </a:solidFill>
                  <a:ea typeface="Roboto Condensed" panose="02000000000000000000" pitchFamily="2" charset="0"/>
                  <a:cs typeface="Roboto Condensed" panose="02000000000000000000" pitchFamily="2" charset="0"/>
                </a:rPr>
                <a:t>06/01 à 12h </a:t>
              </a:r>
              <a:r>
                <a:rPr lang="fr-FR" sz="6500" b="1" dirty="0">
                  <a:solidFill>
                    <a:schemeClr val="bg1"/>
                  </a:solidFill>
                  <a:ea typeface="Roboto Condensed" panose="02000000000000000000" pitchFamily="2" charset="0"/>
                  <a:cs typeface="Roboto Condensed" panose="02000000000000000000" pitchFamily="2" charset="0"/>
                </a:rPr>
                <a:t>au jeudi </a:t>
              </a:r>
              <a:r>
                <a:rPr lang="fr-FR" sz="6500" b="1" dirty="0">
                  <a:gradFill flip="none" rotWithShape="1">
                    <a:gsLst>
                      <a:gs pos="22000">
                        <a:srgbClr val="67B027"/>
                      </a:gs>
                      <a:gs pos="100000">
                        <a:srgbClr val="FFED00"/>
                      </a:gs>
                    </a:gsLst>
                    <a:lin ang="0" scaled="1"/>
                    <a:tileRect/>
                  </a:gradFill>
                  <a:ea typeface="Roboto Condensed" panose="02000000000000000000" pitchFamily="2" charset="0"/>
                  <a:cs typeface="Roboto Condensed" panose="02000000000000000000" pitchFamily="2" charset="0"/>
                </a:rPr>
                <a:t>08/01 à 14h</a:t>
              </a:r>
            </a:p>
          </p:txBody>
        </p:sp>
        <p:sp>
          <p:nvSpPr>
            <p:cNvPr id="25" name="Espace réservé du contenu 52">
              <a:extLst>
                <a:ext uri="{FF2B5EF4-FFF2-40B4-BE49-F238E27FC236}">
                  <a16:creationId xmlns:a16="http://schemas.microsoft.com/office/drawing/2014/main" id="{1ED41C69-A5BE-3DBC-A936-EAF94E6DBB13}"/>
                </a:ext>
              </a:extLst>
            </p:cNvPr>
            <p:cNvSpPr txBox="1">
              <a:spLocks/>
            </p:cNvSpPr>
            <p:nvPr/>
          </p:nvSpPr>
          <p:spPr>
            <a:xfrm>
              <a:off x="32115327" y="25072933"/>
              <a:ext cx="17323315" cy="4113879"/>
            </a:xfrm>
            <a:prstGeom prst="rect">
              <a:avLst/>
            </a:prstGeom>
          </p:spPr>
          <p:txBody>
            <a:bodyPr vert="horz" lIns="381000" tIns="190500" rIns="381000" bIns="190500" rtlCol="0">
              <a:norm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60000"/>
                </a:lnSpc>
              </a:pPr>
              <a:r>
                <a:rPr lang="fr-FR" sz="5900" dirty="0">
                  <a:solidFill>
                    <a:schemeClr val="bg1"/>
                  </a:solidFill>
                  <a:ea typeface="Roboto Condensed" panose="02000000000000000000" pitchFamily="2" charset="0"/>
                  <a:cs typeface="Roboto Condensed" panose="02000000000000000000" pitchFamily="2" charset="0"/>
                </a:rPr>
                <a:t>NOVOTEL LYON BRON MEETINGS &amp; EVENTS</a:t>
              </a:r>
            </a:p>
            <a:p>
              <a:pPr algn="r">
                <a:lnSpc>
                  <a:spcPct val="60000"/>
                </a:lnSpc>
              </a:pPr>
              <a:r>
                <a:rPr lang="fr-FR" sz="5900" dirty="0">
                  <a:solidFill>
                    <a:schemeClr val="bg1"/>
                  </a:solidFill>
                  <a:ea typeface="Roboto Condensed" panose="02000000000000000000" pitchFamily="2" charset="0"/>
                  <a:cs typeface="Roboto Condensed" panose="02000000000000000000" pitchFamily="2" charset="0"/>
                </a:rPr>
                <a:t>260 Avenue Jean Monnet</a:t>
              </a:r>
            </a:p>
            <a:p>
              <a:pPr algn="r">
                <a:lnSpc>
                  <a:spcPct val="60000"/>
                </a:lnSpc>
              </a:pPr>
              <a:r>
                <a:rPr lang="fr-FR" sz="5900" dirty="0">
                  <a:solidFill>
                    <a:schemeClr val="bg1"/>
                  </a:solidFill>
                  <a:ea typeface="Roboto Condensed" panose="02000000000000000000" pitchFamily="2" charset="0"/>
                  <a:cs typeface="Roboto Condensed" panose="02000000000000000000" pitchFamily="2" charset="0"/>
                </a:rPr>
                <a:t>69500 Bron</a:t>
              </a:r>
            </a:p>
          </p:txBody>
        </p:sp>
        <p:grpSp>
          <p:nvGrpSpPr>
            <p:cNvPr id="42" name="Groupe 41">
              <a:extLst>
                <a:ext uri="{FF2B5EF4-FFF2-40B4-BE49-F238E27FC236}">
                  <a16:creationId xmlns:a16="http://schemas.microsoft.com/office/drawing/2014/main" id="{53B9DA35-A25B-5174-1890-510094138AEB}"/>
                </a:ext>
              </a:extLst>
            </p:cNvPr>
            <p:cNvGrpSpPr/>
            <p:nvPr/>
          </p:nvGrpSpPr>
          <p:grpSpPr>
            <a:xfrm>
              <a:off x="33673573" y="13783304"/>
              <a:ext cx="15754827" cy="2755767"/>
              <a:chOff x="34128037" y="13681704"/>
              <a:chExt cx="15754827" cy="2755767"/>
            </a:xfrm>
          </p:grpSpPr>
          <p:pic>
            <p:nvPicPr>
              <p:cNvPr id="39" name="Image 38">
                <a:extLst>
                  <a:ext uri="{FF2B5EF4-FFF2-40B4-BE49-F238E27FC236}">
                    <a16:creationId xmlns:a16="http://schemas.microsoft.com/office/drawing/2014/main" id="{54246324-F0D7-4BFB-EC43-B0278FEA590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6001747" y="14879060"/>
                <a:ext cx="13881117" cy="1558411"/>
              </a:xfrm>
              <a:prstGeom prst="rect">
                <a:avLst/>
              </a:prstGeom>
            </p:spPr>
          </p:pic>
          <p:sp>
            <p:nvSpPr>
              <p:cNvPr id="30" name="object 2">
                <a:extLst>
                  <a:ext uri="{FF2B5EF4-FFF2-40B4-BE49-F238E27FC236}">
                    <a16:creationId xmlns:a16="http://schemas.microsoft.com/office/drawing/2014/main" id="{E8C26AD7-E2FE-1924-40B5-E3C7732174A2}"/>
                  </a:ext>
                </a:extLst>
              </p:cNvPr>
              <p:cNvSpPr txBox="1"/>
              <p:nvPr/>
            </p:nvSpPr>
            <p:spPr>
              <a:xfrm>
                <a:off x="34128037" y="13681704"/>
                <a:ext cx="14580333" cy="2653269"/>
              </a:xfrm>
              <a:prstGeom prst="rect">
                <a:avLst/>
              </a:prstGeom>
              <a:effectLst/>
            </p:spPr>
            <p:txBody>
              <a:bodyPr vert="horz" wrap="square" lIns="0" tIns="1669521" rIns="0" bIns="0" rtlCol="0">
                <a:spAutoFit/>
              </a:bodyPr>
              <a:lstStyle/>
              <a:p>
                <a:pPr marL="52917" marR="71438" algn="r">
                  <a:lnSpc>
                    <a:spcPct val="74000"/>
                  </a:lnSpc>
                  <a:spcBef>
                    <a:spcPts val="13146"/>
                  </a:spcBef>
                </a:pPr>
                <a:r>
                  <a:rPr lang="fr-FR" sz="8000" b="1" spc="600" dirty="0">
                    <a:solidFill>
                      <a:srgbClr val="00111C"/>
                    </a:solidFill>
                    <a:latin typeface="Aptos" panose="020B0004020202020204" pitchFamily="34" charset="0"/>
                    <a:cs typeface="Bebas Neue Pro"/>
                  </a:rPr>
                  <a:t>I  N  V  I  </a:t>
                </a:r>
                <a:r>
                  <a:rPr lang="fr-FR" sz="8000" b="1" spc="600" dirty="0" err="1">
                    <a:solidFill>
                      <a:srgbClr val="00111C"/>
                    </a:solidFill>
                    <a:latin typeface="Aptos" panose="020B0004020202020204" pitchFamily="34" charset="0"/>
                    <a:cs typeface="Bebas Neue Pro"/>
                  </a:rPr>
                  <a:t>T</a:t>
                </a:r>
                <a:r>
                  <a:rPr lang="fr-FR" sz="8000" b="1" spc="600" dirty="0">
                    <a:solidFill>
                      <a:srgbClr val="00111C"/>
                    </a:solidFill>
                    <a:latin typeface="Aptos" panose="020B0004020202020204" pitchFamily="34" charset="0"/>
                    <a:cs typeface="Bebas Neue Pro"/>
                  </a:rPr>
                  <a:t>  A  </a:t>
                </a:r>
                <a:r>
                  <a:rPr lang="fr-FR" sz="8000" b="1" spc="600" dirty="0" err="1">
                    <a:solidFill>
                      <a:srgbClr val="00111C"/>
                    </a:solidFill>
                    <a:latin typeface="Aptos" panose="020B0004020202020204" pitchFamily="34" charset="0"/>
                    <a:cs typeface="Bebas Neue Pro"/>
                  </a:rPr>
                  <a:t>T</a:t>
                </a:r>
                <a:r>
                  <a:rPr lang="fr-FR" sz="8000" b="1" spc="600" dirty="0">
                    <a:solidFill>
                      <a:srgbClr val="00111C"/>
                    </a:solidFill>
                    <a:latin typeface="Aptos" panose="020B0004020202020204" pitchFamily="34" charset="0"/>
                    <a:cs typeface="Bebas Neue Pro"/>
                  </a:rPr>
                  <a:t>  I  O  N</a:t>
                </a:r>
              </a:p>
            </p:txBody>
          </p:sp>
        </p:grpSp>
      </p:grpSp>
      <p:pic>
        <p:nvPicPr>
          <p:cNvPr id="11" name="Image 10" descr="Une image contenant logo, Police, Graphique, symbole&#10;&#10;Description générée automatiquement">
            <a:extLst>
              <a:ext uri="{FF2B5EF4-FFF2-40B4-BE49-F238E27FC236}">
                <a16:creationId xmlns:a16="http://schemas.microsoft.com/office/drawing/2014/main" id="{E2CBC022-4EEC-08FE-EE07-2DAFF6D93A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30396" y="23047274"/>
            <a:ext cx="12530999" cy="289605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CFCC2F6-93A0-5728-C6EF-6B011AB8131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89128" y="887678"/>
            <a:ext cx="47990072" cy="3690580"/>
          </a:xfrm>
          <a:prstGeom prst="rect">
            <a:avLst/>
          </a:prstGeom>
        </p:spPr>
      </p:pic>
      <p:pic>
        <p:nvPicPr>
          <p:cNvPr id="3" name="Image 2" descr="Une image contenant habits, personn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608AF509-3FB6-FB46-3BCE-87C21851E37A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3728" t="4925"/>
          <a:stretch>
            <a:fillRect/>
          </a:stretch>
        </p:blipFill>
        <p:spPr>
          <a:xfrm>
            <a:off x="8021" y="8021"/>
            <a:ext cx="50816499" cy="28576589"/>
          </a:xfrm>
          <a:prstGeom prst="rect">
            <a:avLst/>
          </a:prstGeom>
        </p:spPr>
      </p:pic>
      <p:sp>
        <p:nvSpPr>
          <p:cNvPr id="4" name="Espace réservé du contenu 52">
            <a:extLst>
              <a:ext uri="{FF2B5EF4-FFF2-40B4-BE49-F238E27FC236}">
                <a16:creationId xmlns:a16="http://schemas.microsoft.com/office/drawing/2014/main" id="{585C8F86-8512-D374-EBA8-DE26B5352917}"/>
              </a:ext>
            </a:extLst>
          </p:cNvPr>
          <p:cNvSpPr txBox="1">
            <a:spLocks/>
          </p:cNvSpPr>
          <p:nvPr/>
        </p:nvSpPr>
        <p:spPr>
          <a:xfrm>
            <a:off x="1534485" y="26634152"/>
            <a:ext cx="30242696" cy="1697925"/>
          </a:xfrm>
          <a:prstGeom prst="rect">
            <a:avLst/>
          </a:prstGeom>
        </p:spPr>
        <p:txBody>
          <a:bodyPr vert="horz" lIns="381000" tIns="190500" rIns="381000" bIns="19050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60000"/>
              </a:lnSpc>
            </a:pPr>
            <a:r>
              <a:rPr lang="fr-FR" sz="5000" b="1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DES QUESTIONS ? </a:t>
            </a:r>
            <a:r>
              <a:rPr lang="fr-FR" sz="5000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Contactez Sylvie : (0)7 86 75 64 98 ou </a:t>
            </a:r>
            <a:r>
              <a:rPr lang="fr-FR" sz="4375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sylvie.champagnac@euromaster.com</a:t>
            </a:r>
            <a:endParaRPr lang="fr-FR" sz="4375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object 2">
            <a:extLst>
              <a:ext uri="{FF2B5EF4-FFF2-40B4-BE49-F238E27FC236}">
                <a16:creationId xmlns:a16="http://schemas.microsoft.com/office/drawing/2014/main" id="{FE6AACE1-1130-7A48-D2DD-5FDF994C31AD}"/>
              </a:ext>
            </a:extLst>
          </p:cNvPr>
          <p:cNvSpPr txBox="1"/>
          <p:nvPr/>
        </p:nvSpPr>
        <p:spPr>
          <a:xfrm>
            <a:off x="26981733" y="15356223"/>
            <a:ext cx="22240271" cy="6965925"/>
          </a:xfrm>
          <a:prstGeom prst="rect">
            <a:avLst/>
          </a:prstGeom>
          <a:effectLst/>
        </p:spPr>
        <p:txBody>
          <a:bodyPr vert="horz" wrap="square" lIns="0" tIns="1669521" rIns="0" bIns="0" rtlCol="0">
            <a:spAutoFit/>
          </a:bodyPr>
          <a:lstStyle/>
          <a:p>
            <a:pPr algn="r">
              <a:lnSpc>
                <a:spcPct val="65000"/>
              </a:lnSpc>
            </a:pPr>
            <a:r>
              <a:rPr lang="fr-FR" sz="17000" b="1" dirty="0">
                <a:solidFill>
                  <a:schemeClr val="bg1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CONVENTION</a:t>
            </a:r>
          </a:p>
          <a:p>
            <a:pPr algn="r">
              <a:lnSpc>
                <a:spcPct val="65000"/>
              </a:lnSpc>
            </a:pPr>
            <a:r>
              <a:rPr lang="fr-FR" sz="17000" b="1" dirty="0">
                <a:solidFill>
                  <a:schemeClr val="bg1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OPERATIONS</a:t>
            </a:r>
          </a:p>
          <a:p>
            <a:pPr algn="r">
              <a:lnSpc>
                <a:spcPct val="65000"/>
              </a:lnSpc>
            </a:pPr>
            <a:r>
              <a:rPr lang="fr-FR" sz="17000" dirty="0">
                <a:gradFill flip="none" rotWithShape="1">
                  <a:gsLst>
                    <a:gs pos="22000">
                      <a:srgbClr val="67B027"/>
                    </a:gs>
                    <a:gs pos="100000">
                      <a:srgbClr val="FFED00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2026</a:t>
            </a: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0EDCA4BB-D7A5-67BC-2E56-6D4D9037F718}"/>
              </a:ext>
            </a:extLst>
          </p:cNvPr>
          <p:cNvGrpSpPr/>
          <p:nvPr/>
        </p:nvGrpSpPr>
        <p:grpSpPr>
          <a:xfrm>
            <a:off x="35699683" y="13267283"/>
            <a:ext cx="17284716" cy="10042445"/>
            <a:chOff x="35547283" y="13783304"/>
            <a:chExt cx="17284716" cy="10042445"/>
          </a:xfrm>
        </p:grpSpPr>
        <p:grpSp>
          <p:nvGrpSpPr>
            <p:cNvPr id="8" name="Groupe 7">
              <a:extLst>
                <a:ext uri="{FF2B5EF4-FFF2-40B4-BE49-F238E27FC236}">
                  <a16:creationId xmlns:a16="http://schemas.microsoft.com/office/drawing/2014/main" id="{32B1CC2E-E2D6-7A9F-9158-CEDC72C09BFC}"/>
                </a:ext>
              </a:extLst>
            </p:cNvPr>
            <p:cNvGrpSpPr/>
            <p:nvPr/>
          </p:nvGrpSpPr>
          <p:grpSpPr>
            <a:xfrm>
              <a:off x="49377599" y="23476141"/>
              <a:ext cx="3454400" cy="349608"/>
              <a:chOff x="8202748" y="5398498"/>
              <a:chExt cx="829056" cy="83906"/>
            </a:xfrm>
          </p:grpSpPr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4CD98852-2F67-8806-1FBD-35A25AC5A3C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244701" y="5441459"/>
                <a:ext cx="787103" cy="0"/>
              </a:xfrm>
              <a:prstGeom prst="line">
                <a:avLst/>
              </a:prstGeom>
              <a:ln w="53975">
                <a:solidFill>
                  <a:srgbClr val="FFED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Ellipse 17">
                <a:extLst>
                  <a:ext uri="{FF2B5EF4-FFF2-40B4-BE49-F238E27FC236}">
                    <a16:creationId xmlns:a16="http://schemas.microsoft.com/office/drawing/2014/main" id="{5983638B-B062-262E-6AAA-C293CE14E16C}"/>
                  </a:ext>
                </a:extLst>
              </p:cNvPr>
              <p:cNvSpPr/>
              <p:nvPr/>
            </p:nvSpPr>
            <p:spPr>
              <a:xfrm>
                <a:off x="8508184" y="5398498"/>
                <a:ext cx="76278" cy="83906"/>
              </a:xfrm>
              <a:prstGeom prst="ellipse">
                <a:avLst/>
              </a:prstGeom>
              <a:solidFill>
                <a:srgbClr val="FFED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3125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Ellipse 18">
                <a:extLst>
                  <a:ext uri="{FF2B5EF4-FFF2-40B4-BE49-F238E27FC236}">
                    <a16:creationId xmlns:a16="http://schemas.microsoft.com/office/drawing/2014/main" id="{A6D06F81-03F4-8CDD-93DC-AA669F4776C6}"/>
                  </a:ext>
                </a:extLst>
              </p:cNvPr>
              <p:cNvSpPr/>
              <p:nvPr/>
            </p:nvSpPr>
            <p:spPr>
              <a:xfrm>
                <a:off x="8202748" y="5398498"/>
                <a:ext cx="83906" cy="83906"/>
              </a:xfrm>
              <a:prstGeom prst="ellipse">
                <a:avLst/>
              </a:prstGeom>
              <a:solidFill>
                <a:srgbClr val="FFED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3125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3" name="Groupe 12">
              <a:extLst>
                <a:ext uri="{FF2B5EF4-FFF2-40B4-BE49-F238E27FC236}">
                  <a16:creationId xmlns:a16="http://schemas.microsoft.com/office/drawing/2014/main" id="{075162E7-5E51-8C83-9F24-65EA37655219}"/>
                </a:ext>
              </a:extLst>
            </p:cNvPr>
            <p:cNvGrpSpPr/>
            <p:nvPr/>
          </p:nvGrpSpPr>
          <p:grpSpPr>
            <a:xfrm>
              <a:off x="35547283" y="13783304"/>
              <a:ext cx="13881117" cy="2755767"/>
              <a:chOff x="36001747" y="13681704"/>
              <a:chExt cx="13881117" cy="2755767"/>
            </a:xfrm>
          </p:grpSpPr>
          <p:pic>
            <p:nvPicPr>
              <p:cNvPr id="15" name="Image 14">
                <a:extLst>
                  <a:ext uri="{FF2B5EF4-FFF2-40B4-BE49-F238E27FC236}">
                    <a16:creationId xmlns:a16="http://schemas.microsoft.com/office/drawing/2014/main" id="{25753623-49F6-42EB-1DC7-E9C9FE4B535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6001747" y="14879060"/>
                <a:ext cx="13881117" cy="1558411"/>
              </a:xfrm>
              <a:prstGeom prst="rect">
                <a:avLst/>
              </a:prstGeom>
            </p:spPr>
          </p:pic>
          <p:sp>
            <p:nvSpPr>
              <p:cNvPr id="16" name="object 2">
                <a:extLst>
                  <a:ext uri="{FF2B5EF4-FFF2-40B4-BE49-F238E27FC236}">
                    <a16:creationId xmlns:a16="http://schemas.microsoft.com/office/drawing/2014/main" id="{29BE0C37-CE59-C07C-EDC6-FA1EF4BB5C13}"/>
                  </a:ext>
                </a:extLst>
              </p:cNvPr>
              <p:cNvSpPr txBox="1"/>
              <p:nvPr/>
            </p:nvSpPr>
            <p:spPr>
              <a:xfrm>
                <a:off x="36001747" y="13681704"/>
                <a:ext cx="13779517" cy="2653269"/>
              </a:xfrm>
              <a:prstGeom prst="rect">
                <a:avLst/>
              </a:prstGeom>
              <a:effectLst/>
            </p:spPr>
            <p:txBody>
              <a:bodyPr vert="horz" wrap="square" lIns="0" tIns="1669521" rIns="0" bIns="0" rtlCol="0">
                <a:spAutoFit/>
              </a:bodyPr>
              <a:lstStyle/>
              <a:p>
                <a:pPr marL="52917" marR="71438" algn="ctr">
                  <a:lnSpc>
                    <a:spcPct val="74000"/>
                  </a:lnSpc>
                  <a:spcBef>
                    <a:spcPts val="13146"/>
                  </a:spcBef>
                </a:pPr>
                <a:r>
                  <a:rPr lang="fr-FR" sz="8000" b="1" spc="300" dirty="0">
                    <a:solidFill>
                      <a:srgbClr val="00111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  N  V  I  </a:t>
                </a:r>
                <a:r>
                  <a:rPr lang="fr-FR" sz="8000" b="1" spc="300" dirty="0" err="1">
                    <a:solidFill>
                      <a:srgbClr val="00111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</a:t>
                </a:r>
                <a:r>
                  <a:rPr lang="fr-FR" sz="8000" b="1" spc="300" dirty="0">
                    <a:solidFill>
                      <a:srgbClr val="00111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A  </a:t>
                </a:r>
                <a:r>
                  <a:rPr lang="fr-FR" sz="8000" b="1" spc="300" dirty="0" err="1">
                    <a:solidFill>
                      <a:srgbClr val="00111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</a:t>
                </a:r>
                <a:r>
                  <a:rPr lang="fr-FR" sz="8000" b="1" spc="300" dirty="0">
                    <a:solidFill>
                      <a:srgbClr val="00111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I  O  N</a:t>
                </a:r>
              </a:p>
            </p:txBody>
          </p:sp>
        </p:grpSp>
      </p:grpSp>
      <p:pic>
        <p:nvPicPr>
          <p:cNvPr id="20" name="Image 19" descr="Une image contenant logo, Police, Graphique, symbole&#10;&#10;Description générée automatiquement">
            <a:extLst>
              <a:ext uri="{FF2B5EF4-FFF2-40B4-BE49-F238E27FC236}">
                <a16:creationId xmlns:a16="http://schemas.microsoft.com/office/drawing/2014/main" id="{7657FE54-E590-355D-DF5E-74928A3C97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2796" y="23199674"/>
            <a:ext cx="12530999" cy="2896050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CDA4C077-D234-77A2-5C0A-2D79F1A969C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41528" y="1040078"/>
            <a:ext cx="47990072" cy="3690580"/>
          </a:xfrm>
          <a:prstGeom prst="rect">
            <a:avLst/>
          </a:prstGeom>
        </p:spPr>
      </p:pic>
      <p:sp>
        <p:nvSpPr>
          <p:cNvPr id="29" name="Rectangle 3">
            <a:extLst>
              <a:ext uri="{FF2B5EF4-FFF2-40B4-BE49-F238E27FC236}">
                <a16:creationId xmlns:a16="http://schemas.microsoft.com/office/drawing/2014/main" id="{F9D3C36F-593B-B324-FA16-9B433F0D54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304800"/>
            <a:ext cx="50800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région Sud, Hôtel Belaroïa, 27 rue Jules Ferry, 34000 Montpellier</a:t>
            </a:r>
          </a:p>
        </p:txBody>
      </p:sp>
      <p:sp>
        <p:nvSpPr>
          <p:cNvPr id="24" name="Espace réservé du contenu 52">
            <a:extLst>
              <a:ext uri="{FF2B5EF4-FFF2-40B4-BE49-F238E27FC236}">
                <a16:creationId xmlns:a16="http://schemas.microsoft.com/office/drawing/2014/main" id="{9B25F7A0-A4FC-60C5-765B-A22B6D0F5208}"/>
              </a:ext>
            </a:extLst>
          </p:cNvPr>
          <p:cNvSpPr txBox="1">
            <a:spLocks/>
          </p:cNvSpPr>
          <p:nvPr/>
        </p:nvSpPr>
        <p:spPr>
          <a:xfrm>
            <a:off x="32940571" y="22734453"/>
            <a:ext cx="16650467" cy="1127058"/>
          </a:xfrm>
          <a:prstGeom prst="rect">
            <a:avLst/>
          </a:prstGeom>
        </p:spPr>
        <p:txBody>
          <a:bodyPr vert="horz" lIns="381000" tIns="190500" rIns="381000" bIns="190500" rtlCol="0">
            <a:normAutofit fontScale="850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60000"/>
              </a:lnSpc>
            </a:pPr>
            <a:r>
              <a:rPr lang="fr-FR" sz="6500" b="1" dirty="0">
                <a:solidFill>
                  <a:schemeClr val="bg1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Du mercredi </a:t>
            </a:r>
            <a:r>
              <a:rPr lang="fr-FR" sz="6500" b="1" dirty="0">
                <a:solidFill>
                  <a:srgbClr val="67B027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04/02 à 12h </a:t>
            </a:r>
            <a:r>
              <a:rPr lang="fr-FR" sz="6500" b="1" dirty="0">
                <a:solidFill>
                  <a:schemeClr val="bg1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au jeudi </a:t>
            </a:r>
            <a:r>
              <a:rPr lang="fr-FR" sz="6500" b="1" dirty="0">
                <a:gradFill flip="none" rotWithShape="1">
                  <a:gsLst>
                    <a:gs pos="22000">
                      <a:srgbClr val="67B027"/>
                    </a:gs>
                    <a:gs pos="100000">
                      <a:srgbClr val="FFED00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05/02 à 14h</a:t>
            </a:r>
          </a:p>
        </p:txBody>
      </p:sp>
      <p:sp>
        <p:nvSpPr>
          <p:cNvPr id="27" name="Espace réservé du contenu 52">
            <a:extLst>
              <a:ext uri="{FF2B5EF4-FFF2-40B4-BE49-F238E27FC236}">
                <a16:creationId xmlns:a16="http://schemas.microsoft.com/office/drawing/2014/main" id="{9653F8E0-F683-50BB-9741-05A1040F0A45}"/>
              </a:ext>
            </a:extLst>
          </p:cNvPr>
          <p:cNvSpPr txBox="1">
            <a:spLocks/>
          </p:cNvSpPr>
          <p:nvPr/>
        </p:nvSpPr>
        <p:spPr>
          <a:xfrm>
            <a:off x="32267727" y="24429912"/>
            <a:ext cx="17323315" cy="4113879"/>
          </a:xfrm>
          <a:prstGeom prst="rect">
            <a:avLst/>
          </a:prstGeom>
        </p:spPr>
        <p:txBody>
          <a:bodyPr vert="horz" lIns="381000" tIns="190500" rIns="381000" bIns="19050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fr-FR" sz="7200" b="1" dirty="0">
                <a:solidFill>
                  <a:schemeClr val="bg1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RÉGION AURA</a:t>
            </a:r>
          </a:p>
          <a:p>
            <a:pPr algn="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sz="5900" dirty="0">
                <a:solidFill>
                  <a:schemeClr val="bg1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DOMAINE DE DOLOMIEU</a:t>
            </a:r>
          </a:p>
          <a:p>
            <a:pPr algn="r">
              <a:lnSpc>
                <a:spcPct val="6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sz="5900" dirty="0">
                <a:solidFill>
                  <a:schemeClr val="bg1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205 rue du Château</a:t>
            </a:r>
          </a:p>
          <a:p>
            <a:pPr algn="r">
              <a:lnSpc>
                <a:spcPct val="60000"/>
              </a:lnSpc>
              <a:spcBef>
                <a:spcPts val="1200"/>
              </a:spcBef>
              <a:spcAft>
                <a:spcPts val="600"/>
              </a:spcAft>
            </a:pPr>
            <a:r>
              <a:rPr lang="fr-FR" sz="5900" dirty="0">
                <a:solidFill>
                  <a:schemeClr val="bg1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38 110 Dolomieu</a:t>
            </a:r>
          </a:p>
        </p:txBody>
      </p:sp>
    </p:spTree>
    <p:extLst>
      <p:ext uri="{BB962C8B-B14F-4D97-AF65-F5344CB8AC3E}">
        <p14:creationId xmlns:p14="http://schemas.microsoft.com/office/powerpoint/2010/main" val="16518629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2D8C4B-37B8-E8C6-0CEB-A3BE604D98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Espace réservé du contenu 52">
            <a:extLst>
              <a:ext uri="{FF2B5EF4-FFF2-40B4-BE49-F238E27FC236}">
                <a16:creationId xmlns:a16="http://schemas.microsoft.com/office/drawing/2014/main" id="{3B1B8B99-6FFF-6E16-9D6C-863E5A9881B9}"/>
              </a:ext>
            </a:extLst>
          </p:cNvPr>
          <p:cNvSpPr txBox="1">
            <a:spLocks/>
          </p:cNvSpPr>
          <p:nvPr/>
        </p:nvSpPr>
        <p:spPr>
          <a:xfrm>
            <a:off x="1382085" y="26481752"/>
            <a:ext cx="30242696" cy="1697925"/>
          </a:xfrm>
          <a:prstGeom prst="rect">
            <a:avLst/>
          </a:prstGeom>
        </p:spPr>
        <p:txBody>
          <a:bodyPr vert="horz" lIns="381000" tIns="190500" rIns="381000" bIns="19050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60000"/>
              </a:lnSpc>
            </a:pPr>
            <a:r>
              <a:rPr lang="fr-FR" sz="5000" b="1" dirty="0">
                <a:solidFill>
                  <a:schemeClr val="bg1"/>
                </a:solidFill>
                <a:ea typeface="Roboto" panose="02000000000000000000" pitchFamily="2" charset="0"/>
                <a:cs typeface="Roboto" panose="02000000000000000000" pitchFamily="2" charset="0"/>
              </a:rPr>
              <a:t>DES QUESTIONS ? </a:t>
            </a:r>
            <a:r>
              <a:rPr lang="fr-FR" sz="5000" dirty="0">
                <a:solidFill>
                  <a:schemeClr val="bg1"/>
                </a:solidFill>
                <a:ea typeface="Roboto" panose="02000000000000000000" pitchFamily="2" charset="0"/>
                <a:cs typeface="Roboto" panose="02000000000000000000" pitchFamily="2" charset="0"/>
              </a:rPr>
              <a:t>Contactez Sylvie : (0)7 86 75 64 98 ou </a:t>
            </a:r>
            <a:r>
              <a:rPr lang="fr-FR" sz="4375" u="sng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sylvie.champagnac@euromaster.com</a:t>
            </a:r>
            <a:endParaRPr lang="fr-FR" sz="4375" dirty="0">
              <a:solidFill>
                <a:schemeClr val="bg1"/>
              </a:solidFill>
            </a:endParaRPr>
          </a:p>
        </p:txBody>
      </p:sp>
      <p:sp>
        <p:nvSpPr>
          <p:cNvPr id="14" name="object 2">
            <a:extLst>
              <a:ext uri="{FF2B5EF4-FFF2-40B4-BE49-F238E27FC236}">
                <a16:creationId xmlns:a16="http://schemas.microsoft.com/office/drawing/2014/main" id="{DB3B64DA-7639-E9A0-5DC2-F14B7EC7E8AA}"/>
              </a:ext>
            </a:extLst>
          </p:cNvPr>
          <p:cNvSpPr txBox="1"/>
          <p:nvPr/>
        </p:nvSpPr>
        <p:spPr>
          <a:xfrm>
            <a:off x="26829333" y="15973844"/>
            <a:ext cx="22240271" cy="6965925"/>
          </a:xfrm>
          <a:prstGeom prst="rect">
            <a:avLst/>
          </a:prstGeom>
          <a:effectLst/>
        </p:spPr>
        <p:txBody>
          <a:bodyPr vert="horz" wrap="square" lIns="0" tIns="1669521" rIns="0" bIns="0" rtlCol="0">
            <a:spAutoFit/>
          </a:bodyPr>
          <a:lstStyle/>
          <a:p>
            <a:pPr algn="r">
              <a:lnSpc>
                <a:spcPct val="65000"/>
              </a:lnSpc>
            </a:pPr>
            <a:r>
              <a:rPr lang="fr-FR" sz="17000" b="1" dirty="0">
                <a:solidFill>
                  <a:schemeClr val="bg1"/>
                </a:solidFill>
                <a:ea typeface="ROBOTO LIGHT" panose="02000000000000000000" pitchFamily="2" charset="0"/>
                <a:cs typeface="ROBOTO LIGHT" panose="02000000000000000000" pitchFamily="2" charset="0"/>
              </a:rPr>
              <a:t>CONVENTION</a:t>
            </a:r>
          </a:p>
          <a:p>
            <a:pPr algn="r">
              <a:lnSpc>
                <a:spcPct val="65000"/>
              </a:lnSpc>
            </a:pPr>
            <a:r>
              <a:rPr lang="fr-FR" sz="17000" b="1" dirty="0">
                <a:solidFill>
                  <a:schemeClr val="bg1"/>
                </a:solidFill>
                <a:ea typeface="ROBOTO LIGHT" panose="02000000000000000000" pitchFamily="2" charset="0"/>
                <a:cs typeface="ROBOTO LIGHT" panose="02000000000000000000" pitchFamily="2" charset="0"/>
              </a:rPr>
              <a:t>COMMERCIALE</a:t>
            </a:r>
          </a:p>
          <a:p>
            <a:pPr algn="r">
              <a:lnSpc>
                <a:spcPct val="65000"/>
              </a:lnSpc>
            </a:pPr>
            <a:r>
              <a:rPr lang="fr-FR" sz="17000" dirty="0">
                <a:gradFill flip="none" rotWithShape="1">
                  <a:gsLst>
                    <a:gs pos="22000">
                      <a:srgbClr val="67B027"/>
                    </a:gs>
                    <a:gs pos="100000">
                      <a:srgbClr val="FFED00"/>
                    </a:gs>
                  </a:gsLst>
                  <a:lin ang="0" scaled="1"/>
                  <a:tileRect/>
                </a:gradFill>
                <a:ea typeface="Roboto Light" panose="02000000000000000000" pitchFamily="2" charset="0"/>
                <a:cs typeface="Roboto Light" panose="02000000000000000000" pitchFamily="2" charset="0"/>
              </a:rPr>
              <a:t>2026</a:t>
            </a:r>
          </a:p>
        </p:txBody>
      </p:sp>
      <p:grpSp>
        <p:nvGrpSpPr>
          <p:cNvPr id="47" name="Groupe 46">
            <a:extLst>
              <a:ext uri="{FF2B5EF4-FFF2-40B4-BE49-F238E27FC236}">
                <a16:creationId xmlns:a16="http://schemas.microsoft.com/office/drawing/2014/main" id="{FC49764C-0F33-10BA-02AC-892571983194}"/>
              </a:ext>
            </a:extLst>
          </p:cNvPr>
          <p:cNvGrpSpPr/>
          <p:nvPr/>
        </p:nvGrpSpPr>
        <p:grpSpPr>
          <a:xfrm>
            <a:off x="32115327" y="13884904"/>
            <a:ext cx="18852747" cy="15403508"/>
            <a:chOff x="32115327" y="13783304"/>
            <a:chExt cx="18852747" cy="15403508"/>
          </a:xfrm>
        </p:grpSpPr>
        <p:grpSp>
          <p:nvGrpSpPr>
            <p:cNvPr id="2" name="Groupe 1">
              <a:extLst>
                <a:ext uri="{FF2B5EF4-FFF2-40B4-BE49-F238E27FC236}">
                  <a16:creationId xmlns:a16="http://schemas.microsoft.com/office/drawing/2014/main" id="{4C6B65A6-A7EE-EF55-10BD-844CECAB6E13}"/>
                </a:ext>
              </a:extLst>
            </p:cNvPr>
            <p:cNvGrpSpPr/>
            <p:nvPr/>
          </p:nvGrpSpPr>
          <p:grpSpPr>
            <a:xfrm>
              <a:off x="49377599" y="23476141"/>
              <a:ext cx="1590475" cy="349608"/>
              <a:chOff x="8202748" y="5398498"/>
              <a:chExt cx="381714" cy="83906"/>
            </a:xfrm>
          </p:grpSpPr>
          <p:sp>
            <p:nvSpPr>
              <p:cNvPr id="26" name="Ellipse 25">
                <a:extLst>
                  <a:ext uri="{FF2B5EF4-FFF2-40B4-BE49-F238E27FC236}">
                    <a16:creationId xmlns:a16="http://schemas.microsoft.com/office/drawing/2014/main" id="{E2352775-118E-73E3-4519-03D4B3A94E13}"/>
                  </a:ext>
                </a:extLst>
              </p:cNvPr>
              <p:cNvSpPr/>
              <p:nvPr/>
            </p:nvSpPr>
            <p:spPr>
              <a:xfrm>
                <a:off x="8508184" y="5398498"/>
                <a:ext cx="76278" cy="83906"/>
              </a:xfrm>
              <a:prstGeom prst="ellipse">
                <a:avLst/>
              </a:prstGeom>
              <a:solidFill>
                <a:srgbClr val="FFED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31250" dirty="0"/>
              </a:p>
            </p:txBody>
          </p:sp>
          <p:sp>
            <p:nvSpPr>
              <p:cNvPr id="5" name="Ellipse 4">
                <a:extLst>
                  <a:ext uri="{FF2B5EF4-FFF2-40B4-BE49-F238E27FC236}">
                    <a16:creationId xmlns:a16="http://schemas.microsoft.com/office/drawing/2014/main" id="{98A8FB21-6A70-8CFF-AEB6-81760E99B25A}"/>
                  </a:ext>
                </a:extLst>
              </p:cNvPr>
              <p:cNvSpPr/>
              <p:nvPr/>
            </p:nvSpPr>
            <p:spPr>
              <a:xfrm>
                <a:off x="8202748" y="5398498"/>
                <a:ext cx="83906" cy="83906"/>
              </a:xfrm>
              <a:prstGeom prst="ellipse">
                <a:avLst/>
              </a:prstGeom>
              <a:solidFill>
                <a:srgbClr val="FFED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31250" dirty="0"/>
              </a:p>
            </p:txBody>
          </p:sp>
        </p:grpSp>
        <p:sp>
          <p:nvSpPr>
            <p:cNvPr id="21" name="Espace réservé du contenu 52">
              <a:extLst>
                <a:ext uri="{FF2B5EF4-FFF2-40B4-BE49-F238E27FC236}">
                  <a16:creationId xmlns:a16="http://schemas.microsoft.com/office/drawing/2014/main" id="{0970D14A-16A9-77FC-54EE-A252CCE8C4E9}"/>
                </a:ext>
              </a:extLst>
            </p:cNvPr>
            <p:cNvSpPr txBox="1">
              <a:spLocks/>
            </p:cNvSpPr>
            <p:nvPr/>
          </p:nvSpPr>
          <p:spPr>
            <a:xfrm>
              <a:off x="32788171" y="23250474"/>
              <a:ext cx="16650467" cy="1127058"/>
            </a:xfrm>
            <a:prstGeom prst="rect">
              <a:avLst/>
            </a:prstGeom>
          </p:spPr>
          <p:txBody>
            <a:bodyPr vert="horz" lIns="381000" tIns="190500" rIns="381000" bIns="190500" rtlCol="0">
              <a:norm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60000"/>
                </a:lnSpc>
              </a:pPr>
              <a:r>
                <a:rPr lang="fr-FR" sz="6500" b="1" dirty="0">
                  <a:solidFill>
                    <a:schemeClr val="bg1"/>
                  </a:solidFill>
                  <a:ea typeface="Roboto Condensed" panose="02000000000000000000" pitchFamily="2" charset="0"/>
                  <a:cs typeface="Roboto Condensed" panose="02000000000000000000" pitchFamily="2" charset="0"/>
                </a:rPr>
                <a:t>Du mardi </a:t>
              </a:r>
              <a:r>
                <a:rPr lang="fr-FR" sz="6500" b="1" dirty="0">
                  <a:solidFill>
                    <a:srgbClr val="67B027"/>
                  </a:solidFill>
                  <a:ea typeface="Roboto Condensed" panose="02000000000000000000" pitchFamily="2" charset="0"/>
                  <a:cs typeface="Roboto Condensed" panose="02000000000000000000" pitchFamily="2" charset="0"/>
                </a:rPr>
                <a:t>06/01 à 12h </a:t>
              </a:r>
              <a:r>
                <a:rPr lang="fr-FR" sz="6500" b="1" dirty="0">
                  <a:solidFill>
                    <a:schemeClr val="bg1"/>
                  </a:solidFill>
                  <a:ea typeface="Roboto Condensed" panose="02000000000000000000" pitchFamily="2" charset="0"/>
                  <a:cs typeface="Roboto Condensed" panose="02000000000000000000" pitchFamily="2" charset="0"/>
                </a:rPr>
                <a:t>au jeudi </a:t>
              </a:r>
              <a:r>
                <a:rPr lang="fr-FR" sz="6500" b="1" dirty="0">
                  <a:gradFill flip="none" rotWithShape="1">
                    <a:gsLst>
                      <a:gs pos="22000">
                        <a:srgbClr val="67B027"/>
                      </a:gs>
                      <a:gs pos="100000">
                        <a:srgbClr val="FFED00"/>
                      </a:gs>
                    </a:gsLst>
                    <a:lin ang="0" scaled="1"/>
                    <a:tileRect/>
                  </a:gradFill>
                  <a:ea typeface="Roboto Condensed" panose="02000000000000000000" pitchFamily="2" charset="0"/>
                  <a:cs typeface="Roboto Condensed" panose="02000000000000000000" pitchFamily="2" charset="0"/>
                </a:rPr>
                <a:t>08/01 à 14h</a:t>
              </a:r>
            </a:p>
          </p:txBody>
        </p:sp>
        <p:sp>
          <p:nvSpPr>
            <p:cNvPr id="25" name="Espace réservé du contenu 52">
              <a:extLst>
                <a:ext uri="{FF2B5EF4-FFF2-40B4-BE49-F238E27FC236}">
                  <a16:creationId xmlns:a16="http://schemas.microsoft.com/office/drawing/2014/main" id="{6768190E-3C2C-5C53-C1D3-FD3653260C8C}"/>
                </a:ext>
              </a:extLst>
            </p:cNvPr>
            <p:cNvSpPr txBox="1">
              <a:spLocks/>
            </p:cNvSpPr>
            <p:nvPr/>
          </p:nvSpPr>
          <p:spPr>
            <a:xfrm>
              <a:off x="32115327" y="25072933"/>
              <a:ext cx="17323315" cy="4113879"/>
            </a:xfrm>
            <a:prstGeom prst="rect">
              <a:avLst/>
            </a:prstGeom>
          </p:spPr>
          <p:txBody>
            <a:bodyPr vert="horz" lIns="381000" tIns="190500" rIns="381000" bIns="190500" rtlCol="0">
              <a:norm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60000"/>
                </a:lnSpc>
              </a:pPr>
              <a:r>
                <a:rPr lang="fr-FR" sz="5900" dirty="0">
                  <a:solidFill>
                    <a:schemeClr val="bg1"/>
                  </a:solidFill>
                  <a:ea typeface="Roboto Condensed" panose="02000000000000000000" pitchFamily="2" charset="0"/>
                  <a:cs typeface="Roboto Condensed" panose="02000000000000000000" pitchFamily="2" charset="0"/>
                </a:rPr>
                <a:t>NOVOTEL LYON BRON MEETINGS &amp; EVENTS</a:t>
              </a:r>
            </a:p>
            <a:p>
              <a:pPr algn="r">
                <a:lnSpc>
                  <a:spcPct val="60000"/>
                </a:lnSpc>
              </a:pPr>
              <a:r>
                <a:rPr lang="fr-FR" sz="5900" dirty="0">
                  <a:solidFill>
                    <a:schemeClr val="bg1"/>
                  </a:solidFill>
                  <a:ea typeface="Roboto Condensed" panose="02000000000000000000" pitchFamily="2" charset="0"/>
                  <a:cs typeface="Roboto Condensed" panose="02000000000000000000" pitchFamily="2" charset="0"/>
                </a:rPr>
                <a:t>260 Avenue Jean Monnet</a:t>
              </a:r>
            </a:p>
            <a:p>
              <a:pPr algn="r">
                <a:lnSpc>
                  <a:spcPct val="60000"/>
                </a:lnSpc>
              </a:pPr>
              <a:r>
                <a:rPr lang="fr-FR" sz="5900" dirty="0">
                  <a:solidFill>
                    <a:schemeClr val="bg1"/>
                  </a:solidFill>
                  <a:ea typeface="Roboto Condensed" panose="02000000000000000000" pitchFamily="2" charset="0"/>
                  <a:cs typeface="Roboto Condensed" panose="02000000000000000000" pitchFamily="2" charset="0"/>
                </a:rPr>
                <a:t>69500 Bron</a:t>
              </a:r>
            </a:p>
          </p:txBody>
        </p:sp>
        <p:grpSp>
          <p:nvGrpSpPr>
            <p:cNvPr id="42" name="Groupe 41">
              <a:extLst>
                <a:ext uri="{FF2B5EF4-FFF2-40B4-BE49-F238E27FC236}">
                  <a16:creationId xmlns:a16="http://schemas.microsoft.com/office/drawing/2014/main" id="{2A8DDA05-C9D3-D9FB-B4BE-13E6C7B6E7C2}"/>
                </a:ext>
              </a:extLst>
            </p:cNvPr>
            <p:cNvGrpSpPr/>
            <p:nvPr/>
          </p:nvGrpSpPr>
          <p:grpSpPr>
            <a:xfrm>
              <a:off x="33673573" y="13783304"/>
              <a:ext cx="15754827" cy="2755767"/>
              <a:chOff x="34128037" y="13681704"/>
              <a:chExt cx="15754827" cy="2755767"/>
            </a:xfrm>
          </p:grpSpPr>
          <p:pic>
            <p:nvPicPr>
              <p:cNvPr id="39" name="Image 38">
                <a:extLst>
                  <a:ext uri="{FF2B5EF4-FFF2-40B4-BE49-F238E27FC236}">
                    <a16:creationId xmlns:a16="http://schemas.microsoft.com/office/drawing/2014/main" id="{671A3982-ED2A-6AA0-7007-5929DD4B90D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6001747" y="14879060"/>
                <a:ext cx="13881117" cy="1558411"/>
              </a:xfrm>
              <a:prstGeom prst="rect">
                <a:avLst/>
              </a:prstGeom>
            </p:spPr>
          </p:pic>
          <p:sp>
            <p:nvSpPr>
              <p:cNvPr id="30" name="object 2">
                <a:extLst>
                  <a:ext uri="{FF2B5EF4-FFF2-40B4-BE49-F238E27FC236}">
                    <a16:creationId xmlns:a16="http://schemas.microsoft.com/office/drawing/2014/main" id="{285DF550-B4A1-6BCE-476D-B0EC310CE836}"/>
                  </a:ext>
                </a:extLst>
              </p:cNvPr>
              <p:cNvSpPr txBox="1"/>
              <p:nvPr/>
            </p:nvSpPr>
            <p:spPr>
              <a:xfrm>
                <a:off x="34128037" y="13681704"/>
                <a:ext cx="14580333" cy="2653269"/>
              </a:xfrm>
              <a:prstGeom prst="rect">
                <a:avLst/>
              </a:prstGeom>
              <a:effectLst/>
            </p:spPr>
            <p:txBody>
              <a:bodyPr vert="horz" wrap="square" lIns="0" tIns="1669521" rIns="0" bIns="0" rtlCol="0">
                <a:spAutoFit/>
              </a:bodyPr>
              <a:lstStyle/>
              <a:p>
                <a:pPr marL="52917" marR="71438" algn="r">
                  <a:lnSpc>
                    <a:spcPct val="74000"/>
                  </a:lnSpc>
                  <a:spcBef>
                    <a:spcPts val="13146"/>
                  </a:spcBef>
                </a:pPr>
                <a:r>
                  <a:rPr lang="fr-FR" sz="8000" b="1" spc="600" dirty="0">
                    <a:solidFill>
                      <a:srgbClr val="00111C"/>
                    </a:solidFill>
                    <a:latin typeface="Aptos" panose="020B0004020202020204" pitchFamily="34" charset="0"/>
                    <a:cs typeface="Bebas Neue Pro"/>
                  </a:rPr>
                  <a:t>I  N  V  I  </a:t>
                </a:r>
                <a:r>
                  <a:rPr lang="fr-FR" sz="8000" b="1" spc="600" dirty="0" err="1">
                    <a:solidFill>
                      <a:srgbClr val="00111C"/>
                    </a:solidFill>
                    <a:latin typeface="Aptos" panose="020B0004020202020204" pitchFamily="34" charset="0"/>
                    <a:cs typeface="Bebas Neue Pro"/>
                  </a:rPr>
                  <a:t>T</a:t>
                </a:r>
                <a:r>
                  <a:rPr lang="fr-FR" sz="8000" b="1" spc="600" dirty="0">
                    <a:solidFill>
                      <a:srgbClr val="00111C"/>
                    </a:solidFill>
                    <a:latin typeface="Aptos" panose="020B0004020202020204" pitchFamily="34" charset="0"/>
                    <a:cs typeface="Bebas Neue Pro"/>
                  </a:rPr>
                  <a:t>  A  </a:t>
                </a:r>
                <a:r>
                  <a:rPr lang="fr-FR" sz="8000" b="1" spc="600" dirty="0" err="1">
                    <a:solidFill>
                      <a:srgbClr val="00111C"/>
                    </a:solidFill>
                    <a:latin typeface="Aptos" panose="020B0004020202020204" pitchFamily="34" charset="0"/>
                    <a:cs typeface="Bebas Neue Pro"/>
                  </a:rPr>
                  <a:t>T</a:t>
                </a:r>
                <a:r>
                  <a:rPr lang="fr-FR" sz="8000" b="1" spc="600" dirty="0">
                    <a:solidFill>
                      <a:srgbClr val="00111C"/>
                    </a:solidFill>
                    <a:latin typeface="Aptos" panose="020B0004020202020204" pitchFamily="34" charset="0"/>
                    <a:cs typeface="Bebas Neue Pro"/>
                  </a:rPr>
                  <a:t>  I  O  N</a:t>
                </a:r>
              </a:p>
            </p:txBody>
          </p:sp>
        </p:grpSp>
      </p:grpSp>
      <p:pic>
        <p:nvPicPr>
          <p:cNvPr id="11" name="Image 10" descr="Une image contenant logo, Police, Graphique, symbole&#10;&#10;Description générée automatiquement">
            <a:extLst>
              <a:ext uri="{FF2B5EF4-FFF2-40B4-BE49-F238E27FC236}">
                <a16:creationId xmlns:a16="http://schemas.microsoft.com/office/drawing/2014/main" id="{71AADB97-7728-DC3F-B106-B14CC4B0D5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30396" y="23047274"/>
            <a:ext cx="12530999" cy="289605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F8B7F5A3-36C6-2B24-AFFD-B3366993C2E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89128" y="887678"/>
            <a:ext cx="47990072" cy="3690580"/>
          </a:xfrm>
          <a:prstGeom prst="rect">
            <a:avLst/>
          </a:prstGeom>
        </p:spPr>
      </p:pic>
      <p:pic>
        <p:nvPicPr>
          <p:cNvPr id="3" name="Image 2" descr="Une image contenant habits, personn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2CF6E4A2-6A22-F2B7-9EEC-85C20FE09E45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3728" t="4925"/>
          <a:stretch>
            <a:fillRect/>
          </a:stretch>
        </p:blipFill>
        <p:spPr>
          <a:xfrm>
            <a:off x="8021" y="8021"/>
            <a:ext cx="50816499" cy="28576589"/>
          </a:xfrm>
          <a:prstGeom prst="rect">
            <a:avLst/>
          </a:prstGeom>
        </p:spPr>
      </p:pic>
      <p:sp>
        <p:nvSpPr>
          <p:cNvPr id="4" name="Espace réservé du contenu 52">
            <a:extLst>
              <a:ext uri="{FF2B5EF4-FFF2-40B4-BE49-F238E27FC236}">
                <a16:creationId xmlns:a16="http://schemas.microsoft.com/office/drawing/2014/main" id="{65B2B947-DBB7-5CE0-7C20-75DE1BC48BCC}"/>
              </a:ext>
            </a:extLst>
          </p:cNvPr>
          <p:cNvSpPr txBox="1">
            <a:spLocks/>
          </p:cNvSpPr>
          <p:nvPr/>
        </p:nvSpPr>
        <p:spPr>
          <a:xfrm>
            <a:off x="1534485" y="26634152"/>
            <a:ext cx="30242696" cy="1697925"/>
          </a:xfrm>
          <a:prstGeom prst="rect">
            <a:avLst/>
          </a:prstGeom>
        </p:spPr>
        <p:txBody>
          <a:bodyPr vert="horz" lIns="381000" tIns="190500" rIns="381000" bIns="19050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60000"/>
              </a:lnSpc>
            </a:pPr>
            <a:r>
              <a:rPr lang="fr-FR" sz="5000" b="1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DES QUESTIONS ? </a:t>
            </a:r>
            <a:r>
              <a:rPr lang="fr-FR" sz="5000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Contactez Sylvie : (0)7 86 75 64 98 ou </a:t>
            </a:r>
            <a:r>
              <a:rPr lang="fr-FR" sz="4375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sylvie.champagnac@euromaster.com</a:t>
            </a:r>
            <a:endParaRPr lang="fr-FR" sz="4375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object 2">
            <a:extLst>
              <a:ext uri="{FF2B5EF4-FFF2-40B4-BE49-F238E27FC236}">
                <a16:creationId xmlns:a16="http://schemas.microsoft.com/office/drawing/2014/main" id="{3B272B6D-AEA4-8BEA-5CB1-57F4ABB26B79}"/>
              </a:ext>
            </a:extLst>
          </p:cNvPr>
          <p:cNvSpPr txBox="1"/>
          <p:nvPr/>
        </p:nvSpPr>
        <p:spPr>
          <a:xfrm>
            <a:off x="26981733" y="15356223"/>
            <a:ext cx="22240271" cy="6965925"/>
          </a:xfrm>
          <a:prstGeom prst="rect">
            <a:avLst/>
          </a:prstGeom>
          <a:effectLst/>
        </p:spPr>
        <p:txBody>
          <a:bodyPr vert="horz" wrap="square" lIns="0" tIns="1669521" rIns="0" bIns="0" rtlCol="0">
            <a:spAutoFit/>
          </a:bodyPr>
          <a:lstStyle/>
          <a:p>
            <a:pPr algn="r">
              <a:lnSpc>
                <a:spcPct val="65000"/>
              </a:lnSpc>
            </a:pPr>
            <a:r>
              <a:rPr lang="fr-FR" sz="17000" b="1" dirty="0">
                <a:solidFill>
                  <a:schemeClr val="bg1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CONVENTION</a:t>
            </a:r>
          </a:p>
          <a:p>
            <a:pPr algn="r">
              <a:lnSpc>
                <a:spcPct val="65000"/>
              </a:lnSpc>
            </a:pPr>
            <a:r>
              <a:rPr lang="fr-FR" sz="17000" b="1" dirty="0">
                <a:solidFill>
                  <a:schemeClr val="bg1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OPERATIONS</a:t>
            </a:r>
          </a:p>
          <a:p>
            <a:pPr algn="r">
              <a:lnSpc>
                <a:spcPct val="65000"/>
              </a:lnSpc>
            </a:pPr>
            <a:r>
              <a:rPr lang="fr-FR" sz="17000" dirty="0">
                <a:gradFill flip="none" rotWithShape="1">
                  <a:gsLst>
                    <a:gs pos="22000">
                      <a:srgbClr val="67B027"/>
                    </a:gs>
                    <a:gs pos="100000">
                      <a:srgbClr val="FFED00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2026</a:t>
            </a: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5471F7BF-A15B-5EF4-FF9B-592439FEEA36}"/>
              </a:ext>
            </a:extLst>
          </p:cNvPr>
          <p:cNvGrpSpPr/>
          <p:nvPr/>
        </p:nvGrpSpPr>
        <p:grpSpPr>
          <a:xfrm>
            <a:off x="35699683" y="13267283"/>
            <a:ext cx="17284716" cy="10042445"/>
            <a:chOff x="35547283" y="13783304"/>
            <a:chExt cx="17284716" cy="10042445"/>
          </a:xfrm>
        </p:grpSpPr>
        <p:grpSp>
          <p:nvGrpSpPr>
            <p:cNvPr id="8" name="Groupe 7">
              <a:extLst>
                <a:ext uri="{FF2B5EF4-FFF2-40B4-BE49-F238E27FC236}">
                  <a16:creationId xmlns:a16="http://schemas.microsoft.com/office/drawing/2014/main" id="{B25076C5-6F75-C0FF-E2A7-318F9D781095}"/>
                </a:ext>
              </a:extLst>
            </p:cNvPr>
            <p:cNvGrpSpPr/>
            <p:nvPr/>
          </p:nvGrpSpPr>
          <p:grpSpPr>
            <a:xfrm>
              <a:off x="49377599" y="23476141"/>
              <a:ext cx="3454400" cy="349608"/>
              <a:chOff x="8202748" y="5398498"/>
              <a:chExt cx="829056" cy="83906"/>
            </a:xfrm>
          </p:grpSpPr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35065878-FC12-0069-1692-1EE9A1EBB05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244701" y="5441459"/>
                <a:ext cx="787103" cy="0"/>
              </a:xfrm>
              <a:prstGeom prst="line">
                <a:avLst/>
              </a:prstGeom>
              <a:ln w="53975">
                <a:solidFill>
                  <a:srgbClr val="FFED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Ellipse 17">
                <a:extLst>
                  <a:ext uri="{FF2B5EF4-FFF2-40B4-BE49-F238E27FC236}">
                    <a16:creationId xmlns:a16="http://schemas.microsoft.com/office/drawing/2014/main" id="{10475405-C5E2-053E-9EFE-B83FE4F65AC5}"/>
                  </a:ext>
                </a:extLst>
              </p:cNvPr>
              <p:cNvSpPr/>
              <p:nvPr/>
            </p:nvSpPr>
            <p:spPr>
              <a:xfrm>
                <a:off x="8508184" y="5398498"/>
                <a:ext cx="76278" cy="83906"/>
              </a:xfrm>
              <a:prstGeom prst="ellipse">
                <a:avLst/>
              </a:prstGeom>
              <a:solidFill>
                <a:srgbClr val="FFED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3125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Ellipse 18">
                <a:extLst>
                  <a:ext uri="{FF2B5EF4-FFF2-40B4-BE49-F238E27FC236}">
                    <a16:creationId xmlns:a16="http://schemas.microsoft.com/office/drawing/2014/main" id="{28DB9665-7A26-E748-2959-9073C06DBB51}"/>
                  </a:ext>
                </a:extLst>
              </p:cNvPr>
              <p:cNvSpPr/>
              <p:nvPr/>
            </p:nvSpPr>
            <p:spPr>
              <a:xfrm>
                <a:off x="8202748" y="5398498"/>
                <a:ext cx="83906" cy="83906"/>
              </a:xfrm>
              <a:prstGeom prst="ellipse">
                <a:avLst/>
              </a:prstGeom>
              <a:solidFill>
                <a:srgbClr val="FFED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3125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3" name="Groupe 12">
              <a:extLst>
                <a:ext uri="{FF2B5EF4-FFF2-40B4-BE49-F238E27FC236}">
                  <a16:creationId xmlns:a16="http://schemas.microsoft.com/office/drawing/2014/main" id="{F0392619-4364-F437-E017-F5ADF31EF91D}"/>
                </a:ext>
              </a:extLst>
            </p:cNvPr>
            <p:cNvGrpSpPr/>
            <p:nvPr/>
          </p:nvGrpSpPr>
          <p:grpSpPr>
            <a:xfrm>
              <a:off x="35547283" y="13783304"/>
              <a:ext cx="13881117" cy="2755767"/>
              <a:chOff x="36001747" y="13681704"/>
              <a:chExt cx="13881117" cy="2755767"/>
            </a:xfrm>
          </p:grpSpPr>
          <p:pic>
            <p:nvPicPr>
              <p:cNvPr id="15" name="Image 14">
                <a:extLst>
                  <a:ext uri="{FF2B5EF4-FFF2-40B4-BE49-F238E27FC236}">
                    <a16:creationId xmlns:a16="http://schemas.microsoft.com/office/drawing/2014/main" id="{A9282E26-370C-31C8-4038-F2BEA6168B5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6001747" y="14879060"/>
                <a:ext cx="13881117" cy="1558411"/>
              </a:xfrm>
              <a:prstGeom prst="rect">
                <a:avLst/>
              </a:prstGeom>
            </p:spPr>
          </p:pic>
          <p:sp>
            <p:nvSpPr>
              <p:cNvPr id="16" name="object 2">
                <a:extLst>
                  <a:ext uri="{FF2B5EF4-FFF2-40B4-BE49-F238E27FC236}">
                    <a16:creationId xmlns:a16="http://schemas.microsoft.com/office/drawing/2014/main" id="{DAC8B653-51F8-769A-5A2A-764339D87BC1}"/>
                  </a:ext>
                </a:extLst>
              </p:cNvPr>
              <p:cNvSpPr txBox="1"/>
              <p:nvPr/>
            </p:nvSpPr>
            <p:spPr>
              <a:xfrm>
                <a:off x="36001747" y="13681704"/>
                <a:ext cx="13779517" cy="2653269"/>
              </a:xfrm>
              <a:prstGeom prst="rect">
                <a:avLst/>
              </a:prstGeom>
              <a:effectLst/>
            </p:spPr>
            <p:txBody>
              <a:bodyPr vert="horz" wrap="square" lIns="0" tIns="1669521" rIns="0" bIns="0" rtlCol="0">
                <a:spAutoFit/>
              </a:bodyPr>
              <a:lstStyle/>
              <a:p>
                <a:pPr marL="52917" marR="71438" algn="ctr">
                  <a:lnSpc>
                    <a:spcPct val="74000"/>
                  </a:lnSpc>
                  <a:spcBef>
                    <a:spcPts val="13146"/>
                  </a:spcBef>
                </a:pPr>
                <a:r>
                  <a:rPr lang="fr-FR" sz="8000" b="1" spc="300" dirty="0">
                    <a:solidFill>
                      <a:srgbClr val="00111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  N  V  I  </a:t>
                </a:r>
                <a:r>
                  <a:rPr lang="fr-FR" sz="8000" b="1" spc="300" dirty="0" err="1">
                    <a:solidFill>
                      <a:srgbClr val="00111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</a:t>
                </a:r>
                <a:r>
                  <a:rPr lang="fr-FR" sz="8000" b="1" spc="300" dirty="0">
                    <a:solidFill>
                      <a:srgbClr val="00111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A  </a:t>
                </a:r>
                <a:r>
                  <a:rPr lang="fr-FR" sz="8000" b="1" spc="300" dirty="0" err="1">
                    <a:solidFill>
                      <a:srgbClr val="00111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</a:t>
                </a:r>
                <a:r>
                  <a:rPr lang="fr-FR" sz="8000" b="1" spc="300" dirty="0">
                    <a:solidFill>
                      <a:srgbClr val="00111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I  O  N</a:t>
                </a:r>
              </a:p>
            </p:txBody>
          </p:sp>
        </p:grpSp>
      </p:grpSp>
      <p:pic>
        <p:nvPicPr>
          <p:cNvPr id="20" name="Image 19" descr="Une image contenant logo, Police, Graphique, symbole&#10;&#10;Description générée automatiquement">
            <a:extLst>
              <a:ext uri="{FF2B5EF4-FFF2-40B4-BE49-F238E27FC236}">
                <a16:creationId xmlns:a16="http://schemas.microsoft.com/office/drawing/2014/main" id="{E5C730B3-66A3-2AAC-0E7D-16C09F8CD2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2796" y="23199674"/>
            <a:ext cx="12530999" cy="2896050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9975CA6F-FAA5-805D-8FE2-0DBC3F13576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41528" y="1040078"/>
            <a:ext cx="47990072" cy="3690580"/>
          </a:xfrm>
          <a:prstGeom prst="rect">
            <a:avLst/>
          </a:prstGeom>
        </p:spPr>
      </p:pic>
      <p:sp>
        <p:nvSpPr>
          <p:cNvPr id="29" name="Rectangle 3">
            <a:extLst>
              <a:ext uri="{FF2B5EF4-FFF2-40B4-BE49-F238E27FC236}">
                <a16:creationId xmlns:a16="http://schemas.microsoft.com/office/drawing/2014/main" id="{94CB011B-BA56-8692-BF49-A844A8D775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304800"/>
            <a:ext cx="50800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région Sud, Hôtel Belaroïa, 27 rue Jules Ferry, 34000 Montpellier</a:t>
            </a:r>
          </a:p>
        </p:txBody>
      </p:sp>
      <p:sp>
        <p:nvSpPr>
          <p:cNvPr id="9" name="Espace réservé du contenu 52">
            <a:extLst>
              <a:ext uri="{FF2B5EF4-FFF2-40B4-BE49-F238E27FC236}">
                <a16:creationId xmlns:a16="http://schemas.microsoft.com/office/drawing/2014/main" id="{76EC9484-4349-A296-A53E-78AA5BFF229F}"/>
              </a:ext>
            </a:extLst>
          </p:cNvPr>
          <p:cNvSpPr txBox="1">
            <a:spLocks/>
          </p:cNvSpPr>
          <p:nvPr/>
        </p:nvSpPr>
        <p:spPr>
          <a:xfrm>
            <a:off x="32940571" y="22734453"/>
            <a:ext cx="16650467" cy="1127058"/>
          </a:xfrm>
          <a:prstGeom prst="rect">
            <a:avLst/>
          </a:prstGeom>
        </p:spPr>
        <p:txBody>
          <a:bodyPr vert="horz" lIns="381000" tIns="190500" rIns="381000" bIns="190500" rtlCol="0">
            <a:normAutofit fontScale="850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60000"/>
              </a:lnSpc>
            </a:pPr>
            <a:r>
              <a:rPr lang="fr-FR" sz="6500" b="1" dirty="0">
                <a:solidFill>
                  <a:schemeClr val="bg1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Du jeudi </a:t>
            </a:r>
            <a:r>
              <a:rPr lang="fr-FR" sz="6500" b="1" dirty="0">
                <a:solidFill>
                  <a:srgbClr val="67B027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05/02 à 12h </a:t>
            </a:r>
            <a:r>
              <a:rPr lang="fr-FR" sz="6500" b="1" dirty="0">
                <a:solidFill>
                  <a:schemeClr val="bg1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au vendredi </a:t>
            </a:r>
            <a:r>
              <a:rPr lang="fr-FR" sz="6500" b="1" dirty="0">
                <a:gradFill flip="none" rotWithShape="1">
                  <a:gsLst>
                    <a:gs pos="22000">
                      <a:srgbClr val="67B027"/>
                    </a:gs>
                    <a:gs pos="100000">
                      <a:srgbClr val="FFED00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06/02 à 14h</a:t>
            </a:r>
          </a:p>
        </p:txBody>
      </p:sp>
      <p:sp>
        <p:nvSpPr>
          <p:cNvPr id="10" name="Espace réservé du contenu 52">
            <a:extLst>
              <a:ext uri="{FF2B5EF4-FFF2-40B4-BE49-F238E27FC236}">
                <a16:creationId xmlns:a16="http://schemas.microsoft.com/office/drawing/2014/main" id="{5A66C08C-A5C4-28AF-086B-48524D860E15}"/>
              </a:ext>
            </a:extLst>
          </p:cNvPr>
          <p:cNvSpPr txBox="1">
            <a:spLocks/>
          </p:cNvSpPr>
          <p:nvPr/>
        </p:nvSpPr>
        <p:spPr>
          <a:xfrm>
            <a:off x="32267727" y="24252112"/>
            <a:ext cx="17323315" cy="4113879"/>
          </a:xfrm>
          <a:prstGeom prst="rect">
            <a:avLst/>
          </a:prstGeom>
        </p:spPr>
        <p:txBody>
          <a:bodyPr vert="horz" lIns="381000" tIns="190500" rIns="381000" bIns="19050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fr-FR" sz="7200" b="1" dirty="0">
                <a:solidFill>
                  <a:schemeClr val="bg1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RÉGION EST</a:t>
            </a:r>
          </a:p>
          <a:p>
            <a:pPr algn="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sz="5900" dirty="0">
                <a:solidFill>
                  <a:schemeClr val="bg1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HOLIDAY INN DIJON SUD</a:t>
            </a:r>
          </a:p>
          <a:p>
            <a:pPr algn="r">
              <a:lnSpc>
                <a:spcPct val="6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sz="5900" dirty="0">
                <a:solidFill>
                  <a:schemeClr val="bg1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3 rue de Beauregard</a:t>
            </a:r>
          </a:p>
          <a:p>
            <a:pPr algn="r">
              <a:lnSpc>
                <a:spcPct val="60000"/>
              </a:lnSpc>
              <a:spcBef>
                <a:spcPts val="1200"/>
              </a:spcBef>
              <a:spcAft>
                <a:spcPts val="600"/>
              </a:spcAft>
            </a:pPr>
            <a:r>
              <a:rPr lang="fr-FR" sz="5900" dirty="0">
                <a:solidFill>
                  <a:schemeClr val="bg1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21 600 Longvic</a:t>
            </a:r>
          </a:p>
        </p:txBody>
      </p:sp>
    </p:spTree>
    <p:extLst>
      <p:ext uri="{BB962C8B-B14F-4D97-AF65-F5344CB8AC3E}">
        <p14:creationId xmlns:p14="http://schemas.microsoft.com/office/powerpoint/2010/main" val="36677487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E0732F-C9B5-7746-BA5D-AFA5A27A8E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Espace réservé du contenu 52">
            <a:extLst>
              <a:ext uri="{FF2B5EF4-FFF2-40B4-BE49-F238E27FC236}">
                <a16:creationId xmlns:a16="http://schemas.microsoft.com/office/drawing/2014/main" id="{658A17FB-3780-F3D0-8CF2-034BAEA3BDB8}"/>
              </a:ext>
            </a:extLst>
          </p:cNvPr>
          <p:cNvSpPr txBox="1">
            <a:spLocks/>
          </p:cNvSpPr>
          <p:nvPr/>
        </p:nvSpPr>
        <p:spPr>
          <a:xfrm>
            <a:off x="1382085" y="26481752"/>
            <a:ext cx="30242696" cy="1697925"/>
          </a:xfrm>
          <a:prstGeom prst="rect">
            <a:avLst/>
          </a:prstGeom>
        </p:spPr>
        <p:txBody>
          <a:bodyPr vert="horz" lIns="381000" tIns="190500" rIns="381000" bIns="19050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60000"/>
              </a:lnSpc>
            </a:pPr>
            <a:r>
              <a:rPr lang="fr-FR" sz="5000" b="1" dirty="0">
                <a:solidFill>
                  <a:schemeClr val="bg1"/>
                </a:solidFill>
                <a:ea typeface="Roboto" panose="02000000000000000000" pitchFamily="2" charset="0"/>
                <a:cs typeface="Roboto" panose="02000000000000000000" pitchFamily="2" charset="0"/>
              </a:rPr>
              <a:t>DES QUESTIONS ? </a:t>
            </a:r>
            <a:r>
              <a:rPr lang="fr-FR" sz="5000" dirty="0">
                <a:solidFill>
                  <a:schemeClr val="bg1"/>
                </a:solidFill>
                <a:ea typeface="Roboto" panose="02000000000000000000" pitchFamily="2" charset="0"/>
                <a:cs typeface="Roboto" panose="02000000000000000000" pitchFamily="2" charset="0"/>
              </a:rPr>
              <a:t>Contactez Sylvie : (0)7 86 75 64 98 ou </a:t>
            </a:r>
            <a:r>
              <a:rPr lang="fr-FR" sz="4375" u="sng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sylvie.champagnac@euromaster.com</a:t>
            </a:r>
            <a:endParaRPr lang="fr-FR" sz="4375" dirty="0">
              <a:solidFill>
                <a:schemeClr val="bg1"/>
              </a:solidFill>
            </a:endParaRPr>
          </a:p>
        </p:txBody>
      </p:sp>
      <p:sp>
        <p:nvSpPr>
          <p:cNvPr id="14" name="object 2">
            <a:extLst>
              <a:ext uri="{FF2B5EF4-FFF2-40B4-BE49-F238E27FC236}">
                <a16:creationId xmlns:a16="http://schemas.microsoft.com/office/drawing/2014/main" id="{59006554-AC26-39B8-4A3F-3AFC3A255E54}"/>
              </a:ext>
            </a:extLst>
          </p:cNvPr>
          <p:cNvSpPr txBox="1"/>
          <p:nvPr/>
        </p:nvSpPr>
        <p:spPr>
          <a:xfrm>
            <a:off x="26829333" y="15973844"/>
            <a:ext cx="22240271" cy="6965925"/>
          </a:xfrm>
          <a:prstGeom prst="rect">
            <a:avLst/>
          </a:prstGeom>
          <a:effectLst/>
        </p:spPr>
        <p:txBody>
          <a:bodyPr vert="horz" wrap="square" lIns="0" tIns="1669521" rIns="0" bIns="0" rtlCol="0">
            <a:spAutoFit/>
          </a:bodyPr>
          <a:lstStyle/>
          <a:p>
            <a:pPr algn="r">
              <a:lnSpc>
                <a:spcPct val="65000"/>
              </a:lnSpc>
            </a:pPr>
            <a:r>
              <a:rPr lang="fr-FR" sz="17000" b="1" dirty="0">
                <a:solidFill>
                  <a:schemeClr val="bg1"/>
                </a:solidFill>
                <a:ea typeface="ROBOTO LIGHT" panose="02000000000000000000" pitchFamily="2" charset="0"/>
                <a:cs typeface="ROBOTO LIGHT" panose="02000000000000000000" pitchFamily="2" charset="0"/>
              </a:rPr>
              <a:t>CONVENTION</a:t>
            </a:r>
          </a:p>
          <a:p>
            <a:pPr algn="r">
              <a:lnSpc>
                <a:spcPct val="65000"/>
              </a:lnSpc>
            </a:pPr>
            <a:r>
              <a:rPr lang="fr-FR" sz="17000" b="1" dirty="0">
                <a:solidFill>
                  <a:schemeClr val="bg1"/>
                </a:solidFill>
                <a:ea typeface="ROBOTO LIGHT" panose="02000000000000000000" pitchFamily="2" charset="0"/>
                <a:cs typeface="ROBOTO LIGHT" panose="02000000000000000000" pitchFamily="2" charset="0"/>
              </a:rPr>
              <a:t>COMMERCIALE</a:t>
            </a:r>
          </a:p>
          <a:p>
            <a:pPr algn="r">
              <a:lnSpc>
                <a:spcPct val="65000"/>
              </a:lnSpc>
            </a:pPr>
            <a:r>
              <a:rPr lang="fr-FR" sz="17000" dirty="0">
                <a:gradFill flip="none" rotWithShape="1">
                  <a:gsLst>
                    <a:gs pos="22000">
                      <a:srgbClr val="67B027"/>
                    </a:gs>
                    <a:gs pos="100000">
                      <a:srgbClr val="FFED00"/>
                    </a:gs>
                  </a:gsLst>
                  <a:lin ang="0" scaled="1"/>
                  <a:tileRect/>
                </a:gradFill>
                <a:ea typeface="Roboto Light" panose="02000000000000000000" pitchFamily="2" charset="0"/>
                <a:cs typeface="Roboto Light" panose="02000000000000000000" pitchFamily="2" charset="0"/>
              </a:rPr>
              <a:t>2026</a:t>
            </a:r>
          </a:p>
        </p:txBody>
      </p:sp>
      <p:grpSp>
        <p:nvGrpSpPr>
          <p:cNvPr id="47" name="Groupe 46">
            <a:extLst>
              <a:ext uri="{FF2B5EF4-FFF2-40B4-BE49-F238E27FC236}">
                <a16:creationId xmlns:a16="http://schemas.microsoft.com/office/drawing/2014/main" id="{F1EE9AF6-61BA-AA0A-F465-BED21DB98F13}"/>
              </a:ext>
            </a:extLst>
          </p:cNvPr>
          <p:cNvGrpSpPr/>
          <p:nvPr/>
        </p:nvGrpSpPr>
        <p:grpSpPr>
          <a:xfrm>
            <a:off x="32115327" y="13884904"/>
            <a:ext cx="18852747" cy="15403508"/>
            <a:chOff x="32115327" y="13783304"/>
            <a:chExt cx="18852747" cy="15403508"/>
          </a:xfrm>
        </p:grpSpPr>
        <p:grpSp>
          <p:nvGrpSpPr>
            <p:cNvPr id="2" name="Groupe 1">
              <a:extLst>
                <a:ext uri="{FF2B5EF4-FFF2-40B4-BE49-F238E27FC236}">
                  <a16:creationId xmlns:a16="http://schemas.microsoft.com/office/drawing/2014/main" id="{B9FB145A-A77C-C552-8181-78436CCE6159}"/>
                </a:ext>
              </a:extLst>
            </p:cNvPr>
            <p:cNvGrpSpPr/>
            <p:nvPr/>
          </p:nvGrpSpPr>
          <p:grpSpPr>
            <a:xfrm>
              <a:off x="49377599" y="23476141"/>
              <a:ext cx="1590475" cy="349608"/>
              <a:chOff x="8202748" y="5398498"/>
              <a:chExt cx="381714" cy="83906"/>
            </a:xfrm>
          </p:grpSpPr>
          <p:sp>
            <p:nvSpPr>
              <p:cNvPr id="26" name="Ellipse 25">
                <a:extLst>
                  <a:ext uri="{FF2B5EF4-FFF2-40B4-BE49-F238E27FC236}">
                    <a16:creationId xmlns:a16="http://schemas.microsoft.com/office/drawing/2014/main" id="{F0CFF700-50FC-996D-7EC8-F554756B5164}"/>
                  </a:ext>
                </a:extLst>
              </p:cNvPr>
              <p:cNvSpPr/>
              <p:nvPr/>
            </p:nvSpPr>
            <p:spPr>
              <a:xfrm>
                <a:off x="8508184" y="5398498"/>
                <a:ext cx="76278" cy="83906"/>
              </a:xfrm>
              <a:prstGeom prst="ellipse">
                <a:avLst/>
              </a:prstGeom>
              <a:solidFill>
                <a:srgbClr val="FFED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31250" dirty="0"/>
              </a:p>
            </p:txBody>
          </p:sp>
          <p:sp>
            <p:nvSpPr>
              <p:cNvPr id="5" name="Ellipse 4">
                <a:extLst>
                  <a:ext uri="{FF2B5EF4-FFF2-40B4-BE49-F238E27FC236}">
                    <a16:creationId xmlns:a16="http://schemas.microsoft.com/office/drawing/2014/main" id="{41718F22-C019-1D80-3DD4-B857BF7C7FB9}"/>
                  </a:ext>
                </a:extLst>
              </p:cNvPr>
              <p:cNvSpPr/>
              <p:nvPr/>
            </p:nvSpPr>
            <p:spPr>
              <a:xfrm>
                <a:off x="8202748" y="5398498"/>
                <a:ext cx="83906" cy="83906"/>
              </a:xfrm>
              <a:prstGeom prst="ellipse">
                <a:avLst/>
              </a:prstGeom>
              <a:solidFill>
                <a:srgbClr val="FFED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31250" dirty="0"/>
              </a:p>
            </p:txBody>
          </p:sp>
        </p:grpSp>
        <p:sp>
          <p:nvSpPr>
            <p:cNvPr id="21" name="Espace réservé du contenu 52">
              <a:extLst>
                <a:ext uri="{FF2B5EF4-FFF2-40B4-BE49-F238E27FC236}">
                  <a16:creationId xmlns:a16="http://schemas.microsoft.com/office/drawing/2014/main" id="{EAC9BED7-7053-DC93-953E-70DE1A36E1DF}"/>
                </a:ext>
              </a:extLst>
            </p:cNvPr>
            <p:cNvSpPr txBox="1">
              <a:spLocks/>
            </p:cNvSpPr>
            <p:nvPr/>
          </p:nvSpPr>
          <p:spPr>
            <a:xfrm>
              <a:off x="32788171" y="23250474"/>
              <a:ext cx="16650467" cy="1127058"/>
            </a:xfrm>
            <a:prstGeom prst="rect">
              <a:avLst/>
            </a:prstGeom>
          </p:spPr>
          <p:txBody>
            <a:bodyPr vert="horz" lIns="381000" tIns="190500" rIns="381000" bIns="190500" rtlCol="0">
              <a:norm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60000"/>
                </a:lnSpc>
              </a:pPr>
              <a:r>
                <a:rPr lang="fr-FR" sz="6500" b="1" dirty="0">
                  <a:solidFill>
                    <a:schemeClr val="bg1"/>
                  </a:solidFill>
                  <a:ea typeface="Roboto Condensed" panose="02000000000000000000" pitchFamily="2" charset="0"/>
                  <a:cs typeface="Roboto Condensed" panose="02000000000000000000" pitchFamily="2" charset="0"/>
                </a:rPr>
                <a:t>Du mardi </a:t>
              </a:r>
              <a:r>
                <a:rPr lang="fr-FR" sz="6500" b="1" dirty="0">
                  <a:solidFill>
                    <a:srgbClr val="67B027"/>
                  </a:solidFill>
                  <a:ea typeface="Roboto Condensed" panose="02000000000000000000" pitchFamily="2" charset="0"/>
                  <a:cs typeface="Roboto Condensed" panose="02000000000000000000" pitchFamily="2" charset="0"/>
                </a:rPr>
                <a:t>06/01 à 12h </a:t>
              </a:r>
              <a:r>
                <a:rPr lang="fr-FR" sz="6500" b="1" dirty="0">
                  <a:solidFill>
                    <a:schemeClr val="bg1"/>
                  </a:solidFill>
                  <a:ea typeface="Roboto Condensed" panose="02000000000000000000" pitchFamily="2" charset="0"/>
                  <a:cs typeface="Roboto Condensed" panose="02000000000000000000" pitchFamily="2" charset="0"/>
                </a:rPr>
                <a:t>au jeudi </a:t>
              </a:r>
              <a:r>
                <a:rPr lang="fr-FR" sz="6500" b="1" dirty="0">
                  <a:gradFill flip="none" rotWithShape="1">
                    <a:gsLst>
                      <a:gs pos="22000">
                        <a:srgbClr val="67B027"/>
                      </a:gs>
                      <a:gs pos="100000">
                        <a:srgbClr val="FFED00"/>
                      </a:gs>
                    </a:gsLst>
                    <a:lin ang="0" scaled="1"/>
                    <a:tileRect/>
                  </a:gradFill>
                  <a:ea typeface="Roboto Condensed" panose="02000000000000000000" pitchFamily="2" charset="0"/>
                  <a:cs typeface="Roboto Condensed" panose="02000000000000000000" pitchFamily="2" charset="0"/>
                </a:rPr>
                <a:t>08/01 à 14h</a:t>
              </a:r>
            </a:p>
          </p:txBody>
        </p:sp>
        <p:sp>
          <p:nvSpPr>
            <p:cNvPr id="25" name="Espace réservé du contenu 52">
              <a:extLst>
                <a:ext uri="{FF2B5EF4-FFF2-40B4-BE49-F238E27FC236}">
                  <a16:creationId xmlns:a16="http://schemas.microsoft.com/office/drawing/2014/main" id="{76A20E1A-7A4B-77B2-DC1C-A1A837613D0A}"/>
                </a:ext>
              </a:extLst>
            </p:cNvPr>
            <p:cNvSpPr txBox="1">
              <a:spLocks/>
            </p:cNvSpPr>
            <p:nvPr/>
          </p:nvSpPr>
          <p:spPr>
            <a:xfrm>
              <a:off x="32115327" y="25072933"/>
              <a:ext cx="17323315" cy="4113879"/>
            </a:xfrm>
            <a:prstGeom prst="rect">
              <a:avLst/>
            </a:prstGeom>
          </p:spPr>
          <p:txBody>
            <a:bodyPr vert="horz" lIns="381000" tIns="190500" rIns="381000" bIns="190500" rtlCol="0">
              <a:norm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60000"/>
                </a:lnSpc>
              </a:pPr>
              <a:r>
                <a:rPr lang="fr-FR" sz="5900" dirty="0">
                  <a:solidFill>
                    <a:schemeClr val="bg1"/>
                  </a:solidFill>
                  <a:ea typeface="Roboto Condensed" panose="02000000000000000000" pitchFamily="2" charset="0"/>
                  <a:cs typeface="Roboto Condensed" panose="02000000000000000000" pitchFamily="2" charset="0"/>
                </a:rPr>
                <a:t>NOVOTEL LYON BRON MEETINGS &amp; EVENTS</a:t>
              </a:r>
            </a:p>
            <a:p>
              <a:pPr algn="r">
                <a:lnSpc>
                  <a:spcPct val="60000"/>
                </a:lnSpc>
              </a:pPr>
              <a:r>
                <a:rPr lang="fr-FR" sz="5900" dirty="0">
                  <a:solidFill>
                    <a:schemeClr val="bg1"/>
                  </a:solidFill>
                  <a:ea typeface="Roboto Condensed" panose="02000000000000000000" pitchFamily="2" charset="0"/>
                  <a:cs typeface="Roboto Condensed" panose="02000000000000000000" pitchFamily="2" charset="0"/>
                </a:rPr>
                <a:t>260 Avenue Jean Monnet</a:t>
              </a:r>
            </a:p>
            <a:p>
              <a:pPr algn="r">
                <a:lnSpc>
                  <a:spcPct val="60000"/>
                </a:lnSpc>
              </a:pPr>
              <a:r>
                <a:rPr lang="fr-FR" sz="5900" dirty="0">
                  <a:solidFill>
                    <a:schemeClr val="bg1"/>
                  </a:solidFill>
                  <a:ea typeface="Roboto Condensed" panose="02000000000000000000" pitchFamily="2" charset="0"/>
                  <a:cs typeface="Roboto Condensed" panose="02000000000000000000" pitchFamily="2" charset="0"/>
                </a:rPr>
                <a:t>69500 Bron</a:t>
              </a:r>
            </a:p>
          </p:txBody>
        </p:sp>
        <p:grpSp>
          <p:nvGrpSpPr>
            <p:cNvPr id="42" name="Groupe 41">
              <a:extLst>
                <a:ext uri="{FF2B5EF4-FFF2-40B4-BE49-F238E27FC236}">
                  <a16:creationId xmlns:a16="http://schemas.microsoft.com/office/drawing/2014/main" id="{25238479-3D2A-3513-50FC-81105C58EC80}"/>
                </a:ext>
              </a:extLst>
            </p:cNvPr>
            <p:cNvGrpSpPr/>
            <p:nvPr/>
          </p:nvGrpSpPr>
          <p:grpSpPr>
            <a:xfrm>
              <a:off x="33673573" y="13783304"/>
              <a:ext cx="15754827" cy="2755767"/>
              <a:chOff x="34128037" y="13681704"/>
              <a:chExt cx="15754827" cy="2755767"/>
            </a:xfrm>
          </p:grpSpPr>
          <p:pic>
            <p:nvPicPr>
              <p:cNvPr id="39" name="Image 38">
                <a:extLst>
                  <a:ext uri="{FF2B5EF4-FFF2-40B4-BE49-F238E27FC236}">
                    <a16:creationId xmlns:a16="http://schemas.microsoft.com/office/drawing/2014/main" id="{880749C6-78EC-4098-3D49-5A9E9418BD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6001747" y="14879060"/>
                <a:ext cx="13881117" cy="1558411"/>
              </a:xfrm>
              <a:prstGeom prst="rect">
                <a:avLst/>
              </a:prstGeom>
            </p:spPr>
          </p:pic>
          <p:sp>
            <p:nvSpPr>
              <p:cNvPr id="30" name="object 2">
                <a:extLst>
                  <a:ext uri="{FF2B5EF4-FFF2-40B4-BE49-F238E27FC236}">
                    <a16:creationId xmlns:a16="http://schemas.microsoft.com/office/drawing/2014/main" id="{7C79C7B8-BCD5-8341-B8E3-3222904E7E25}"/>
                  </a:ext>
                </a:extLst>
              </p:cNvPr>
              <p:cNvSpPr txBox="1"/>
              <p:nvPr/>
            </p:nvSpPr>
            <p:spPr>
              <a:xfrm>
                <a:off x="34128037" y="13681704"/>
                <a:ext cx="14580333" cy="2653269"/>
              </a:xfrm>
              <a:prstGeom prst="rect">
                <a:avLst/>
              </a:prstGeom>
              <a:effectLst/>
            </p:spPr>
            <p:txBody>
              <a:bodyPr vert="horz" wrap="square" lIns="0" tIns="1669521" rIns="0" bIns="0" rtlCol="0">
                <a:spAutoFit/>
              </a:bodyPr>
              <a:lstStyle/>
              <a:p>
                <a:pPr marL="52917" marR="71438" algn="r">
                  <a:lnSpc>
                    <a:spcPct val="74000"/>
                  </a:lnSpc>
                  <a:spcBef>
                    <a:spcPts val="13146"/>
                  </a:spcBef>
                </a:pPr>
                <a:r>
                  <a:rPr lang="fr-FR" sz="8000" b="1" spc="600" dirty="0">
                    <a:solidFill>
                      <a:srgbClr val="00111C"/>
                    </a:solidFill>
                    <a:latin typeface="Aptos" panose="020B0004020202020204" pitchFamily="34" charset="0"/>
                    <a:cs typeface="Bebas Neue Pro"/>
                  </a:rPr>
                  <a:t>I  N  V  I  </a:t>
                </a:r>
                <a:r>
                  <a:rPr lang="fr-FR" sz="8000" b="1" spc="600" dirty="0" err="1">
                    <a:solidFill>
                      <a:srgbClr val="00111C"/>
                    </a:solidFill>
                    <a:latin typeface="Aptos" panose="020B0004020202020204" pitchFamily="34" charset="0"/>
                    <a:cs typeface="Bebas Neue Pro"/>
                  </a:rPr>
                  <a:t>T</a:t>
                </a:r>
                <a:r>
                  <a:rPr lang="fr-FR" sz="8000" b="1" spc="600" dirty="0">
                    <a:solidFill>
                      <a:srgbClr val="00111C"/>
                    </a:solidFill>
                    <a:latin typeface="Aptos" panose="020B0004020202020204" pitchFamily="34" charset="0"/>
                    <a:cs typeface="Bebas Neue Pro"/>
                  </a:rPr>
                  <a:t>  A  </a:t>
                </a:r>
                <a:r>
                  <a:rPr lang="fr-FR" sz="8000" b="1" spc="600" dirty="0" err="1">
                    <a:solidFill>
                      <a:srgbClr val="00111C"/>
                    </a:solidFill>
                    <a:latin typeface="Aptos" panose="020B0004020202020204" pitchFamily="34" charset="0"/>
                    <a:cs typeface="Bebas Neue Pro"/>
                  </a:rPr>
                  <a:t>T</a:t>
                </a:r>
                <a:r>
                  <a:rPr lang="fr-FR" sz="8000" b="1" spc="600" dirty="0">
                    <a:solidFill>
                      <a:srgbClr val="00111C"/>
                    </a:solidFill>
                    <a:latin typeface="Aptos" panose="020B0004020202020204" pitchFamily="34" charset="0"/>
                    <a:cs typeface="Bebas Neue Pro"/>
                  </a:rPr>
                  <a:t>  I  O  N</a:t>
                </a:r>
              </a:p>
            </p:txBody>
          </p:sp>
        </p:grpSp>
      </p:grpSp>
      <p:pic>
        <p:nvPicPr>
          <p:cNvPr id="11" name="Image 10" descr="Une image contenant logo, Police, Graphique, symbole&#10;&#10;Description générée automatiquement">
            <a:extLst>
              <a:ext uri="{FF2B5EF4-FFF2-40B4-BE49-F238E27FC236}">
                <a16:creationId xmlns:a16="http://schemas.microsoft.com/office/drawing/2014/main" id="{B8F97628-E49F-B9BB-06AA-2E9E0BF631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30396" y="23047274"/>
            <a:ext cx="12530999" cy="289605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EFD68F07-5771-55C6-E5FF-D45B1DDCD4F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89128" y="887678"/>
            <a:ext cx="47990072" cy="3690580"/>
          </a:xfrm>
          <a:prstGeom prst="rect">
            <a:avLst/>
          </a:prstGeom>
        </p:spPr>
      </p:pic>
      <p:pic>
        <p:nvPicPr>
          <p:cNvPr id="3" name="Image 2" descr="Une image contenant habits, personn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7736C58B-4442-680A-68B4-CB92346D8366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3728" t="4925"/>
          <a:stretch>
            <a:fillRect/>
          </a:stretch>
        </p:blipFill>
        <p:spPr>
          <a:xfrm>
            <a:off x="8021" y="8021"/>
            <a:ext cx="50816499" cy="28576589"/>
          </a:xfrm>
          <a:prstGeom prst="rect">
            <a:avLst/>
          </a:prstGeom>
        </p:spPr>
      </p:pic>
      <p:sp>
        <p:nvSpPr>
          <p:cNvPr id="4" name="Espace réservé du contenu 52">
            <a:extLst>
              <a:ext uri="{FF2B5EF4-FFF2-40B4-BE49-F238E27FC236}">
                <a16:creationId xmlns:a16="http://schemas.microsoft.com/office/drawing/2014/main" id="{7894636A-F89B-F4DB-3FCB-DA7C6A7F8792}"/>
              </a:ext>
            </a:extLst>
          </p:cNvPr>
          <p:cNvSpPr txBox="1">
            <a:spLocks/>
          </p:cNvSpPr>
          <p:nvPr/>
        </p:nvSpPr>
        <p:spPr>
          <a:xfrm>
            <a:off x="1534485" y="26634152"/>
            <a:ext cx="30242696" cy="1697925"/>
          </a:xfrm>
          <a:prstGeom prst="rect">
            <a:avLst/>
          </a:prstGeom>
        </p:spPr>
        <p:txBody>
          <a:bodyPr vert="horz" lIns="381000" tIns="190500" rIns="381000" bIns="19050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60000"/>
              </a:lnSpc>
            </a:pPr>
            <a:r>
              <a:rPr lang="fr-FR" sz="5000" b="1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DES QUESTIONS ? </a:t>
            </a:r>
            <a:r>
              <a:rPr lang="fr-FR" sz="5000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Contactez Sylvie : (0)7 86 75 64 98 ou </a:t>
            </a:r>
            <a:r>
              <a:rPr lang="fr-FR" sz="4375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sylvie.champagnac@euromaster.com</a:t>
            </a:r>
            <a:endParaRPr lang="fr-FR" sz="4375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object 2">
            <a:extLst>
              <a:ext uri="{FF2B5EF4-FFF2-40B4-BE49-F238E27FC236}">
                <a16:creationId xmlns:a16="http://schemas.microsoft.com/office/drawing/2014/main" id="{599DBA76-38A2-237C-9BAB-0D5D165135BA}"/>
              </a:ext>
            </a:extLst>
          </p:cNvPr>
          <p:cNvSpPr txBox="1"/>
          <p:nvPr/>
        </p:nvSpPr>
        <p:spPr>
          <a:xfrm>
            <a:off x="26981733" y="15356223"/>
            <a:ext cx="22240271" cy="6965925"/>
          </a:xfrm>
          <a:prstGeom prst="rect">
            <a:avLst/>
          </a:prstGeom>
          <a:effectLst/>
        </p:spPr>
        <p:txBody>
          <a:bodyPr vert="horz" wrap="square" lIns="0" tIns="1669521" rIns="0" bIns="0" rtlCol="0">
            <a:spAutoFit/>
          </a:bodyPr>
          <a:lstStyle/>
          <a:p>
            <a:pPr algn="r">
              <a:lnSpc>
                <a:spcPct val="65000"/>
              </a:lnSpc>
            </a:pPr>
            <a:r>
              <a:rPr lang="fr-FR" sz="17000" b="1" dirty="0">
                <a:solidFill>
                  <a:schemeClr val="bg1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CONVENTION</a:t>
            </a:r>
          </a:p>
          <a:p>
            <a:pPr algn="r">
              <a:lnSpc>
                <a:spcPct val="65000"/>
              </a:lnSpc>
            </a:pPr>
            <a:r>
              <a:rPr lang="fr-FR" sz="17000" b="1" dirty="0">
                <a:solidFill>
                  <a:schemeClr val="bg1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OPERATIONS</a:t>
            </a:r>
          </a:p>
          <a:p>
            <a:pPr algn="r">
              <a:lnSpc>
                <a:spcPct val="65000"/>
              </a:lnSpc>
            </a:pPr>
            <a:r>
              <a:rPr lang="fr-FR" sz="17000" dirty="0">
                <a:gradFill flip="none" rotWithShape="1">
                  <a:gsLst>
                    <a:gs pos="22000">
                      <a:srgbClr val="67B027"/>
                    </a:gs>
                    <a:gs pos="100000">
                      <a:srgbClr val="FFED00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2026</a:t>
            </a: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4C4F59DE-5337-15C8-0976-B38A381488EA}"/>
              </a:ext>
            </a:extLst>
          </p:cNvPr>
          <p:cNvGrpSpPr/>
          <p:nvPr/>
        </p:nvGrpSpPr>
        <p:grpSpPr>
          <a:xfrm>
            <a:off x="35699683" y="13267283"/>
            <a:ext cx="17284716" cy="10042445"/>
            <a:chOff x="35547283" y="13783304"/>
            <a:chExt cx="17284716" cy="10042445"/>
          </a:xfrm>
        </p:grpSpPr>
        <p:grpSp>
          <p:nvGrpSpPr>
            <p:cNvPr id="8" name="Groupe 7">
              <a:extLst>
                <a:ext uri="{FF2B5EF4-FFF2-40B4-BE49-F238E27FC236}">
                  <a16:creationId xmlns:a16="http://schemas.microsoft.com/office/drawing/2014/main" id="{1E4D08AD-A00A-5E94-A167-FA892111005A}"/>
                </a:ext>
              </a:extLst>
            </p:cNvPr>
            <p:cNvGrpSpPr/>
            <p:nvPr/>
          </p:nvGrpSpPr>
          <p:grpSpPr>
            <a:xfrm>
              <a:off x="49377599" y="23476141"/>
              <a:ext cx="3454400" cy="349608"/>
              <a:chOff x="8202748" y="5398498"/>
              <a:chExt cx="829056" cy="83906"/>
            </a:xfrm>
          </p:grpSpPr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B1910D79-A79C-89D9-40A1-311939BB477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244701" y="5441459"/>
                <a:ext cx="787103" cy="0"/>
              </a:xfrm>
              <a:prstGeom prst="line">
                <a:avLst/>
              </a:prstGeom>
              <a:ln w="53975">
                <a:solidFill>
                  <a:srgbClr val="FFED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Ellipse 17">
                <a:extLst>
                  <a:ext uri="{FF2B5EF4-FFF2-40B4-BE49-F238E27FC236}">
                    <a16:creationId xmlns:a16="http://schemas.microsoft.com/office/drawing/2014/main" id="{48931239-BD36-D730-F600-C8100A3B5C7B}"/>
                  </a:ext>
                </a:extLst>
              </p:cNvPr>
              <p:cNvSpPr/>
              <p:nvPr/>
            </p:nvSpPr>
            <p:spPr>
              <a:xfrm>
                <a:off x="8508184" y="5398498"/>
                <a:ext cx="76278" cy="83906"/>
              </a:xfrm>
              <a:prstGeom prst="ellipse">
                <a:avLst/>
              </a:prstGeom>
              <a:solidFill>
                <a:srgbClr val="FFED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3125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Ellipse 18">
                <a:extLst>
                  <a:ext uri="{FF2B5EF4-FFF2-40B4-BE49-F238E27FC236}">
                    <a16:creationId xmlns:a16="http://schemas.microsoft.com/office/drawing/2014/main" id="{C8D24855-99F8-460C-1EA1-798B1C77CC3C}"/>
                  </a:ext>
                </a:extLst>
              </p:cNvPr>
              <p:cNvSpPr/>
              <p:nvPr/>
            </p:nvSpPr>
            <p:spPr>
              <a:xfrm>
                <a:off x="8202748" y="5398498"/>
                <a:ext cx="83906" cy="83906"/>
              </a:xfrm>
              <a:prstGeom prst="ellipse">
                <a:avLst/>
              </a:prstGeom>
              <a:solidFill>
                <a:srgbClr val="FFED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3125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3" name="Groupe 12">
              <a:extLst>
                <a:ext uri="{FF2B5EF4-FFF2-40B4-BE49-F238E27FC236}">
                  <a16:creationId xmlns:a16="http://schemas.microsoft.com/office/drawing/2014/main" id="{7270859C-8C82-7191-E3E9-EE1076E1F0A5}"/>
                </a:ext>
              </a:extLst>
            </p:cNvPr>
            <p:cNvGrpSpPr/>
            <p:nvPr/>
          </p:nvGrpSpPr>
          <p:grpSpPr>
            <a:xfrm>
              <a:off x="35547283" y="13783304"/>
              <a:ext cx="13881117" cy="2755767"/>
              <a:chOff x="36001747" y="13681704"/>
              <a:chExt cx="13881117" cy="2755767"/>
            </a:xfrm>
          </p:grpSpPr>
          <p:pic>
            <p:nvPicPr>
              <p:cNvPr id="15" name="Image 14">
                <a:extLst>
                  <a:ext uri="{FF2B5EF4-FFF2-40B4-BE49-F238E27FC236}">
                    <a16:creationId xmlns:a16="http://schemas.microsoft.com/office/drawing/2014/main" id="{244999A7-FB00-CBD2-FBF8-1814DFCF4C1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6001747" y="14879060"/>
                <a:ext cx="13881117" cy="1558411"/>
              </a:xfrm>
              <a:prstGeom prst="rect">
                <a:avLst/>
              </a:prstGeom>
            </p:spPr>
          </p:pic>
          <p:sp>
            <p:nvSpPr>
              <p:cNvPr id="16" name="object 2">
                <a:extLst>
                  <a:ext uri="{FF2B5EF4-FFF2-40B4-BE49-F238E27FC236}">
                    <a16:creationId xmlns:a16="http://schemas.microsoft.com/office/drawing/2014/main" id="{B3A56609-93F5-2929-1A96-8EDD22694B21}"/>
                  </a:ext>
                </a:extLst>
              </p:cNvPr>
              <p:cNvSpPr txBox="1"/>
              <p:nvPr/>
            </p:nvSpPr>
            <p:spPr>
              <a:xfrm>
                <a:off x="36001747" y="13681704"/>
                <a:ext cx="13779517" cy="2653269"/>
              </a:xfrm>
              <a:prstGeom prst="rect">
                <a:avLst/>
              </a:prstGeom>
              <a:effectLst/>
            </p:spPr>
            <p:txBody>
              <a:bodyPr vert="horz" wrap="square" lIns="0" tIns="1669521" rIns="0" bIns="0" rtlCol="0">
                <a:spAutoFit/>
              </a:bodyPr>
              <a:lstStyle/>
              <a:p>
                <a:pPr marL="52917" marR="71438" algn="ctr">
                  <a:lnSpc>
                    <a:spcPct val="74000"/>
                  </a:lnSpc>
                  <a:spcBef>
                    <a:spcPts val="13146"/>
                  </a:spcBef>
                </a:pPr>
                <a:r>
                  <a:rPr lang="fr-FR" sz="8000" b="1" spc="300" dirty="0">
                    <a:solidFill>
                      <a:srgbClr val="00111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  N  V  I  </a:t>
                </a:r>
                <a:r>
                  <a:rPr lang="fr-FR" sz="8000" b="1" spc="300" dirty="0" err="1">
                    <a:solidFill>
                      <a:srgbClr val="00111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</a:t>
                </a:r>
                <a:r>
                  <a:rPr lang="fr-FR" sz="8000" b="1" spc="300" dirty="0">
                    <a:solidFill>
                      <a:srgbClr val="00111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A  </a:t>
                </a:r>
                <a:r>
                  <a:rPr lang="fr-FR" sz="8000" b="1" spc="300" dirty="0" err="1">
                    <a:solidFill>
                      <a:srgbClr val="00111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</a:t>
                </a:r>
                <a:r>
                  <a:rPr lang="fr-FR" sz="8000" b="1" spc="300" dirty="0">
                    <a:solidFill>
                      <a:srgbClr val="00111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I  O  N</a:t>
                </a:r>
              </a:p>
            </p:txBody>
          </p:sp>
        </p:grpSp>
      </p:grpSp>
      <p:pic>
        <p:nvPicPr>
          <p:cNvPr id="20" name="Image 19" descr="Une image contenant logo, Police, Graphique, symbole&#10;&#10;Description générée automatiquement">
            <a:extLst>
              <a:ext uri="{FF2B5EF4-FFF2-40B4-BE49-F238E27FC236}">
                <a16:creationId xmlns:a16="http://schemas.microsoft.com/office/drawing/2014/main" id="{4D2E63F0-BD57-233C-28B4-01CDC28E4C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2796" y="23199674"/>
            <a:ext cx="12530999" cy="2896050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EC69197B-C038-56EB-A1E5-030E4909E6B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41528" y="1040078"/>
            <a:ext cx="47990072" cy="3690580"/>
          </a:xfrm>
          <a:prstGeom prst="rect">
            <a:avLst/>
          </a:prstGeom>
        </p:spPr>
      </p:pic>
      <p:sp>
        <p:nvSpPr>
          <p:cNvPr id="29" name="Rectangle 3">
            <a:extLst>
              <a:ext uri="{FF2B5EF4-FFF2-40B4-BE49-F238E27FC236}">
                <a16:creationId xmlns:a16="http://schemas.microsoft.com/office/drawing/2014/main" id="{025566B0-18E7-01F5-D03A-D4D57C783E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304800"/>
            <a:ext cx="50800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région Sud, Hôtel Belaroïa, 27 rue Jules Ferry, 34000 Montpellier</a:t>
            </a:r>
          </a:p>
        </p:txBody>
      </p:sp>
      <p:sp>
        <p:nvSpPr>
          <p:cNvPr id="24" name="Espace réservé du contenu 52">
            <a:extLst>
              <a:ext uri="{FF2B5EF4-FFF2-40B4-BE49-F238E27FC236}">
                <a16:creationId xmlns:a16="http://schemas.microsoft.com/office/drawing/2014/main" id="{5D8AEB01-FC83-8DDC-A2BB-31E4F406E1A9}"/>
              </a:ext>
            </a:extLst>
          </p:cNvPr>
          <p:cNvSpPr txBox="1">
            <a:spLocks/>
          </p:cNvSpPr>
          <p:nvPr/>
        </p:nvSpPr>
        <p:spPr>
          <a:xfrm>
            <a:off x="32940571" y="22734453"/>
            <a:ext cx="16650467" cy="1127058"/>
          </a:xfrm>
          <a:prstGeom prst="rect">
            <a:avLst/>
          </a:prstGeom>
        </p:spPr>
        <p:txBody>
          <a:bodyPr vert="horz" lIns="381000" tIns="190500" rIns="381000" bIns="190500" rtlCol="0">
            <a:normAutofit fontScale="850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60000"/>
              </a:lnSpc>
            </a:pPr>
            <a:r>
              <a:rPr lang="fr-FR" sz="6500" b="1" dirty="0">
                <a:solidFill>
                  <a:schemeClr val="bg1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Du mardi </a:t>
            </a:r>
            <a:r>
              <a:rPr lang="fr-FR" sz="6500" b="1" dirty="0">
                <a:solidFill>
                  <a:srgbClr val="67B027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10/02 à 12h </a:t>
            </a:r>
            <a:r>
              <a:rPr lang="fr-FR" sz="6500" b="1" dirty="0">
                <a:solidFill>
                  <a:schemeClr val="bg1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au mercredi </a:t>
            </a:r>
            <a:r>
              <a:rPr lang="fr-FR" sz="6500" b="1" dirty="0">
                <a:gradFill flip="none" rotWithShape="1">
                  <a:gsLst>
                    <a:gs pos="22000">
                      <a:srgbClr val="67B027"/>
                    </a:gs>
                    <a:gs pos="100000">
                      <a:srgbClr val="FFED00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11/02 à 14h</a:t>
            </a:r>
          </a:p>
        </p:txBody>
      </p:sp>
      <p:sp>
        <p:nvSpPr>
          <p:cNvPr id="27" name="Espace réservé du contenu 52">
            <a:extLst>
              <a:ext uri="{FF2B5EF4-FFF2-40B4-BE49-F238E27FC236}">
                <a16:creationId xmlns:a16="http://schemas.microsoft.com/office/drawing/2014/main" id="{79737825-ED17-BA3D-5017-468A9A3C01BA}"/>
              </a:ext>
            </a:extLst>
          </p:cNvPr>
          <p:cNvSpPr txBox="1">
            <a:spLocks/>
          </p:cNvSpPr>
          <p:nvPr/>
        </p:nvSpPr>
        <p:spPr>
          <a:xfrm>
            <a:off x="32267727" y="24316282"/>
            <a:ext cx="17323315" cy="4113879"/>
          </a:xfrm>
          <a:prstGeom prst="rect">
            <a:avLst/>
          </a:prstGeom>
        </p:spPr>
        <p:txBody>
          <a:bodyPr vert="horz" lIns="381000" tIns="190500" rIns="381000" bIns="19050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fr-FR" sz="7200" b="1" dirty="0">
                <a:solidFill>
                  <a:schemeClr val="bg1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RÉGION IDF NORD</a:t>
            </a:r>
          </a:p>
          <a:p>
            <a:pPr algn="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sz="5900" dirty="0">
                <a:solidFill>
                  <a:schemeClr val="bg1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MERCURE CHANTILLY</a:t>
            </a:r>
          </a:p>
          <a:p>
            <a:pPr algn="r">
              <a:lnSpc>
                <a:spcPct val="6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sz="5900" dirty="0">
                <a:solidFill>
                  <a:schemeClr val="bg1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4 route d’Apremont</a:t>
            </a:r>
          </a:p>
          <a:p>
            <a:pPr algn="r">
              <a:lnSpc>
                <a:spcPct val="60000"/>
              </a:lnSpc>
              <a:spcBef>
                <a:spcPts val="1200"/>
              </a:spcBef>
              <a:spcAft>
                <a:spcPts val="600"/>
              </a:spcAft>
            </a:pPr>
            <a:r>
              <a:rPr lang="fr-FR" sz="5900" dirty="0">
                <a:solidFill>
                  <a:schemeClr val="bg1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60 500 Vineuil Saint Firmin</a:t>
            </a:r>
          </a:p>
        </p:txBody>
      </p:sp>
    </p:spTree>
    <p:extLst>
      <p:ext uri="{BB962C8B-B14F-4D97-AF65-F5344CB8AC3E}">
        <p14:creationId xmlns:p14="http://schemas.microsoft.com/office/powerpoint/2010/main" val="8398804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93B64F-A7AF-684C-F2B5-8354A40311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Image 47" descr="Une image contenant habits, personn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72E1AF1F-396C-7C8C-F043-1C2E3B66542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728" t="4925"/>
          <a:stretch>
            <a:fillRect/>
          </a:stretch>
        </p:blipFill>
        <p:spPr>
          <a:xfrm>
            <a:off x="8021" y="8021"/>
            <a:ext cx="50816499" cy="28576589"/>
          </a:xfrm>
          <a:prstGeom prst="rect">
            <a:avLst/>
          </a:prstGeom>
        </p:spPr>
      </p:pic>
      <p:sp>
        <p:nvSpPr>
          <p:cNvPr id="32" name="Espace réservé du contenu 52">
            <a:extLst>
              <a:ext uri="{FF2B5EF4-FFF2-40B4-BE49-F238E27FC236}">
                <a16:creationId xmlns:a16="http://schemas.microsoft.com/office/drawing/2014/main" id="{2E180648-ABBA-116A-B42F-A0E5B8295607}"/>
              </a:ext>
            </a:extLst>
          </p:cNvPr>
          <p:cNvSpPr txBox="1">
            <a:spLocks/>
          </p:cNvSpPr>
          <p:nvPr/>
        </p:nvSpPr>
        <p:spPr>
          <a:xfrm>
            <a:off x="1534485" y="26634152"/>
            <a:ext cx="30242696" cy="1697925"/>
          </a:xfrm>
          <a:prstGeom prst="rect">
            <a:avLst/>
          </a:prstGeom>
        </p:spPr>
        <p:txBody>
          <a:bodyPr vert="horz" lIns="381000" tIns="190500" rIns="381000" bIns="19050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60000"/>
              </a:lnSpc>
            </a:pPr>
            <a:r>
              <a:rPr lang="fr-FR" sz="5000" b="1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DES QUESTIONS ? </a:t>
            </a:r>
            <a:r>
              <a:rPr lang="fr-FR" sz="5000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Contactez Sylvie : (0)7 86 75 64 98 ou </a:t>
            </a:r>
            <a:r>
              <a:rPr lang="fr-FR" sz="4375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sylvie.champagnac@euromaster.com</a:t>
            </a:r>
            <a:endParaRPr lang="fr-FR" sz="4375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object 2">
            <a:extLst>
              <a:ext uri="{FF2B5EF4-FFF2-40B4-BE49-F238E27FC236}">
                <a16:creationId xmlns:a16="http://schemas.microsoft.com/office/drawing/2014/main" id="{2214547C-581F-D58D-8E48-232238EB6CC0}"/>
              </a:ext>
            </a:extLst>
          </p:cNvPr>
          <p:cNvSpPr txBox="1"/>
          <p:nvPr/>
        </p:nvSpPr>
        <p:spPr>
          <a:xfrm>
            <a:off x="26981733" y="15356223"/>
            <a:ext cx="22240271" cy="6965925"/>
          </a:xfrm>
          <a:prstGeom prst="rect">
            <a:avLst/>
          </a:prstGeom>
          <a:effectLst/>
        </p:spPr>
        <p:txBody>
          <a:bodyPr vert="horz" wrap="square" lIns="0" tIns="1669521" rIns="0" bIns="0" rtlCol="0">
            <a:spAutoFit/>
          </a:bodyPr>
          <a:lstStyle/>
          <a:p>
            <a:pPr algn="r">
              <a:lnSpc>
                <a:spcPct val="65000"/>
              </a:lnSpc>
            </a:pPr>
            <a:r>
              <a:rPr lang="fr-FR" sz="17000" b="1" dirty="0">
                <a:solidFill>
                  <a:schemeClr val="bg1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CONVENTION</a:t>
            </a:r>
          </a:p>
          <a:p>
            <a:pPr algn="r">
              <a:lnSpc>
                <a:spcPct val="65000"/>
              </a:lnSpc>
            </a:pPr>
            <a:r>
              <a:rPr lang="fr-FR" sz="17000" b="1" dirty="0">
                <a:solidFill>
                  <a:schemeClr val="bg1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OPERATIONS</a:t>
            </a:r>
          </a:p>
          <a:p>
            <a:pPr algn="r">
              <a:lnSpc>
                <a:spcPct val="65000"/>
              </a:lnSpc>
            </a:pPr>
            <a:r>
              <a:rPr lang="fr-FR" sz="17000" dirty="0">
                <a:gradFill flip="none" rotWithShape="1">
                  <a:gsLst>
                    <a:gs pos="22000">
                      <a:srgbClr val="67B027"/>
                    </a:gs>
                    <a:gs pos="100000">
                      <a:srgbClr val="FFED00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2026</a:t>
            </a:r>
          </a:p>
        </p:txBody>
      </p:sp>
      <p:grpSp>
        <p:nvGrpSpPr>
          <p:cNvPr id="34" name="Groupe 33">
            <a:extLst>
              <a:ext uri="{FF2B5EF4-FFF2-40B4-BE49-F238E27FC236}">
                <a16:creationId xmlns:a16="http://schemas.microsoft.com/office/drawing/2014/main" id="{8E46A5D7-1B62-FB20-7DAE-BCC80F29E945}"/>
              </a:ext>
            </a:extLst>
          </p:cNvPr>
          <p:cNvGrpSpPr/>
          <p:nvPr/>
        </p:nvGrpSpPr>
        <p:grpSpPr>
          <a:xfrm>
            <a:off x="32267727" y="22734453"/>
            <a:ext cx="20716672" cy="5695708"/>
            <a:chOff x="32115327" y="23250474"/>
            <a:chExt cx="20716672" cy="5695708"/>
          </a:xfrm>
        </p:grpSpPr>
        <p:grpSp>
          <p:nvGrpSpPr>
            <p:cNvPr id="35" name="Groupe 34">
              <a:extLst>
                <a:ext uri="{FF2B5EF4-FFF2-40B4-BE49-F238E27FC236}">
                  <a16:creationId xmlns:a16="http://schemas.microsoft.com/office/drawing/2014/main" id="{352B1977-4F95-0AD4-D39A-71E63F493F8A}"/>
                </a:ext>
              </a:extLst>
            </p:cNvPr>
            <p:cNvGrpSpPr/>
            <p:nvPr/>
          </p:nvGrpSpPr>
          <p:grpSpPr>
            <a:xfrm>
              <a:off x="49377599" y="23476141"/>
              <a:ext cx="3454400" cy="349608"/>
              <a:chOff x="8202748" y="5398498"/>
              <a:chExt cx="829056" cy="83906"/>
            </a:xfrm>
          </p:grpSpPr>
          <p:cxnSp>
            <p:nvCxnSpPr>
              <p:cNvPr id="38" name="Connecteur droit 37">
                <a:extLst>
                  <a:ext uri="{FF2B5EF4-FFF2-40B4-BE49-F238E27FC236}">
                    <a16:creationId xmlns:a16="http://schemas.microsoft.com/office/drawing/2014/main" id="{F3BB0CAC-0077-9DED-CCEE-2EAD73584BA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244701" y="5441459"/>
                <a:ext cx="787103" cy="0"/>
              </a:xfrm>
              <a:prstGeom prst="line">
                <a:avLst/>
              </a:prstGeom>
              <a:ln w="53975">
                <a:solidFill>
                  <a:srgbClr val="FFED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Ellipse 39">
                <a:extLst>
                  <a:ext uri="{FF2B5EF4-FFF2-40B4-BE49-F238E27FC236}">
                    <a16:creationId xmlns:a16="http://schemas.microsoft.com/office/drawing/2014/main" id="{A00C9176-2809-4293-3CA8-0CCCED8146C5}"/>
                  </a:ext>
                </a:extLst>
              </p:cNvPr>
              <p:cNvSpPr/>
              <p:nvPr/>
            </p:nvSpPr>
            <p:spPr>
              <a:xfrm>
                <a:off x="8508184" y="5398498"/>
                <a:ext cx="76278" cy="83906"/>
              </a:xfrm>
              <a:prstGeom prst="ellipse">
                <a:avLst/>
              </a:prstGeom>
              <a:solidFill>
                <a:srgbClr val="FFED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3125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" name="Ellipse 40">
                <a:extLst>
                  <a:ext uri="{FF2B5EF4-FFF2-40B4-BE49-F238E27FC236}">
                    <a16:creationId xmlns:a16="http://schemas.microsoft.com/office/drawing/2014/main" id="{93739187-C1F4-E998-CD5A-98F042BFC0E7}"/>
                  </a:ext>
                </a:extLst>
              </p:cNvPr>
              <p:cNvSpPr/>
              <p:nvPr/>
            </p:nvSpPr>
            <p:spPr>
              <a:xfrm>
                <a:off x="8202748" y="5398498"/>
                <a:ext cx="83906" cy="83906"/>
              </a:xfrm>
              <a:prstGeom prst="ellipse">
                <a:avLst/>
              </a:prstGeom>
              <a:solidFill>
                <a:srgbClr val="FFED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3125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6" name="Espace réservé du contenu 52">
              <a:extLst>
                <a:ext uri="{FF2B5EF4-FFF2-40B4-BE49-F238E27FC236}">
                  <a16:creationId xmlns:a16="http://schemas.microsoft.com/office/drawing/2014/main" id="{78047154-5083-16BE-B256-994162ECA1C8}"/>
                </a:ext>
              </a:extLst>
            </p:cNvPr>
            <p:cNvSpPr txBox="1">
              <a:spLocks/>
            </p:cNvSpPr>
            <p:nvPr/>
          </p:nvSpPr>
          <p:spPr>
            <a:xfrm>
              <a:off x="32788171" y="23250474"/>
              <a:ext cx="16650467" cy="1127058"/>
            </a:xfrm>
            <a:prstGeom prst="rect">
              <a:avLst/>
            </a:prstGeom>
          </p:spPr>
          <p:txBody>
            <a:bodyPr vert="horz" lIns="381000" tIns="190500" rIns="381000" bIns="190500" rtlCol="0">
              <a:normAutofit fontScale="85000" lnSpcReduction="10000"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60000"/>
                </a:lnSpc>
              </a:pPr>
              <a:r>
                <a:rPr lang="fr-FR" sz="6500" b="1" dirty="0">
                  <a:solidFill>
                    <a:schemeClr val="bg1"/>
                  </a:solidFill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Du mercredi </a:t>
              </a:r>
              <a:r>
                <a:rPr lang="fr-FR" sz="6500" b="1" dirty="0">
                  <a:solidFill>
                    <a:srgbClr val="67B027"/>
                  </a:solidFill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11/02 à 12h </a:t>
              </a:r>
              <a:r>
                <a:rPr lang="fr-FR" sz="6500" b="1" dirty="0">
                  <a:solidFill>
                    <a:schemeClr val="bg1"/>
                  </a:solidFill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au jeudi </a:t>
              </a:r>
              <a:r>
                <a:rPr lang="fr-FR" sz="6500" b="1" dirty="0">
                  <a:gradFill flip="none" rotWithShape="1">
                    <a:gsLst>
                      <a:gs pos="22000">
                        <a:srgbClr val="67B027"/>
                      </a:gs>
                      <a:gs pos="100000">
                        <a:srgbClr val="FFED00"/>
                      </a:gs>
                    </a:gsLst>
                    <a:lin ang="0" scaled="1"/>
                    <a:tileRect/>
                  </a:gradFill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12/02 à 14h</a:t>
              </a:r>
            </a:p>
          </p:txBody>
        </p:sp>
        <p:sp>
          <p:nvSpPr>
            <p:cNvPr id="37" name="Espace réservé du contenu 52">
              <a:extLst>
                <a:ext uri="{FF2B5EF4-FFF2-40B4-BE49-F238E27FC236}">
                  <a16:creationId xmlns:a16="http://schemas.microsoft.com/office/drawing/2014/main" id="{2DC5662B-26EF-23CA-ED2F-123CFFC1B726}"/>
                </a:ext>
              </a:extLst>
            </p:cNvPr>
            <p:cNvSpPr txBox="1">
              <a:spLocks/>
            </p:cNvSpPr>
            <p:nvPr/>
          </p:nvSpPr>
          <p:spPr>
            <a:xfrm>
              <a:off x="32115327" y="24832303"/>
              <a:ext cx="17323315" cy="4113879"/>
            </a:xfrm>
            <a:prstGeom prst="rect">
              <a:avLst/>
            </a:prstGeom>
          </p:spPr>
          <p:txBody>
            <a:bodyPr vert="horz" lIns="381000" tIns="190500" rIns="381000" bIns="190500" rtlCol="0">
              <a:norm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00000"/>
                </a:lnSpc>
              </a:pPr>
              <a:r>
                <a:rPr lang="fr-FR" sz="7200" b="1" dirty="0">
                  <a:solidFill>
                    <a:schemeClr val="bg1"/>
                  </a:solidFill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RÉGION OUEST</a:t>
              </a:r>
            </a:p>
            <a:p>
              <a:pPr algn="r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fr-FR" sz="5900" dirty="0">
                  <a:solidFill>
                    <a:schemeClr val="bg1"/>
                  </a:solidFill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MERCURE CAEN CÔTE DE NACRE</a:t>
              </a:r>
            </a:p>
            <a:p>
              <a:pPr algn="r">
                <a:lnSpc>
                  <a:spcPct val="6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fr-FR" sz="5900" dirty="0">
                  <a:solidFill>
                    <a:schemeClr val="bg1"/>
                  </a:solidFill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2 place de Boston </a:t>
              </a:r>
              <a:r>
                <a:rPr lang="fr-FR" sz="5900" dirty="0" err="1">
                  <a:solidFill>
                    <a:schemeClr val="bg1"/>
                  </a:solidFill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Citis</a:t>
              </a:r>
              <a:endParaRPr lang="fr-FR" sz="5900" dirty="0">
                <a:solidFill>
                  <a:schemeClr val="bg1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endParaRPr>
            </a:p>
            <a:p>
              <a:pPr algn="r">
                <a:lnSpc>
                  <a:spcPct val="60000"/>
                </a:lnSpc>
                <a:spcBef>
                  <a:spcPts val="1200"/>
                </a:spcBef>
                <a:spcAft>
                  <a:spcPts val="600"/>
                </a:spcAft>
              </a:pPr>
              <a:r>
                <a:rPr lang="fr-FR" sz="5900" dirty="0">
                  <a:solidFill>
                    <a:schemeClr val="bg1"/>
                  </a:solidFill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14 200 Hérouville Saint Clair</a:t>
              </a:r>
            </a:p>
          </p:txBody>
        </p:sp>
      </p:grpSp>
      <p:pic>
        <p:nvPicPr>
          <p:cNvPr id="43" name="Image 42" descr="Une image contenant logo, Police, Graphique, symbole&#10;&#10;Description générée automatiquement">
            <a:extLst>
              <a:ext uri="{FF2B5EF4-FFF2-40B4-BE49-F238E27FC236}">
                <a16:creationId xmlns:a16="http://schemas.microsoft.com/office/drawing/2014/main" id="{CA2B88D2-60E4-342B-8E1E-97B80E4950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2796" y="23199674"/>
            <a:ext cx="12530999" cy="2896050"/>
          </a:xfrm>
          <a:prstGeom prst="rect">
            <a:avLst/>
          </a:prstGeom>
        </p:spPr>
      </p:pic>
      <p:pic>
        <p:nvPicPr>
          <p:cNvPr id="44" name="Image 43">
            <a:extLst>
              <a:ext uri="{FF2B5EF4-FFF2-40B4-BE49-F238E27FC236}">
                <a16:creationId xmlns:a16="http://schemas.microsoft.com/office/drawing/2014/main" id="{3D3BE154-A2BA-142C-C710-432FB2C8B18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41528" y="1040078"/>
            <a:ext cx="47990072" cy="3690580"/>
          </a:xfrm>
          <a:prstGeom prst="rect">
            <a:avLst/>
          </a:prstGeom>
        </p:spPr>
      </p:pic>
      <p:pic>
        <p:nvPicPr>
          <p:cNvPr id="45" name="Image 44">
            <a:extLst>
              <a:ext uri="{FF2B5EF4-FFF2-40B4-BE49-F238E27FC236}">
                <a16:creationId xmlns:a16="http://schemas.microsoft.com/office/drawing/2014/main" id="{7F88CC7D-5990-8691-B23A-40A145FAB09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699683" y="14464639"/>
            <a:ext cx="13881117" cy="1558411"/>
          </a:xfrm>
          <a:prstGeom prst="rect">
            <a:avLst/>
          </a:prstGeom>
        </p:spPr>
      </p:pic>
      <p:sp>
        <p:nvSpPr>
          <p:cNvPr id="46" name="object 2">
            <a:extLst>
              <a:ext uri="{FF2B5EF4-FFF2-40B4-BE49-F238E27FC236}">
                <a16:creationId xmlns:a16="http://schemas.microsoft.com/office/drawing/2014/main" id="{8DFB9FAD-BC13-5106-99AD-1A4640551722}"/>
              </a:ext>
            </a:extLst>
          </p:cNvPr>
          <p:cNvSpPr txBox="1"/>
          <p:nvPr/>
        </p:nvSpPr>
        <p:spPr>
          <a:xfrm>
            <a:off x="35699683" y="13267283"/>
            <a:ext cx="13779517" cy="2653269"/>
          </a:xfrm>
          <a:prstGeom prst="rect">
            <a:avLst/>
          </a:prstGeom>
          <a:effectLst/>
        </p:spPr>
        <p:txBody>
          <a:bodyPr vert="horz" wrap="square" lIns="0" tIns="1669521" rIns="0" bIns="0" rtlCol="0">
            <a:spAutoFit/>
          </a:bodyPr>
          <a:lstStyle/>
          <a:p>
            <a:pPr marL="52917" marR="71438" algn="ctr">
              <a:lnSpc>
                <a:spcPct val="74000"/>
              </a:lnSpc>
              <a:spcBef>
                <a:spcPts val="13146"/>
              </a:spcBef>
            </a:pPr>
            <a:r>
              <a:rPr lang="fr-FR" sz="8000" b="1" spc="300" dirty="0">
                <a:solidFill>
                  <a:srgbClr val="0011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 N  V  I  </a:t>
            </a:r>
            <a:r>
              <a:rPr lang="fr-FR" sz="8000" b="1" spc="300" dirty="0" err="1">
                <a:solidFill>
                  <a:srgbClr val="0011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fr-FR" sz="8000" b="1" spc="300" dirty="0">
                <a:solidFill>
                  <a:srgbClr val="0011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A  </a:t>
            </a:r>
            <a:r>
              <a:rPr lang="fr-FR" sz="8000" b="1" spc="300" dirty="0" err="1">
                <a:solidFill>
                  <a:srgbClr val="0011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fr-FR" sz="8000" b="1" spc="300" dirty="0">
                <a:solidFill>
                  <a:srgbClr val="0011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I  O  N</a:t>
            </a:r>
          </a:p>
        </p:txBody>
      </p:sp>
    </p:spTree>
    <p:extLst>
      <p:ext uri="{BB962C8B-B14F-4D97-AF65-F5344CB8AC3E}">
        <p14:creationId xmlns:p14="http://schemas.microsoft.com/office/powerpoint/2010/main" val="31746330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BA3578-316E-0A5E-F2B9-E7EE1D2EA5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Image 48" descr="Une image contenant habits, personn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0AE013D6-2E39-BE87-30A9-913A4DC0E7E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728" t="4925"/>
          <a:stretch>
            <a:fillRect/>
          </a:stretch>
        </p:blipFill>
        <p:spPr>
          <a:xfrm>
            <a:off x="-1" y="-1"/>
            <a:ext cx="50816499" cy="28576589"/>
          </a:xfrm>
          <a:prstGeom prst="rect">
            <a:avLst/>
          </a:prstGeom>
        </p:spPr>
      </p:pic>
      <p:sp>
        <p:nvSpPr>
          <p:cNvPr id="28" name="Rectangle 2">
            <a:extLst>
              <a:ext uri="{FF2B5EF4-FFF2-40B4-BE49-F238E27FC236}">
                <a16:creationId xmlns:a16="http://schemas.microsoft.com/office/drawing/2014/main" id="{7965C835-D3CE-98DF-A187-A66C5F1522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50800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région Sud, Hôtel Belaroïa, 27 rue Jules Ferry, 34000 Montpellier</a:t>
            </a:r>
          </a:p>
        </p:txBody>
      </p:sp>
      <p:sp>
        <p:nvSpPr>
          <p:cNvPr id="24" name="Espace réservé du contenu 52">
            <a:extLst>
              <a:ext uri="{FF2B5EF4-FFF2-40B4-BE49-F238E27FC236}">
                <a16:creationId xmlns:a16="http://schemas.microsoft.com/office/drawing/2014/main" id="{B88F2FF8-B6D1-86DD-217E-0E8D787C63F9}"/>
              </a:ext>
            </a:extLst>
          </p:cNvPr>
          <p:cNvSpPr txBox="1">
            <a:spLocks/>
          </p:cNvSpPr>
          <p:nvPr/>
        </p:nvSpPr>
        <p:spPr>
          <a:xfrm>
            <a:off x="1534485" y="26634152"/>
            <a:ext cx="30242696" cy="1697925"/>
          </a:xfrm>
          <a:prstGeom prst="rect">
            <a:avLst/>
          </a:prstGeom>
        </p:spPr>
        <p:txBody>
          <a:bodyPr vert="horz" lIns="381000" tIns="190500" rIns="381000" bIns="19050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60000"/>
              </a:lnSpc>
            </a:pPr>
            <a:r>
              <a:rPr lang="fr-FR" sz="5000" b="1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DES QUESTIONS ? </a:t>
            </a:r>
            <a:r>
              <a:rPr lang="fr-FR" sz="5000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Contactez Sylvie : (0)7 86 75 64 98 ou </a:t>
            </a:r>
            <a:r>
              <a:rPr lang="fr-FR" sz="4375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sylvie.champagnac@euromaster.com</a:t>
            </a:r>
            <a:endParaRPr lang="fr-FR" sz="4375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object 2">
            <a:extLst>
              <a:ext uri="{FF2B5EF4-FFF2-40B4-BE49-F238E27FC236}">
                <a16:creationId xmlns:a16="http://schemas.microsoft.com/office/drawing/2014/main" id="{ADA48A92-8423-A21F-E33B-0A82960D8371}"/>
              </a:ext>
            </a:extLst>
          </p:cNvPr>
          <p:cNvSpPr txBox="1"/>
          <p:nvPr/>
        </p:nvSpPr>
        <p:spPr>
          <a:xfrm>
            <a:off x="26981733" y="15356223"/>
            <a:ext cx="22240271" cy="6965925"/>
          </a:xfrm>
          <a:prstGeom prst="rect">
            <a:avLst/>
          </a:prstGeom>
          <a:effectLst/>
        </p:spPr>
        <p:txBody>
          <a:bodyPr vert="horz" wrap="square" lIns="0" tIns="1669521" rIns="0" bIns="0" rtlCol="0">
            <a:spAutoFit/>
          </a:bodyPr>
          <a:lstStyle/>
          <a:p>
            <a:pPr algn="r">
              <a:lnSpc>
                <a:spcPct val="65000"/>
              </a:lnSpc>
            </a:pPr>
            <a:r>
              <a:rPr lang="fr-FR" sz="17000" b="1" dirty="0">
                <a:solidFill>
                  <a:schemeClr val="bg1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CONVENTION</a:t>
            </a:r>
          </a:p>
          <a:p>
            <a:pPr algn="r">
              <a:lnSpc>
                <a:spcPct val="65000"/>
              </a:lnSpc>
            </a:pPr>
            <a:r>
              <a:rPr lang="fr-FR" sz="17000" b="1" dirty="0">
                <a:solidFill>
                  <a:schemeClr val="bg1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OPERATIONS</a:t>
            </a:r>
          </a:p>
          <a:p>
            <a:pPr algn="r">
              <a:lnSpc>
                <a:spcPct val="65000"/>
              </a:lnSpc>
            </a:pPr>
            <a:r>
              <a:rPr lang="fr-FR" sz="17000" dirty="0">
                <a:gradFill flip="none" rotWithShape="1">
                  <a:gsLst>
                    <a:gs pos="22000">
                      <a:srgbClr val="67B027"/>
                    </a:gs>
                    <a:gs pos="100000">
                      <a:srgbClr val="FFED00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2026</a:t>
            </a:r>
          </a:p>
        </p:txBody>
      </p: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F1C9E1B1-90BB-D43D-38B3-759FEFA9F326}"/>
              </a:ext>
            </a:extLst>
          </p:cNvPr>
          <p:cNvGrpSpPr/>
          <p:nvPr/>
        </p:nvGrpSpPr>
        <p:grpSpPr>
          <a:xfrm>
            <a:off x="32267727" y="22734453"/>
            <a:ext cx="20716672" cy="5936338"/>
            <a:chOff x="32115327" y="23250474"/>
            <a:chExt cx="20716672" cy="5936338"/>
          </a:xfrm>
        </p:grpSpPr>
        <p:grpSp>
          <p:nvGrpSpPr>
            <p:cNvPr id="33" name="Groupe 32">
              <a:extLst>
                <a:ext uri="{FF2B5EF4-FFF2-40B4-BE49-F238E27FC236}">
                  <a16:creationId xmlns:a16="http://schemas.microsoft.com/office/drawing/2014/main" id="{67FB108D-2A7E-1DF0-EB62-D65E62E68002}"/>
                </a:ext>
              </a:extLst>
            </p:cNvPr>
            <p:cNvGrpSpPr/>
            <p:nvPr/>
          </p:nvGrpSpPr>
          <p:grpSpPr>
            <a:xfrm>
              <a:off x="49377599" y="23476141"/>
              <a:ext cx="3454400" cy="349608"/>
              <a:chOff x="8202748" y="5398498"/>
              <a:chExt cx="829056" cy="83906"/>
            </a:xfrm>
          </p:grpSpPr>
          <p:cxnSp>
            <p:nvCxnSpPr>
              <p:cNvPr id="40" name="Connecteur droit 39">
                <a:extLst>
                  <a:ext uri="{FF2B5EF4-FFF2-40B4-BE49-F238E27FC236}">
                    <a16:creationId xmlns:a16="http://schemas.microsoft.com/office/drawing/2014/main" id="{E2EBDDDA-B365-8F2A-1C44-E3F125AA1B8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244701" y="5441459"/>
                <a:ext cx="787103" cy="0"/>
              </a:xfrm>
              <a:prstGeom prst="line">
                <a:avLst/>
              </a:prstGeom>
              <a:ln w="53975">
                <a:solidFill>
                  <a:srgbClr val="FFED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Ellipse 40">
                <a:extLst>
                  <a:ext uri="{FF2B5EF4-FFF2-40B4-BE49-F238E27FC236}">
                    <a16:creationId xmlns:a16="http://schemas.microsoft.com/office/drawing/2014/main" id="{0F0449AA-EF50-04AE-2BCA-1B1C4D340AD0}"/>
                  </a:ext>
                </a:extLst>
              </p:cNvPr>
              <p:cNvSpPr/>
              <p:nvPr/>
            </p:nvSpPr>
            <p:spPr>
              <a:xfrm>
                <a:off x="8508184" y="5398498"/>
                <a:ext cx="76278" cy="83906"/>
              </a:xfrm>
              <a:prstGeom prst="ellipse">
                <a:avLst/>
              </a:prstGeom>
              <a:solidFill>
                <a:srgbClr val="FFED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3125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" name="Ellipse 42">
                <a:extLst>
                  <a:ext uri="{FF2B5EF4-FFF2-40B4-BE49-F238E27FC236}">
                    <a16:creationId xmlns:a16="http://schemas.microsoft.com/office/drawing/2014/main" id="{DD9FBC8C-B5D9-8399-0B2F-F9E6591DC235}"/>
                  </a:ext>
                </a:extLst>
              </p:cNvPr>
              <p:cNvSpPr/>
              <p:nvPr/>
            </p:nvSpPr>
            <p:spPr>
              <a:xfrm>
                <a:off x="8202748" y="5398498"/>
                <a:ext cx="83906" cy="83906"/>
              </a:xfrm>
              <a:prstGeom prst="ellipse">
                <a:avLst/>
              </a:prstGeom>
              <a:solidFill>
                <a:srgbClr val="FFED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3125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4" name="Espace réservé du contenu 52">
              <a:extLst>
                <a:ext uri="{FF2B5EF4-FFF2-40B4-BE49-F238E27FC236}">
                  <a16:creationId xmlns:a16="http://schemas.microsoft.com/office/drawing/2014/main" id="{85C32E67-C6E0-EA6C-8E71-C264104FD603}"/>
                </a:ext>
              </a:extLst>
            </p:cNvPr>
            <p:cNvSpPr txBox="1">
              <a:spLocks/>
            </p:cNvSpPr>
            <p:nvPr/>
          </p:nvSpPr>
          <p:spPr>
            <a:xfrm>
              <a:off x="32788171" y="23250474"/>
              <a:ext cx="16650467" cy="1127058"/>
            </a:xfrm>
            <a:prstGeom prst="rect">
              <a:avLst/>
            </a:prstGeom>
          </p:spPr>
          <p:txBody>
            <a:bodyPr vert="horz" lIns="381000" tIns="190500" rIns="381000" bIns="190500" rtlCol="0">
              <a:normAutofit fontScale="85000" lnSpcReduction="10000"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60000"/>
                </a:lnSpc>
              </a:pPr>
              <a:r>
                <a:rPr lang="fr-FR" sz="6500" b="1" dirty="0">
                  <a:solidFill>
                    <a:schemeClr val="bg1"/>
                  </a:solidFill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Du jeudi </a:t>
              </a:r>
              <a:r>
                <a:rPr lang="fr-FR" sz="6500" b="1" dirty="0">
                  <a:solidFill>
                    <a:srgbClr val="67B027"/>
                  </a:solidFill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12/02 à 12h </a:t>
              </a:r>
              <a:r>
                <a:rPr lang="fr-FR" sz="6500" b="1" dirty="0">
                  <a:solidFill>
                    <a:schemeClr val="bg1"/>
                  </a:solidFill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au vendredi </a:t>
              </a:r>
              <a:r>
                <a:rPr lang="fr-FR" sz="6500" b="1" dirty="0">
                  <a:gradFill flip="none" rotWithShape="1">
                    <a:gsLst>
                      <a:gs pos="22000">
                        <a:srgbClr val="67B027"/>
                      </a:gs>
                      <a:gs pos="100000">
                        <a:srgbClr val="FFED00"/>
                      </a:gs>
                    </a:gsLst>
                    <a:lin ang="0" scaled="1"/>
                    <a:tileRect/>
                  </a:gradFill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13/02 à 14h</a:t>
              </a:r>
            </a:p>
          </p:txBody>
        </p:sp>
        <p:sp>
          <p:nvSpPr>
            <p:cNvPr id="35" name="Espace réservé du contenu 52">
              <a:extLst>
                <a:ext uri="{FF2B5EF4-FFF2-40B4-BE49-F238E27FC236}">
                  <a16:creationId xmlns:a16="http://schemas.microsoft.com/office/drawing/2014/main" id="{A0110B45-9B76-D49F-CC65-28A9B4800839}"/>
                </a:ext>
              </a:extLst>
            </p:cNvPr>
            <p:cNvSpPr txBox="1">
              <a:spLocks/>
            </p:cNvSpPr>
            <p:nvPr/>
          </p:nvSpPr>
          <p:spPr>
            <a:xfrm>
              <a:off x="32115327" y="25072933"/>
              <a:ext cx="17323315" cy="4113879"/>
            </a:xfrm>
            <a:prstGeom prst="rect">
              <a:avLst/>
            </a:prstGeom>
          </p:spPr>
          <p:txBody>
            <a:bodyPr vert="horz" lIns="381000" tIns="190500" rIns="381000" bIns="190500" rtlCol="0">
              <a:norm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00000"/>
                </a:lnSpc>
              </a:pPr>
              <a:r>
                <a:rPr lang="fr-FR" sz="7200" b="1" dirty="0">
                  <a:solidFill>
                    <a:schemeClr val="bg1"/>
                  </a:solidFill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RÉGION CENTRE</a:t>
              </a:r>
            </a:p>
            <a:p>
              <a:pPr algn="r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fr-FR" sz="5900" dirty="0">
                  <a:solidFill>
                    <a:schemeClr val="bg1"/>
                  </a:solidFill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MERCURE PORTES DE SOLOGNE</a:t>
              </a:r>
            </a:p>
            <a:p>
              <a:pPr algn="r">
                <a:lnSpc>
                  <a:spcPct val="6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fr-FR" sz="5900" dirty="0">
                  <a:solidFill>
                    <a:schemeClr val="bg1"/>
                  </a:solidFill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200 allée des Quatre Vents</a:t>
              </a:r>
            </a:p>
            <a:p>
              <a:pPr algn="r">
                <a:lnSpc>
                  <a:spcPct val="60000"/>
                </a:lnSpc>
                <a:spcBef>
                  <a:spcPts val="1200"/>
                </a:spcBef>
                <a:spcAft>
                  <a:spcPts val="600"/>
                </a:spcAft>
              </a:pPr>
              <a:r>
                <a:rPr lang="fr-FR" sz="5900" dirty="0">
                  <a:solidFill>
                    <a:schemeClr val="bg1"/>
                  </a:solidFill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45 160 Ardon</a:t>
              </a:r>
            </a:p>
          </p:txBody>
        </p:sp>
      </p:grpSp>
      <p:pic>
        <p:nvPicPr>
          <p:cNvPr id="44" name="Image 43" descr="Une image contenant logo, Police, Graphique, symbole&#10;&#10;Description générée automatiquement">
            <a:extLst>
              <a:ext uri="{FF2B5EF4-FFF2-40B4-BE49-F238E27FC236}">
                <a16:creationId xmlns:a16="http://schemas.microsoft.com/office/drawing/2014/main" id="{438364F2-0B52-2E8E-5467-D838906AC1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2796" y="23199674"/>
            <a:ext cx="12530999" cy="2896050"/>
          </a:xfrm>
          <a:prstGeom prst="rect">
            <a:avLst/>
          </a:prstGeom>
        </p:spPr>
      </p:pic>
      <p:pic>
        <p:nvPicPr>
          <p:cNvPr id="45" name="Image 44">
            <a:extLst>
              <a:ext uri="{FF2B5EF4-FFF2-40B4-BE49-F238E27FC236}">
                <a16:creationId xmlns:a16="http://schemas.microsoft.com/office/drawing/2014/main" id="{A288F818-EBA4-609A-FFD4-EC1ED77FE6C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41528" y="1040078"/>
            <a:ext cx="47990072" cy="3690580"/>
          </a:xfrm>
          <a:prstGeom prst="rect">
            <a:avLst/>
          </a:prstGeom>
        </p:spPr>
      </p:pic>
      <p:pic>
        <p:nvPicPr>
          <p:cNvPr id="46" name="Image 45">
            <a:extLst>
              <a:ext uri="{FF2B5EF4-FFF2-40B4-BE49-F238E27FC236}">
                <a16:creationId xmlns:a16="http://schemas.microsoft.com/office/drawing/2014/main" id="{80D672BB-DD9E-1420-5C12-0D565A38E83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699683" y="14464639"/>
            <a:ext cx="13881117" cy="1558411"/>
          </a:xfrm>
          <a:prstGeom prst="rect">
            <a:avLst/>
          </a:prstGeom>
        </p:spPr>
      </p:pic>
      <p:sp>
        <p:nvSpPr>
          <p:cNvPr id="48" name="object 2">
            <a:extLst>
              <a:ext uri="{FF2B5EF4-FFF2-40B4-BE49-F238E27FC236}">
                <a16:creationId xmlns:a16="http://schemas.microsoft.com/office/drawing/2014/main" id="{B525AF7B-B312-13C6-11BB-517818DE4BA5}"/>
              </a:ext>
            </a:extLst>
          </p:cNvPr>
          <p:cNvSpPr txBox="1"/>
          <p:nvPr/>
        </p:nvSpPr>
        <p:spPr>
          <a:xfrm>
            <a:off x="35699683" y="13267283"/>
            <a:ext cx="13779517" cy="2653269"/>
          </a:xfrm>
          <a:prstGeom prst="rect">
            <a:avLst/>
          </a:prstGeom>
          <a:effectLst/>
        </p:spPr>
        <p:txBody>
          <a:bodyPr vert="horz" wrap="square" lIns="0" tIns="1669521" rIns="0" bIns="0" rtlCol="0">
            <a:spAutoFit/>
          </a:bodyPr>
          <a:lstStyle/>
          <a:p>
            <a:pPr marL="52917" marR="71438" algn="ctr">
              <a:lnSpc>
                <a:spcPct val="74000"/>
              </a:lnSpc>
              <a:spcBef>
                <a:spcPts val="13146"/>
              </a:spcBef>
            </a:pPr>
            <a:r>
              <a:rPr lang="fr-FR" sz="8000" b="1" spc="300" dirty="0">
                <a:solidFill>
                  <a:srgbClr val="0011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 N  V  I  </a:t>
            </a:r>
            <a:r>
              <a:rPr lang="fr-FR" sz="8000" b="1" spc="300" dirty="0" err="1">
                <a:solidFill>
                  <a:srgbClr val="0011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fr-FR" sz="8000" b="1" spc="300" dirty="0">
                <a:solidFill>
                  <a:srgbClr val="0011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A  </a:t>
            </a:r>
            <a:r>
              <a:rPr lang="fr-FR" sz="8000" b="1" spc="300" dirty="0" err="1">
                <a:solidFill>
                  <a:srgbClr val="0011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fr-FR" sz="8000" b="1" spc="300" dirty="0">
                <a:solidFill>
                  <a:srgbClr val="00111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I  O  N</a:t>
            </a:r>
          </a:p>
        </p:txBody>
      </p:sp>
    </p:spTree>
    <p:extLst>
      <p:ext uri="{BB962C8B-B14F-4D97-AF65-F5344CB8AC3E}">
        <p14:creationId xmlns:p14="http://schemas.microsoft.com/office/powerpoint/2010/main" val="418589264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217</TotalTime>
  <Words>629</Words>
  <Application>Microsoft Office PowerPoint</Application>
  <PresentationFormat>Personnalisé</PresentationFormat>
  <Paragraphs>107</Paragraphs>
  <Slides>6</Slides>
  <Notes>6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4" baseType="lpstr">
      <vt:lpstr>ROBOTO LIGHT</vt:lpstr>
      <vt:lpstr>ROBOTO LIGHT</vt:lpstr>
      <vt:lpstr>Aptos Display</vt:lpstr>
      <vt:lpstr>Roboto</vt:lpstr>
      <vt:lpstr>Roboto Condensed</vt:lpstr>
      <vt:lpstr>Aptos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Thierry RAHARINOSY</dc:creator>
  <cp:lastModifiedBy>Perrine RODIER - Le Nouveau Belier</cp:lastModifiedBy>
  <cp:revision>108</cp:revision>
  <dcterms:created xsi:type="dcterms:W3CDTF">2024-12-06T10:54:21Z</dcterms:created>
  <dcterms:modified xsi:type="dcterms:W3CDTF">2025-12-12T17:07:07Z</dcterms:modified>
</cp:coreProperties>
</file>