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8"/>
  </p:notesMasterIdLst>
  <p:sldIdLst>
    <p:sldId id="257" r:id="rId2"/>
    <p:sldId id="2147479767" r:id="rId3"/>
    <p:sldId id="2147479768" r:id="rId4"/>
    <p:sldId id="2147479769" r:id="rId5"/>
    <p:sldId id="2147479770" r:id="rId6"/>
    <p:sldId id="2147479771" r:id="rId7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DE8E3"/>
    <a:srgbClr val="FBEC13"/>
    <a:srgbClr val="D9117E"/>
    <a:srgbClr val="A27F4A"/>
    <a:srgbClr val="DAA478"/>
    <a:srgbClr val="237756"/>
    <a:srgbClr val="6F8E30"/>
    <a:srgbClr val="4E6489"/>
    <a:srgbClr val="8A81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D29C47-B17B-4666-9328-8D7BED024A0A}" v="139" dt="2024-01-23T13:14:42.6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8" autoAdjust="0"/>
    <p:restoredTop sz="97259" autoAdjust="0"/>
  </p:normalViewPr>
  <p:slideViewPr>
    <p:cSldViewPr snapToGrid="0">
      <p:cViewPr varScale="1">
        <p:scale>
          <a:sx n="86" d="100"/>
          <a:sy n="86" d="100"/>
        </p:scale>
        <p:origin x="547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21/02/2024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89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7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0"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0"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7" y="875654"/>
            <a:ext cx="3581401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r="17508"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09" r="27161"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r="17508"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47" r="27847"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2" t="5874" r="29212" b="12548"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7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62DD9F-1E84-F9D9-BC9B-C141C28362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LANCEMENT TIK TOK</a:t>
            </a:r>
          </a:p>
        </p:txBody>
      </p:sp>
      <p:pic>
        <p:nvPicPr>
          <p:cNvPr id="12" name="Image 11" descr="Une image contenant logo&#10;&#10;Description générée automatiquement">
            <a:extLst>
              <a:ext uri="{FF2B5EF4-FFF2-40B4-BE49-F238E27FC236}">
                <a16:creationId xmlns:a16="http://schemas.microsoft.com/office/drawing/2014/main" id="{233C41DF-30D3-CFA4-3667-068DF46E4F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179" y="3901428"/>
            <a:ext cx="2085637" cy="893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148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93B069-4914-5CE9-7FE1-9E3DCE6440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habits, Visage humain, homme&#10;&#10;Description générée automatiquement">
            <a:extLst>
              <a:ext uri="{FF2B5EF4-FFF2-40B4-BE49-F238E27FC236}">
                <a16:creationId xmlns:a16="http://schemas.microsoft.com/office/drawing/2014/main" id="{C809B88E-3920-B2B7-4784-7F79C207E8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5" r="1445"/>
          <a:stretch/>
        </p:blipFill>
        <p:spPr>
          <a:xfrm>
            <a:off x="3670364" y="20614"/>
            <a:ext cx="4816688" cy="6837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276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EEE750-B72D-8BA5-3D74-826860CF5A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Prospectus, livre, affiche&#10;&#10;Description générée automatiquement">
            <a:extLst>
              <a:ext uri="{FF2B5EF4-FFF2-40B4-BE49-F238E27FC236}">
                <a16:creationId xmlns:a16="http://schemas.microsoft.com/office/drawing/2014/main" id="{44900FF6-9297-537F-5AD2-619DDAD53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382" y="0"/>
            <a:ext cx="48492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48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263F5E-8232-F03E-11F3-5360EB0C41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affiche, Prospectus, graphisme&#10;&#10;Description générée automatiquement">
            <a:extLst>
              <a:ext uri="{FF2B5EF4-FFF2-40B4-BE49-F238E27FC236}">
                <a16:creationId xmlns:a16="http://schemas.microsoft.com/office/drawing/2014/main" id="{85F251C6-12EA-FE52-A6FA-4A2C30CD3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382" y="0"/>
            <a:ext cx="48492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097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9000D1-8CE2-E06A-BEEF-F02193EE68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Prospectus, Visage humain, habits&#10;&#10;Description générée automatiquement">
            <a:extLst>
              <a:ext uri="{FF2B5EF4-FFF2-40B4-BE49-F238E27FC236}">
                <a16:creationId xmlns:a16="http://schemas.microsoft.com/office/drawing/2014/main" id="{F37AE705-D992-E940-CD3A-2C791D6F4E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821" y="0"/>
            <a:ext cx="48463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454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963D60-4122-6F10-8217-0DEBC4B44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Prospectus, graphisme, homme&#10;&#10;Description générée automatiquement">
            <a:extLst>
              <a:ext uri="{FF2B5EF4-FFF2-40B4-BE49-F238E27FC236}">
                <a16:creationId xmlns:a16="http://schemas.microsoft.com/office/drawing/2014/main" id="{E2A0CDFF-3E77-3B0B-3C42-629F70D833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382" y="0"/>
            <a:ext cx="48492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460096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3931</TotalTime>
  <Words>3</Words>
  <Application>Microsoft Office PowerPoint</Application>
  <PresentationFormat>Grand écran</PresentationFormat>
  <Paragraphs>1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3" baseType="lpstr">
      <vt:lpstr>Arial</vt:lpstr>
      <vt:lpstr>Calibri</vt:lpstr>
      <vt:lpstr>Georgia</vt:lpstr>
      <vt:lpstr>Police système Courant</vt:lpstr>
      <vt:lpstr>Tahoma</vt:lpstr>
      <vt:lpstr>Wingdings</vt:lpstr>
      <vt:lpstr>1_Thème LNB</vt:lpstr>
      <vt:lpstr>LANCEMENT TIK TOK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Aude Alario</cp:lastModifiedBy>
  <cp:revision>126</cp:revision>
  <cp:lastPrinted>2022-07-05T07:32:58Z</cp:lastPrinted>
  <dcterms:created xsi:type="dcterms:W3CDTF">2023-04-17T13:19:25Z</dcterms:created>
  <dcterms:modified xsi:type="dcterms:W3CDTF">2024-02-21T16:50:34Z</dcterms:modified>
  <cp:category/>
</cp:coreProperties>
</file>