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31"/>
  </p:notesMasterIdLst>
  <p:sldIdLst>
    <p:sldId id="257" r:id="rId2"/>
    <p:sldId id="258" r:id="rId3"/>
    <p:sldId id="306" r:id="rId4"/>
    <p:sldId id="282" r:id="rId5"/>
    <p:sldId id="308" r:id="rId6"/>
    <p:sldId id="285" r:id="rId7"/>
    <p:sldId id="286" r:id="rId8"/>
    <p:sldId id="287" r:id="rId9"/>
    <p:sldId id="297" r:id="rId10"/>
    <p:sldId id="289" r:id="rId11"/>
    <p:sldId id="290" r:id="rId12"/>
    <p:sldId id="291" r:id="rId13"/>
    <p:sldId id="292" r:id="rId14"/>
    <p:sldId id="293" r:id="rId15"/>
    <p:sldId id="295" r:id="rId16"/>
    <p:sldId id="296" r:id="rId17"/>
    <p:sldId id="299" r:id="rId18"/>
    <p:sldId id="298" r:id="rId19"/>
    <p:sldId id="300" r:id="rId20"/>
    <p:sldId id="314" r:id="rId21"/>
    <p:sldId id="309" r:id="rId22"/>
    <p:sldId id="315" r:id="rId23"/>
    <p:sldId id="310" r:id="rId24"/>
    <p:sldId id="311" r:id="rId25"/>
    <p:sldId id="302" r:id="rId26"/>
    <p:sldId id="304" r:id="rId27"/>
    <p:sldId id="312" r:id="rId28"/>
    <p:sldId id="294" r:id="rId29"/>
    <p:sldId id="313" r:id="rId30"/>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DE8E3"/>
    <a:srgbClr val="FBEC13"/>
    <a:srgbClr val="D9117E"/>
    <a:srgbClr val="A27F4A"/>
    <a:srgbClr val="DAA478"/>
    <a:srgbClr val="237756"/>
    <a:srgbClr val="6F8E30"/>
    <a:srgbClr val="4E6489"/>
    <a:srgbClr val="8A81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B6BD48-036A-42F8-ACDA-19EA4586D03C}" v="182" dt="2023-09-01T15:29:00.94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02" autoAdjust="0"/>
    <p:restoredTop sz="97259" autoAdjust="0"/>
  </p:normalViewPr>
  <p:slideViewPr>
    <p:cSldViewPr snapToGrid="0">
      <p:cViewPr varScale="1">
        <p:scale>
          <a:sx n="86" d="100"/>
          <a:sy n="86" d="100"/>
        </p:scale>
        <p:origin x="605" y="5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692"/>
    </p:cViewPr>
  </p:sorter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ie Proteau" userId="136e8f52-e1e2-47bf-ab8a-8676cb6d8f54" providerId="ADAL" clId="{89B6BD48-036A-42F8-ACDA-19EA4586D03C}"/>
    <pc:docChg chg="undo redo custSel addSld delSld modSld sldOrd">
      <pc:chgData name="Emilie Proteau" userId="136e8f52-e1e2-47bf-ab8a-8676cb6d8f54" providerId="ADAL" clId="{89B6BD48-036A-42F8-ACDA-19EA4586D03C}" dt="2023-09-01T15:29:15.821" v="1963" actId="20577"/>
      <pc:docMkLst>
        <pc:docMk/>
      </pc:docMkLst>
      <pc:sldChg chg="delSp modSp mod">
        <pc:chgData name="Emilie Proteau" userId="136e8f52-e1e2-47bf-ab8a-8676cb6d8f54" providerId="ADAL" clId="{89B6BD48-036A-42F8-ACDA-19EA4586D03C}" dt="2023-09-01T15:29:15.821" v="1963" actId="20577"/>
        <pc:sldMkLst>
          <pc:docMk/>
          <pc:sldMk cId="1633148679" sldId="257"/>
        </pc:sldMkLst>
        <pc:spChg chg="mod">
          <ac:chgData name="Emilie Proteau" userId="136e8f52-e1e2-47bf-ab8a-8676cb6d8f54" providerId="ADAL" clId="{89B6BD48-036A-42F8-ACDA-19EA4586D03C}" dt="2023-09-01T15:29:15.821" v="1963" actId="20577"/>
          <ac:spMkLst>
            <pc:docMk/>
            <pc:sldMk cId="1633148679" sldId="257"/>
            <ac:spMk id="2" creationId="{D662DD9F-1E84-F9D9-BC9B-C141C28362F0}"/>
          </ac:spMkLst>
        </pc:spChg>
        <pc:spChg chg="del mod">
          <ac:chgData name="Emilie Proteau" userId="136e8f52-e1e2-47bf-ab8a-8676cb6d8f54" providerId="ADAL" clId="{89B6BD48-036A-42F8-ACDA-19EA4586D03C}" dt="2023-09-01T15:29:00.944" v="1940" actId="478"/>
          <ac:spMkLst>
            <pc:docMk/>
            <pc:sldMk cId="1633148679" sldId="257"/>
            <ac:spMk id="3" creationId="{08BC2FE2-E4D5-73DA-08AA-5E346B1C25F7}"/>
          </ac:spMkLst>
        </pc:spChg>
      </pc:sldChg>
      <pc:sldChg chg="modSp mod">
        <pc:chgData name="Emilie Proteau" userId="136e8f52-e1e2-47bf-ab8a-8676cb6d8f54" providerId="ADAL" clId="{89B6BD48-036A-42F8-ACDA-19EA4586D03C}" dt="2023-08-30T13:45:24.858" v="128" actId="20577"/>
        <pc:sldMkLst>
          <pc:docMk/>
          <pc:sldMk cId="1987138726" sldId="282"/>
        </pc:sldMkLst>
        <pc:spChg chg="mod">
          <ac:chgData name="Emilie Proteau" userId="136e8f52-e1e2-47bf-ab8a-8676cb6d8f54" providerId="ADAL" clId="{89B6BD48-036A-42F8-ACDA-19EA4586D03C}" dt="2023-08-30T13:45:24.858" v="128" actId="20577"/>
          <ac:spMkLst>
            <pc:docMk/>
            <pc:sldMk cId="1987138726" sldId="282"/>
            <ac:spMk id="3" creationId="{39BC80D3-BDFB-BCE8-60E3-97A8A74C5889}"/>
          </ac:spMkLst>
        </pc:spChg>
      </pc:sldChg>
      <pc:sldChg chg="addSp delSp modSp mod ord">
        <pc:chgData name="Emilie Proteau" userId="136e8f52-e1e2-47bf-ab8a-8676cb6d8f54" providerId="ADAL" clId="{89B6BD48-036A-42F8-ACDA-19EA4586D03C}" dt="2023-09-01T15:18:30.138" v="1717" actId="21"/>
        <pc:sldMkLst>
          <pc:docMk/>
          <pc:sldMk cId="2223604572" sldId="285"/>
        </pc:sldMkLst>
        <pc:spChg chg="add mod">
          <ac:chgData name="Emilie Proteau" userId="136e8f52-e1e2-47bf-ab8a-8676cb6d8f54" providerId="ADAL" clId="{89B6BD48-036A-42F8-ACDA-19EA4586D03C}" dt="2023-09-01T14:35:04.121" v="474" actId="14100"/>
          <ac:spMkLst>
            <pc:docMk/>
            <pc:sldMk cId="2223604572" sldId="285"/>
            <ac:spMk id="2" creationId="{9EA4DBD4-7638-96EC-38B5-73FA626B7F5A}"/>
          </ac:spMkLst>
        </pc:spChg>
        <pc:spChg chg="mod">
          <ac:chgData name="Emilie Proteau" userId="136e8f52-e1e2-47bf-ab8a-8676cb6d8f54" providerId="ADAL" clId="{89B6BD48-036A-42F8-ACDA-19EA4586D03C}" dt="2023-08-30T13:49:48.372" v="288" actId="20577"/>
          <ac:spMkLst>
            <pc:docMk/>
            <pc:sldMk cId="2223604572" sldId="285"/>
            <ac:spMk id="5" creationId="{00960C67-2FB5-4F93-2490-133C78BAD88B}"/>
          </ac:spMkLst>
        </pc:spChg>
        <pc:spChg chg="mod">
          <ac:chgData name="Emilie Proteau" userId="136e8f52-e1e2-47bf-ab8a-8676cb6d8f54" providerId="ADAL" clId="{89B6BD48-036A-42F8-ACDA-19EA4586D03C}" dt="2023-09-01T14:35:13.576" v="502" actId="20577"/>
          <ac:spMkLst>
            <pc:docMk/>
            <pc:sldMk cId="2223604572" sldId="285"/>
            <ac:spMk id="9" creationId="{5C607AF9-0409-C9F6-E6BE-8D1243C314D9}"/>
          </ac:spMkLst>
        </pc:spChg>
        <pc:picChg chg="mod">
          <ac:chgData name="Emilie Proteau" userId="136e8f52-e1e2-47bf-ab8a-8676cb6d8f54" providerId="ADAL" clId="{89B6BD48-036A-42F8-ACDA-19EA4586D03C}" dt="2023-08-30T13:44:20.389" v="86" actId="1076"/>
          <ac:picMkLst>
            <pc:docMk/>
            <pc:sldMk cId="2223604572" sldId="285"/>
            <ac:picMk id="7" creationId="{F84B1C01-552F-9976-C504-D8326A2A4B6C}"/>
          </ac:picMkLst>
        </pc:picChg>
        <pc:picChg chg="add del mod">
          <ac:chgData name="Emilie Proteau" userId="136e8f52-e1e2-47bf-ab8a-8676cb6d8f54" providerId="ADAL" clId="{89B6BD48-036A-42F8-ACDA-19EA4586D03C}" dt="2023-09-01T15:18:30.138" v="1717" actId="21"/>
          <ac:picMkLst>
            <pc:docMk/>
            <pc:sldMk cId="2223604572" sldId="285"/>
            <ac:picMk id="11" creationId="{55241B86-61AB-C67B-B366-727C495CF409}"/>
          </ac:picMkLst>
        </pc:picChg>
      </pc:sldChg>
      <pc:sldChg chg="addSp modSp mod ord">
        <pc:chgData name="Emilie Proteau" userId="136e8f52-e1e2-47bf-ab8a-8676cb6d8f54" providerId="ADAL" clId="{89B6BD48-036A-42F8-ACDA-19EA4586D03C}" dt="2023-09-01T14:35:33.198" v="546" actId="1036"/>
        <pc:sldMkLst>
          <pc:docMk/>
          <pc:sldMk cId="2151863221" sldId="286"/>
        </pc:sldMkLst>
        <pc:spChg chg="add mod">
          <ac:chgData name="Emilie Proteau" userId="136e8f52-e1e2-47bf-ab8a-8676cb6d8f54" providerId="ADAL" clId="{89B6BD48-036A-42F8-ACDA-19EA4586D03C}" dt="2023-09-01T14:35:33.198" v="546" actId="1036"/>
          <ac:spMkLst>
            <pc:docMk/>
            <pc:sldMk cId="2151863221" sldId="286"/>
            <ac:spMk id="2" creationId="{541F0D03-FF81-EB79-48B9-D02ADB572E8A}"/>
          </ac:spMkLst>
        </pc:spChg>
        <pc:spChg chg="mod">
          <ac:chgData name="Emilie Proteau" userId="136e8f52-e1e2-47bf-ab8a-8676cb6d8f54" providerId="ADAL" clId="{89B6BD48-036A-42F8-ACDA-19EA4586D03C}" dt="2023-08-30T13:49:58.101" v="294" actId="20577"/>
          <ac:spMkLst>
            <pc:docMk/>
            <pc:sldMk cId="2151863221" sldId="286"/>
            <ac:spMk id="5" creationId="{00960C67-2FB5-4F93-2490-133C78BAD88B}"/>
          </ac:spMkLst>
        </pc:spChg>
      </pc:sldChg>
      <pc:sldChg chg="delSp modSp mod ord">
        <pc:chgData name="Emilie Proteau" userId="136e8f52-e1e2-47bf-ab8a-8676cb6d8f54" providerId="ADAL" clId="{89B6BD48-036A-42F8-ACDA-19EA4586D03C}" dt="2023-08-30T13:46:38.125" v="202" actId="1037"/>
        <pc:sldMkLst>
          <pc:docMk/>
          <pc:sldMk cId="2373836579" sldId="287"/>
        </pc:sldMkLst>
        <pc:spChg chg="mod">
          <ac:chgData name="Emilie Proteau" userId="136e8f52-e1e2-47bf-ab8a-8676cb6d8f54" providerId="ADAL" clId="{89B6BD48-036A-42F8-ACDA-19EA4586D03C}" dt="2023-08-30T13:46:38.125" v="202" actId="1037"/>
          <ac:spMkLst>
            <pc:docMk/>
            <pc:sldMk cId="2373836579" sldId="287"/>
            <ac:spMk id="5" creationId="{00960C67-2FB5-4F93-2490-133C78BAD88B}"/>
          </ac:spMkLst>
        </pc:spChg>
        <pc:picChg chg="mod">
          <ac:chgData name="Emilie Proteau" userId="136e8f52-e1e2-47bf-ab8a-8676cb6d8f54" providerId="ADAL" clId="{89B6BD48-036A-42F8-ACDA-19EA4586D03C}" dt="2023-08-30T13:45:57.147" v="183" actId="1036"/>
          <ac:picMkLst>
            <pc:docMk/>
            <pc:sldMk cId="2373836579" sldId="287"/>
            <ac:picMk id="6" creationId="{8F7533AF-3F60-4EA8-4FF1-5436A8AB8D0A}"/>
          </ac:picMkLst>
        </pc:picChg>
        <pc:picChg chg="del mod">
          <ac:chgData name="Emilie Proteau" userId="136e8f52-e1e2-47bf-ab8a-8676cb6d8f54" providerId="ADAL" clId="{89B6BD48-036A-42F8-ACDA-19EA4586D03C}" dt="2023-08-30T13:45:50.439" v="130" actId="478"/>
          <ac:picMkLst>
            <pc:docMk/>
            <pc:sldMk cId="2373836579" sldId="287"/>
            <ac:picMk id="10" creationId="{36B8042A-E38A-3575-CC29-47950C97567C}"/>
          </ac:picMkLst>
        </pc:picChg>
      </pc:sldChg>
      <pc:sldChg chg="modSp mod ord">
        <pc:chgData name="Emilie Proteau" userId="136e8f52-e1e2-47bf-ab8a-8676cb6d8f54" providerId="ADAL" clId="{89B6BD48-036A-42F8-ACDA-19EA4586D03C}" dt="2023-08-30T13:50:13.902" v="302" actId="1037"/>
        <pc:sldMkLst>
          <pc:docMk/>
          <pc:sldMk cId="2550642368" sldId="289"/>
        </pc:sldMkLst>
        <pc:spChg chg="mod">
          <ac:chgData name="Emilie Proteau" userId="136e8f52-e1e2-47bf-ab8a-8676cb6d8f54" providerId="ADAL" clId="{89B6BD48-036A-42F8-ACDA-19EA4586D03C}" dt="2023-08-30T13:50:13.902" v="302" actId="1037"/>
          <ac:spMkLst>
            <pc:docMk/>
            <pc:sldMk cId="2550642368" sldId="289"/>
            <ac:spMk id="5" creationId="{00960C67-2FB5-4F93-2490-133C78BAD88B}"/>
          </ac:spMkLst>
        </pc:spChg>
      </pc:sldChg>
      <pc:sldChg chg="modSp mod ord">
        <pc:chgData name="Emilie Proteau" userId="136e8f52-e1e2-47bf-ab8a-8676cb6d8f54" providerId="ADAL" clId="{89B6BD48-036A-42F8-ACDA-19EA4586D03C}" dt="2023-08-30T13:50:30.401" v="312" actId="20577"/>
        <pc:sldMkLst>
          <pc:docMk/>
          <pc:sldMk cId="170780236" sldId="290"/>
        </pc:sldMkLst>
        <pc:spChg chg="mod">
          <ac:chgData name="Emilie Proteau" userId="136e8f52-e1e2-47bf-ab8a-8676cb6d8f54" providerId="ADAL" clId="{89B6BD48-036A-42F8-ACDA-19EA4586D03C}" dt="2023-08-30T13:50:30.401" v="312" actId="20577"/>
          <ac:spMkLst>
            <pc:docMk/>
            <pc:sldMk cId="170780236" sldId="290"/>
            <ac:spMk id="5" creationId="{00960C67-2FB5-4F93-2490-133C78BAD88B}"/>
          </ac:spMkLst>
        </pc:spChg>
      </pc:sldChg>
      <pc:sldChg chg="addSp delSp modSp mod ord">
        <pc:chgData name="Emilie Proteau" userId="136e8f52-e1e2-47bf-ab8a-8676cb6d8f54" providerId="ADAL" clId="{89B6BD48-036A-42F8-ACDA-19EA4586D03C}" dt="2023-09-01T14:44:26.360" v="762" actId="478"/>
        <pc:sldMkLst>
          <pc:docMk/>
          <pc:sldMk cId="4232086477" sldId="291"/>
        </pc:sldMkLst>
        <pc:spChg chg="mod">
          <ac:chgData name="Emilie Proteau" userId="136e8f52-e1e2-47bf-ab8a-8676cb6d8f54" providerId="ADAL" clId="{89B6BD48-036A-42F8-ACDA-19EA4586D03C}" dt="2023-09-01T14:43:53.584" v="754" actId="20577"/>
          <ac:spMkLst>
            <pc:docMk/>
            <pc:sldMk cId="4232086477" sldId="291"/>
            <ac:spMk id="3" creationId="{25BDAE76-ACA5-6B1A-4A84-25D0A99B9DCE}"/>
          </ac:spMkLst>
        </pc:spChg>
        <pc:spChg chg="mod">
          <ac:chgData name="Emilie Proteau" userId="136e8f52-e1e2-47bf-ab8a-8676cb6d8f54" providerId="ADAL" clId="{89B6BD48-036A-42F8-ACDA-19EA4586D03C}" dt="2023-09-01T14:44:23.971" v="761" actId="20577"/>
          <ac:spMkLst>
            <pc:docMk/>
            <pc:sldMk cId="4232086477" sldId="291"/>
            <ac:spMk id="5" creationId="{00960C67-2FB5-4F93-2490-133C78BAD88B}"/>
          </ac:spMkLst>
        </pc:spChg>
        <pc:spChg chg="add del mod">
          <ac:chgData name="Emilie Proteau" userId="136e8f52-e1e2-47bf-ab8a-8676cb6d8f54" providerId="ADAL" clId="{89B6BD48-036A-42F8-ACDA-19EA4586D03C}" dt="2023-09-01T14:44:26.360" v="762" actId="478"/>
          <ac:spMkLst>
            <pc:docMk/>
            <pc:sldMk cId="4232086477" sldId="291"/>
            <ac:spMk id="7" creationId="{B6B25917-CED8-F131-4FBB-23A8365E7093}"/>
          </ac:spMkLst>
        </pc:spChg>
      </pc:sldChg>
      <pc:sldChg chg="modSp mod ord">
        <pc:chgData name="Emilie Proteau" userId="136e8f52-e1e2-47bf-ab8a-8676cb6d8f54" providerId="ADAL" clId="{89B6BD48-036A-42F8-ACDA-19EA4586D03C}" dt="2023-09-01T14:45:59.042" v="886" actId="20577"/>
        <pc:sldMkLst>
          <pc:docMk/>
          <pc:sldMk cId="1451851703" sldId="292"/>
        </pc:sldMkLst>
        <pc:spChg chg="mod">
          <ac:chgData name="Emilie Proteau" userId="136e8f52-e1e2-47bf-ab8a-8676cb6d8f54" providerId="ADAL" clId="{89B6BD48-036A-42F8-ACDA-19EA4586D03C}" dt="2023-09-01T14:45:59.042" v="886" actId="20577"/>
          <ac:spMkLst>
            <pc:docMk/>
            <pc:sldMk cId="1451851703" sldId="292"/>
            <ac:spMk id="3" creationId="{25BDAE76-ACA5-6B1A-4A84-25D0A99B9DCE}"/>
          </ac:spMkLst>
        </pc:spChg>
        <pc:spChg chg="mod">
          <ac:chgData name="Emilie Proteau" userId="136e8f52-e1e2-47bf-ab8a-8676cb6d8f54" providerId="ADAL" clId="{89B6BD48-036A-42F8-ACDA-19EA4586D03C}" dt="2023-09-01T14:45:48.125" v="885" actId="1036"/>
          <ac:spMkLst>
            <pc:docMk/>
            <pc:sldMk cId="1451851703" sldId="292"/>
            <ac:spMk id="5" creationId="{00960C67-2FB5-4F93-2490-133C78BAD88B}"/>
          </ac:spMkLst>
        </pc:spChg>
        <pc:spChg chg="mod">
          <ac:chgData name="Emilie Proteau" userId="136e8f52-e1e2-47bf-ab8a-8676cb6d8f54" providerId="ADAL" clId="{89B6BD48-036A-42F8-ACDA-19EA4586D03C}" dt="2023-09-01T14:44:41.281" v="789" actId="20577"/>
          <ac:spMkLst>
            <pc:docMk/>
            <pc:sldMk cId="1451851703" sldId="292"/>
            <ac:spMk id="8" creationId="{BCF0D6B1-BAE0-E400-F3AD-44953AB0D386}"/>
          </ac:spMkLst>
        </pc:spChg>
      </pc:sldChg>
      <pc:sldChg chg="ord">
        <pc:chgData name="Emilie Proteau" userId="136e8f52-e1e2-47bf-ab8a-8676cb6d8f54" providerId="ADAL" clId="{89B6BD48-036A-42F8-ACDA-19EA4586D03C}" dt="2023-08-30T13:42:34.542" v="75"/>
        <pc:sldMkLst>
          <pc:docMk/>
          <pc:sldMk cId="244171919" sldId="293"/>
        </pc:sldMkLst>
      </pc:sldChg>
      <pc:sldChg chg="ord">
        <pc:chgData name="Emilie Proteau" userId="136e8f52-e1e2-47bf-ab8a-8676cb6d8f54" providerId="ADAL" clId="{89B6BD48-036A-42F8-ACDA-19EA4586D03C}" dt="2023-08-30T13:42:40.151" v="77"/>
        <pc:sldMkLst>
          <pc:docMk/>
          <pc:sldMk cId="459995086" sldId="295"/>
        </pc:sldMkLst>
      </pc:sldChg>
      <pc:sldChg chg="addSp modSp mod ord">
        <pc:chgData name="Emilie Proteau" userId="136e8f52-e1e2-47bf-ab8a-8676cb6d8f54" providerId="ADAL" clId="{89B6BD48-036A-42F8-ACDA-19EA4586D03C}" dt="2023-08-30T13:44:57.586" v="111" actId="1036"/>
        <pc:sldMkLst>
          <pc:docMk/>
          <pc:sldMk cId="524326874" sldId="296"/>
        </pc:sldMkLst>
        <pc:spChg chg="add mod">
          <ac:chgData name="Emilie Proteau" userId="136e8f52-e1e2-47bf-ab8a-8676cb6d8f54" providerId="ADAL" clId="{89B6BD48-036A-42F8-ACDA-19EA4586D03C}" dt="2023-08-30T13:44:57.586" v="111" actId="1036"/>
          <ac:spMkLst>
            <pc:docMk/>
            <pc:sldMk cId="524326874" sldId="296"/>
            <ac:spMk id="2" creationId="{9F1B13B9-DB97-93D3-5E34-F83DB89B97E0}"/>
          </ac:spMkLst>
        </pc:spChg>
      </pc:sldChg>
      <pc:sldChg chg="modSp mod ord">
        <pc:chgData name="Emilie Proteau" userId="136e8f52-e1e2-47bf-ab8a-8676cb6d8f54" providerId="ADAL" clId="{89B6BD48-036A-42F8-ACDA-19EA4586D03C}" dt="2023-08-30T13:47:12.659" v="248" actId="1035"/>
        <pc:sldMkLst>
          <pc:docMk/>
          <pc:sldMk cId="487451926" sldId="297"/>
        </pc:sldMkLst>
        <pc:spChg chg="mod">
          <ac:chgData name="Emilie Proteau" userId="136e8f52-e1e2-47bf-ab8a-8676cb6d8f54" providerId="ADAL" clId="{89B6BD48-036A-42F8-ACDA-19EA4586D03C}" dt="2023-08-30T13:47:12.659" v="248" actId="1035"/>
          <ac:spMkLst>
            <pc:docMk/>
            <pc:sldMk cId="487451926" sldId="297"/>
            <ac:spMk id="5" creationId="{00960C67-2FB5-4F93-2490-133C78BAD88B}"/>
          </ac:spMkLst>
        </pc:spChg>
      </pc:sldChg>
      <pc:sldChg chg="addSp modSp mod ord">
        <pc:chgData name="Emilie Proteau" userId="136e8f52-e1e2-47bf-ab8a-8676cb6d8f54" providerId="ADAL" clId="{89B6BD48-036A-42F8-ACDA-19EA4586D03C}" dt="2023-09-01T14:50:08.011" v="944" actId="20577"/>
        <pc:sldMkLst>
          <pc:docMk/>
          <pc:sldMk cId="21112037" sldId="298"/>
        </pc:sldMkLst>
        <pc:spChg chg="mod">
          <ac:chgData name="Emilie Proteau" userId="136e8f52-e1e2-47bf-ab8a-8676cb6d8f54" providerId="ADAL" clId="{89B6BD48-036A-42F8-ACDA-19EA4586D03C}" dt="2023-09-01T14:48:36.036" v="927" actId="20577"/>
          <ac:spMkLst>
            <pc:docMk/>
            <pc:sldMk cId="21112037" sldId="298"/>
            <ac:spMk id="3" creationId="{25BDAE76-ACA5-6B1A-4A84-25D0A99B9DCE}"/>
          </ac:spMkLst>
        </pc:spChg>
        <pc:spChg chg="mod">
          <ac:chgData name="Emilie Proteau" userId="136e8f52-e1e2-47bf-ab8a-8676cb6d8f54" providerId="ADAL" clId="{89B6BD48-036A-42F8-ACDA-19EA4586D03C}" dt="2023-09-01T14:50:08.011" v="944" actId="20577"/>
          <ac:spMkLst>
            <pc:docMk/>
            <pc:sldMk cId="21112037" sldId="298"/>
            <ac:spMk id="5" creationId="{00960C67-2FB5-4F93-2490-133C78BAD88B}"/>
          </ac:spMkLst>
        </pc:spChg>
        <pc:picChg chg="mod">
          <ac:chgData name="Emilie Proteau" userId="136e8f52-e1e2-47bf-ab8a-8676cb6d8f54" providerId="ADAL" clId="{89B6BD48-036A-42F8-ACDA-19EA4586D03C}" dt="2023-09-01T14:49:30.647" v="931" actId="1076"/>
          <ac:picMkLst>
            <pc:docMk/>
            <pc:sldMk cId="21112037" sldId="298"/>
            <ac:picMk id="6" creationId="{9E78F655-47BB-F157-10AF-A3E1902406D9}"/>
          </ac:picMkLst>
        </pc:picChg>
        <pc:picChg chg="add mod">
          <ac:chgData name="Emilie Proteau" userId="136e8f52-e1e2-47bf-ab8a-8676cb6d8f54" providerId="ADAL" clId="{89B6BD48-036A-42F8-ACDA-19EA4586D03C}" dt="2023-09-01T14:49:43.709" v="934" actId="692"/>
          <ac:picMkLst>
            <pc:docMk/>
            <pc:sldMk cId="21112037" sldId="298"/>
            <ac:picMk id="7" creationId="{CEF161C5-AD4C-E719-BF3E-E170C2E66283}"/>
          </ac:picMkLst>
        </pc:picChg>
      </pc:sldChg>
      <pc:sldChg chg="ord">
        <pc:chgData name="Emilie Proteau" userId="136e8f52-e1e2-47bf-ab8a-8676cb6d8f54" providerId="ADAL" clId="{89B6BD48-036A-42F8-ACDA-19EA4586D03C}" dt="2023-08-30T13:42:52.156" v="81"/>
        <pc:sldMkLst>
          <pc:docMk/>
          <pc:sldMk cId="2566656642" sldId="299"/>
        </pc:sldMkLst>
      </pc:sldChg>
      <pc:sldChg chg="addSp delSp modSp mod ord">
        <pc:chgData name="Emilie Proteau" userId="136e8f52-e1e2-47bf-ab8a-8676cb6d8f54" providerId="ADAL" clId="{89B6BD48-036A-42F8-ACDA-19EA4586D03C}" dt="2023-09-01T15:15:37.384" v="1684" actId="313"/>
        <pc:sldMkLst>
          <pc:docMk/>
          <pc:sldMk cId="1571860365" sldId="300"/>
        </pc:sldMkLst>
        <pc:spChg chg="mod">
          <ac:chgData name="Emilie Proteau" userId="136e8f52-e1e2-47bf-ab8a-8676cb6d8f54" providerId="ADAL" clId="{89B6BD48-036A-42F8-ACDA-19EA4586D03C}" dt="2023-09-01T15:15:37.384" v="1684" actId="313"/>
          <ac:spMkLst>
            <pc:docMk/>
            <pc:sldMk cId="1571860365" sldId="300"/>
            <ac:spMk id="3" creationId="{25BDAE76-ACA5-6B1A-4A84-25D0A99B9DCE}"/>
          </ac:spMkLst>
        </pc:spChg>
        <pc:spChg chg="mod">
          <ac:chgData name="Emilie Proteau" userId="136e8f52-e1e2-47bf-ab8a-8676cb6d8f54" providerId="ADAL" clId="{89B6BD48-036A-42F8-ACDA-19EA4586D03C}" dt="2023-09-01T14:50:34.536" v="947" actId="20577"/>
          <ac:spMkLst>
            <pc:docMk/>
            <pc:sldMk cId="1571860365" sldId="300"/>
            <ac:spMk id="5" creationId="{00960C67-2FB5-4F93-2490-133C78BAD88B}"/>
          </ac:spMkLst>
        </pc:spChg>
        <pc:picChg chg="del mod">
          <ac:chgData name="Emilie Proteau" userId="136e8f52-e1e2-47bf-ab8a-8676cb6d8f54" providerId="ADAL" clId="{89B6BD48-036A-42F8-ACDA-19EA4586D03C}" dt="2023-09-01T14:50:36.368" v="949" actId="478"/>
          <ac:picMkLst>
            <pc:docMk/>
            <pc:sldMk cId="1571860365" sldId="300"/>
            <ac:picMk id="2" creationId="{9DFA2C20-EBAC-3BEB-475A-3871D593C6D1}"/>
          </ac:picMkLst>
        </pc:picChg>
        <pc:picChg chg="del">
          <ac:chgData name="Emilie Proteau" userId="136e8f52-e1e2-47bf-ab8a-8676cb6d8f54" providerId="ADAL" clId="{89B6BD48-036A-42F8-ACDA-19EA4586D03C}" dt="2023-09-01T14:50:39.053" v="952" actId="478"/>
          <ac:picMkLst>
            <pc:docMk/>
            <pc:sldMk cId="1571860365" sldId="300"/>
            <ac:picMk id="7" creationId="{6BCE3036-C3BB-DD3E-5506-8202606428E4}"/>
          </ac:picMkLst>
        </pc:picChg>
        <pc:picChg chg="mod">
          <ac:chgData name="Emilie Proteau" userId="136e8f52-e1e2-47bf-ab8a-8676cb6d8f54" providerId="ADAL" clId="{89B6BD48-036A-42F8-ACDA-19EA4586D03C}" dt="2023-09-01T15:02:56.232" v="1073" actId="1038"/>
          <ac:picMkLst>
            <pc:docMk/>
            <pc:sldMk cId="1571860365" sldId="300"/>
            <ac:picMk id="8" creationId="{FB9FCDAC-4C9A-9FFC-F146-241956044D52}"/>
          </ac:picMkLst>
        </pc:picChg>
        <pc:picChg chg="del mod">
          <ac:chgData name="Emilie Proteau" userId="136e8f52-e1e2-47bf-ab8a-8676cb6d8f54" providerId="ADAL" clId="{89B6BD48-036A-42F8-ACDA-19EA4586D03C}" dt="2023-09-01T14:50:38.058" v="951" actId="478"/>
          <ac:picMkLst>
            <pc:docMk/>
            <pc:sldMk cId="1571860365" sldId="300"/>
            <ac:picMk id="9" creationId="{870B1D08-4952-1110-A2B2-862B9B929093}"/>
          </ac:picMkLst>
        </pc:picChg>
        <pc:picChg chg="mod">
          <ac:chgData name="Emilie Proteau" userId="136e8f52-e1e2-47bf-ab8a-8676cb6d8f54" providerId="ADAL" clId="{89B6BD48-036A-42F8-ACDA-19EA4586D03C}" dt="2023-09-01T15:02:56.232" v="1073" actId="1038"/>
          <ac:picMkLst>
            <pc:docMk/>
            <pc:sldMk cId="1571860365" sldId="300"/>
            <ac:picMk id="10" creationId="{4D1EF8C2-0B97-149C-500E-DF9530CD8291}"/>
          </ac:picMkLst>
        </pc:picChg>
        <pc:picChg chg="add mod">
          <ac:chgData name="Emilie Proteau" userId="136e8f52-e1e2-47bf-ab8a-8676cb6d8f54" providerId="ADAL" clId="{89B6BD48-036A-42F8-ACDA-19EA4586D03C}" dt="2023-09-01T15:02:56.232" v="1073" actId="1038"/>
          <ac:picMkLst>
            <pc:docMk/>
            <pc:sldMk cId="1571860365" sldId="300"/>
            <ac:picMk id="11" creationId="{784ED16E-E968-1E91-E36C-E9DA23A7A1AD}"/>
          </ac:picMkLst>
        </pc:picChg>
        <pc:picChg chg="add mod">
          <ac:chgData name="Emilie Proteau" userId="136e8f52-e1e2-47bf-ab8a-8676cb6d8f54" providerId="ADAL" clId="{89B6BD48-036A-42F8-ACDA-19EA4586D03C}" dt="2023-09-01T15:02:56.232" v="1073" actId="1038"/>
          <ac:picMkLst>
            <pc:docMk/>
            <pc:sldMk cId="1571860365" sldId="300"/>
            <ac:picMk id="13" creationId="{7B300318-CAA1-73F2-4F96-B69DDD224275}"/>
          </ac:picMkLst>
        </pc:picChg>
        <pc:picChg chg="mod">
          <ac:chgData name="Emilie Proteau" userId="136e8f52-e1e2-47bf-ab8a-8676cb6d8f54" providerId="ADAL" clId="{89B6BD48-036A-42F8-ACDA-19EA4586D03C}" dt="2023-09-01T15:03:01.689" v="1075" actId="1076"/>
          <ac:picMkLst>
            <pc:docMk/>
            <pc:sldMk cId="1571860365" sldId="300"/>
            <ac:picMk id="15" creationId="{A51705CC-41BF-64A0-1A8A-05B8E772774C}"/>
          </ac:picMkLst>
        </pc:picChg>
        <pc:picChg chg="add mod">
          <ac:chgData name="Emilie Proteau" userId="136e8f52-e1e2-47bf-ab8a-8676cb6d8f54" providerId="ADAL" clId="{89B6BD48-036A-42F8-ACDA-19EA4586D03C}" dt="2023-09-01T15:02:56.232" v="1073" actId="1038"/>
          <ac:picMkLst>
            <pc:docMk/>
            <pc:sldMk cId="1571860365" sldId="300"/>
            <ac:picMk id="16" creationId="{25E2A0DE-E216-5F72-9884-CD6E98382EF2}"/>
          </ac:picMkLst>
        </pc:picChg>
        <pc:picChg chg="add mod">
          <ac:chgData name="Emilie Proteau" userId="136e8f52-e1e2-47bf-ab8a-8676cb6d8f54" providerId="ADAL" clId="{89B6BD48-036A-42F8-ACDA-19EA4586D03C}" dt="2023-09-01T15:02:56.232" v="1073" actId="1038"/>
          <ac:picMkLst>
            <pc:docMk/>
            <pc:sldMk cId="1571860365" sldId="300"/>
            <ac:picMk id="18" creationId="{75A609BC-FBF9-F45F-D045-F57124436696}"/>
          </ac:picMkLst>
        </pc:picChg>
        <pc:picChg chg="add mod">
          <ac:chgData name="Emilie Proteau" userId="136e8f52-e1e2-47bf-ab8a-8676cb6d8f54" providerId="ADAL" clId="{89B6BD48-036A-42F8-ACDA-19EA4586D03C}" dt="2023-09-01T15:03:15.653" v="1077" actId="1076"/>
          <ac:picMkLst>
            <pc:docMk/>
            <pc:sldMk cId="1571860365" sldId="300"/>
            <ac:picMk id="20" creationId="{F51993D9-070B-B622-D1D6-DF0F6A334936}"/>
          </ac:picMkLst>
        </pc:picChg>
        <pc:picChg chg="add mod">
          <ac:chgData name="Emilie Proteau" userId="136e8f52-e1e2-47bf-ab8a-8676cb6d8f54" providerId="ADAL" clId="{89B6BD48-036A-42F8-ACDA-19EA4586D03C}" dt="2023-09-01T15:03:28.971" v="1078" actId="1076"/>
          <ac:picMkLst>
            <pc:docMk/>
            <pc:sldMk cId="1571860365" sldId="300"/>
            <ac:picMk id="22" creationId="{9504A354-45A7-58DE-EA7A-FA530D3143BD}"/>
          </ac:picMkLst>
        </pc:picChg>
      </pc:sldChg>
      <pc:sldChg chg="addSp delSp modSp mod ord">
        <pc:chgData name="Emilie Proteau" userId="136e8f52-e1e2-47bf-ab8a-8676cb6d8f54" providerId="ADAL" clId="{89B6BD48-036A-42F8-ACDA-19EA4586D03C}" dt="2023-09-01T15:25:41.921" v="1900"/>
        <pc:sldMkLst>
          <pc:docMk/>
          <pc:sldMk cId="4152433282" sldId="302"/>
        </pc:sldMkLst>
        <pc:spChg chg="add del mod">
          <ac:chgData name="Emilie Proteau" userId="136e8f52-e1e2-47bf-ab8a-8676cb6d8f54" providerId="ADAL" clId="{89B6BD48-036A-42F8-ACDA-19EA4586D03C}" dt="2023-09-01T15:23:44.318" v="1887" actId="478"/>
          <ac:spMkLst>
            <pc:docMk/>
            <pc:sldMk cId="4152433282" sldId="302"/>
            <ac:spMk id="2" creationId="{8BBF9DB8-A499-3D2F-03BC-937D5998730A}"/>
          </ac:spMkLst>
        </pc:spChg>
        <pc:spChg chg="mod">
          <ac:chgData name="Emilie Proteau" userId="136e8f52-e1e2-47bf-ab8a-8676cb6d8f54" providerId="ADAL" clId="{89B6BD48-036A-42F8-ACDA-19EA4586D03C}" dt="2023-09-01T15:25:41.921" v="1900"/>
          <ac:spMkLst>
            <pc:docMk/>
            <pc:sldMk cId="4152433282" sldId="302"/>
            <ac:spMk id="3" creationId="{25BDAE76-ACA5-6B1A-4A84-25D0A99B9DCE}"/>
          </ac:spMkLst>
        </pc:spChg>
        <pc:spChg chg="mod">
          <ac:chgData name="Emilie Proteau" userId="136e8f52-e1e2-47bf-ab8a-8676cb6d8f54" providerId="ADAL" clId="{89B6BD48-036A-42F8-ACDA-19EA4586D03C}" dt="2023-09-01T15:22:11.499" v="1837" actId="20577"/>
          <ac:spMkLst>
            <pc:docMk/>
            <pc:sldMk cId="4152433282" sldId="302"/>
            <ac:spMk id="4" creationId="{8AA9B01A-7B7D-FC74-77F2-731DAA88D7A7}"/>
          </ac:spMkLst>
        </pc:spChg>
        <pc:spChg chg="mod">
          <ac:chgData name="Emilie Proteau" userId="136e8f52-e1e2-47bf-ab8a-8676cb6d8f54" providerId="ADAL" clId="{89B6BD48-036A-42F8-ACDA-19EA4586D03C}" dt="2023-09-01T15:22:02.393" v="1818" actId="1035"/>
          <ac:spMkLst>
            <pc:docMk/>
            <pc:sldMk cId="4152433282" sldId="302"/>
            <ac:spMk id="5" creationId="{00960C67-2FB5-4F93-2490-133C78BAD88B}"/>
          </ac:spMkLst>
        </pc:spChg>
        <pc:picChg chg="add del mod">
          <ac:chgData name="Emilie Proteau" userId="136e8f52-e1e2-47bf-ab8a-8676cb6d8f54" providerId="ADAL" clId="{89B6BD48-036A-42F8-ACDA-19EA4586D03C}" dt="2023-09-01T15:20:17.426" v="1763" actId="21"/>
          <ac:picMkLst>
            <pc:docMk/>
            <pc:sldMk cId="4152433282" sldId="302"/>
            <ac:picMk id="7" creationId="{F60E5776-A09E-E0CA-B216-22BC49C7F628}"/>
          </ac:picMkLst>
        </pc:picChg>
        <pc:picChg chg="add mod">
          <ac:chgData name="Emilie Proteau" userId="136e8f52-e1e2-47bf-ab8a-8676cb6d8f54" providerId="ADAL" clId="{89B6BD48-036A-42F8-ACDA-19EA4586D03C}" dt="2023-09-01T15:23:53.580" v="1890" actId="1076"/>
          <ac:picMkLst>
            <pc:docMk/>
            <pc:sldMk cId="4152433282" sldId="302"/>
            <ac:picMk id="8" creationId="{872D4D89-E890-C60C-314F-F180132B8B27}"/>
          </ac:picMkLst>
        </pc:picChg>
        <pc:picChg chg="add mod">
          <ac:chgData name="Emilie Proteau" userId="136e8f52-e1e2-47bf-ab8a-8676cb6d8f54" providerId="ADAL" clId="{89B6BD48-036A-42F8-ACDA-19EA4586D03C}" dt="2023-09-01T15:24:00.765" v="1899" actId="1037"/>
          <ac:picMkLst>
            <pc:docMk/>
            <pc:sldMk cId="4152433282" sldId="302"/>
            <ac:picMk id="10" creationId="{49520FB7-E44C-3068-4B91-5AA69FB905F6}"/>
          </ac:picMkLst>
        </pc:picChg>
        <pc:picChg chg="del">
          <ac:chgData name="Emilie Proteau" userId="136e8f52-e1e2-47bf-ab8a-8676cb6d8f54" providerId="ADAL" clId="{89B6BD48-036A-42F8-ACDA-19EA4586D03C}" dt="2023-09-01T14:39:29.389" v="689" actId="478"/>
          <ac:picMkLst>
            <pc:docMk/>
            <pc:sldMk cId="4152433282" sldId="302"/>
            <ac:picMk id="11" creationId="{BDD53591-CD77-8856-3B9A-A7C0D3494EBF}"/>
          </ac:picMkLst>
        </pc:picChg>
        <pc:picChg chg="del">
          <ac:chgData name="Emilie Proteau" userId="136e8f52-e1e2-47bf-ab8a-8676cb6d8f54" providerId="ADAL" clId="{89B6BD48-036A-42F8-ACDA-19EA4586D03C}" dt="2023-09-01T14:39:30.281" v="690" actId="478"/>
          <ac:picMkLst>
            <pc:docMk/>
            <pc:sldMk cId="4152433282" sldId="302"/>
            <ac:picMk id="12" creationId="{7D71B31D-FB36-581D-0B84-29CDE9D7D273}"/>
          </ac:picMkLst>
        </pc:picChg>
        <pc:picChg chg="add mod">
          <ac:chgData name="Emilie Proteau" userId="136e8f52-e1e2-47bf-ab8a-8676cb6d8f54" providerId="ADAL" clId="{89B6BD48-036A-42F8-ACDA-19EA4586D03C}" dt="2023-09-01T15:23:46.427" v="1888" actId="1076"/>
          <ac:picMkLst>
            <pc:docMk/>
            <pc:sldMk cId="4152433282" sldId="302"/>
            <ac:picMk id="13" creationId="{6CCD589D-F71B-D1C8-2330-AEDAE31B34C8}"/>
          </ac:picMkLst>
        </pc:picChg>
      </pc:sldChg>
      <pc:sldChg chg="addSp delSp modSp mod">
        <pc:chgData name="Emilie Proteau" userId="136e8f52-e1e2-47bf-ab8a-8676cb6d8f54" providerId="ADAL" clId="{89B6BD48-036A-42F8-ACDA-19EA4586D03C}" dt="2023-09-01T14:42:40.211" v="741" actId="21"/>
        <pc:sldMkLst>
          <pc:docMk/>
          <pc:sldMk cId="1059431311" sldId="304"/>
        </pc:sldMkLst>
        <pc:picChg chg="add del mod">
          <ac:chgData name="Emilie Proteau" userId="136e8f52-e1e2-47bf-ab8a-8676cb6d8f54" providerId="ADAL" clId="{89B6BD48-036A-42F8-ACDA-19EA4586D03C}" dt="2023-09-01T14:42:40.211" v="741" actId="21"/>
          <ac:picMkLst>
            <pc:docMk/>
            <pc:sldMk cId="1059431311" sldId="304"/>
            <ac:picMk id="2" creationId="{029ABEC6-50EF-C823-C331-79464964B8D4}"/>
          </ac:picMkLst>
        </pc:picChg>
      </pc:sldChg>
      <pc:sldChg chg="modSp mod">
        <pc:chgData name="Emilie Proteau" userId="136e8f52-e1e2-47bf-ab8a-8676cb6d8f54" providerId="ADAL" clId="{89B6BD48-036A-42F8-ACDA-19EA4586D03C}" dt="2023-08-30T13:41:19.096" v="28" actId="20577"/>
        <pc:sldMkLst>
          <pc:docMk/>
          <pc:sldMk cId="1661453483" sldId="306"/>
        </pc:sldMkLst>
        <pc:spChg chg="mod">
          <ac:chgData name="Emilie Proteau" userId="136e8f52-e1e2-47bf-ab8a-8676cb6d8f54" providerId="ADAL" clId="{89B6BD48-036A-42F8-ACDA-19EA4586D03C}" dt="2023-08-30T13:41:12.224" v="12" actId="20577"/>
          <ac:spMkLst>
            <pc:docMk/>
            <pc:sldMk cId="1661453483" sldId="306"/>
            <ac:spMk id="7" creationId="{AD3E4776-5B75-7B9D-0423-3CDB491FE269}"/>
          </ac:spMkLst>
        </pc:spChg>
        <pc:spChg chg="mod">
          <ac:chgData name="Emilie Proteau" userId="136e8f52-e1e2-47bf-ab8a-8676cb6d8f54" providerId="ADAL" clId="{89B6BD48-036A-42F8-ACDA-19EA4586D03C}" dt="2023-08-30T13:41:19.096" v="28" actId="20577"/>
          <ac:spMkLst>
            <pc:docMk/>
            <pc:sldMk cId="1661453483" sldId="306"/>
            <ac:spMk id="8" creationId="{3FBEEF98-2F34-6408-F3AB-5DACA9B93477}"/>
          </ac:spMkLst>
        </pc:spChg>
      </pc:sldChg>
      <pc:sldChg chg="delSp modSp del mod">
        <pc:chgData name="Emilie Proteau" userId="136e8f52-e1e2-47bf-ab8a-8676cb6d8f54" providerId="ADAL" clId="{89B6BD48-036A-42F8-ACDA-19EA4586D03C}" dt="2023-09-01T15:26:01.292" v="1909" actId="47"/>
        <pc:sldMkLst>
          <pc:docMk/>
          <pc:sldMk cId="437057493" sldId="307"/>
        </pc:sldMkLst>
        <pc:spChg chg="mod">
          <ac:chgData name="Emilie Proteau" userId="136e8f52-e1e2-47bf-ab8a-8676cb6d8f54" providerId="ADAL" clId="{89B6BD48-036A-42F8-ACDA-19EA4586D03C}" dt="2023-08-30T13:51:01.909" v="364" actId="1035"/>
          <ac:spMkLst>
            <pc:docMk/>
            <pc:sldMk cId="437057493" sldId="307"/>
            <ac:spMk id="11" creationId="{2B47B2DF-7A18-0C6F-B3E9-8224ED27825C}"/>
          </ac:spMkLst>
        </pc:spChg>
        <pc:picChg chg="del mod">
          <ac:chgData name="Emilie Proteau" userId="136e8f52-e1e2-47bf-ab8a-8676cb6d8f54" providerId="ADAL" clId="{89B6BD48-036A-42F8-ACDA-19EA4586D03C}" dt="2023-09-01T15:23:39.747" v="1885" actId="21"/>
          <ac:picMkLst>
            <pc:docMk/>
            <pc:sldMk cId="437057493" sldId="307"/>
            <ac:picMk id="7" creationId="{553066FD-9156-BFBA-483B-E583D5EDEC35}"/>
          </ac:picMkLst>
        </pc:picChg>
      </pc:sldChg>
      <pc:sldChg chg="modSp add mod">
        <pc:chgData name="Emilie Proteau" userId="136e8f52-e1e2-47bf-ab8a-8676cb6d8f54" providerId="ADAL" clId="{89B6BD48-036A-42F8-ACDA-19EA4586D03C}" dt="2023-08-30T13:41:46.814" v="43" actId="20577"/>
        <pc:sldMkLst>
          <pc:docMk/>
          <pc:sldMk cId="2994774098" sldId="308"/>
        </pc:sldMkLst>
        <pc:spChg chg="mod">
          <ac:chgData name="Emilie Proteau" userId="136e8f52-e1e2-47bf-ab8a-8676cb6d8f54" providerId="ADAL" clId="{89B6BD48-036A-42F8-ACDA-19EA4586D03C}" dt="2023-08-30T13:41:44.250" v="42" actId="20577"/>
          <ac:spMkLst>
            <pc:docMk/>
            <pc:sldMk cId="2994774098" sldId="308"/>
            <ac:spMk id="2" creationId="{B100A356-1720-FDDC-B6C6-E4D0A0F5B082}"/>
          </ac:spMkLst>
        </pc:spChg>
        <pc:spChg chg="mod">
          <ac:chgData name="Emilie Proteau" userId="136e8f52-e1e2-47bf-ab8a-8676cb6d8f54" providerId="ADAL" clId="{89B6BD48-036A-42F8-ACDA-19EA4586D03C}" dt="2023-08-30T13:41:46.814" v="43" actId="20577"/>
          <ac:spMkLst>
            <pc:docMk/>
            <pc:sldMk cId="2994774098" sldId="308"/>
            <ac:spMk id="3" creationId="{2D7541F1-885E-F7D0-A6B6-F3CA86AF153F}"/>
          </ac:spMkLst>
        </pc:spChg>
      </pc:sldChg>
      <pc:sldChg chg="modSp add mod">
        <pc:chgData name="Emilie Proteau" userId="136e8f52-e1e2-47bf-ab8a-8676cb6d8f54" providerId="ADAL" clId="{89B6BD48-036A-42F8-ACDA-19EA4586D03C}" dt="2023-08-30T13:41:55.491" v="57" actId="20577"/>
        <pc:sldMkLst>
          <pc:docMk/>
          <pc:sldMk cId="974679734" sldId="309"/>
        </pc:sldMkLst>
        <pc:spChg chg="mod">
          <ac:chgData name="Emilie Proteau" userId="136e8f52-e1e2-47bf-ab8a-8676cb6d8f54" providerId="ADAL" clId="{89B6BD48-036A-42F8-ACDA-19EA4586D03C}" dt="2023-08-30T13:41:55.491" v="57" actId="20577"/>
          <ac:spMkLst>
            <pc:docMk/>
            <pc:sldMk cId="974679734" sldId="309"/>
            <ac:spMk id="2" creationId="{B100A356-1720-FDDC-B6C6-E4D0A0F5B082}"/>
          </ac:spMkLst>
        </pc:spChg>
      </pc:sldChg>
      <pc:sldChg chg="addSp delSp modSp add mod">
        <pc:chgData name="Emilie Proteau" userId="136e8f52-e1e2-47bf-ab8a-8676cb6d8f54" providerId="ADAL" clId="{89B6BD48-036A-42F8-ACDA-19EA4586D03C}" dt="2023-09-01T15:28:16.243" v="1935" actId="478"/>
        <pc:sldMkLst>
          <pc:docMk/>
          <pc:sldMk cId="955616227" sldId="310"/>
        </pc:sldMkLst>
        <pc:spChg chg="mod">
          <ac:chgData name="Emilie Proteau" userId="136e8f52-e1e2-47bf-ab8a-8676cb6d8f54" providerId="ADAL" clId="{89B6BD48-036A-42F8-ACDA-19EA4586D03C}" dt="2023-09-01T15:19:09.426" v="1758" actId="1076"/>
          <ac:spMkLst>
            <pc:docMk/>
            <pc:sldMk cId="955616227" sldId="310"/>
            <ac:spMk id="2" creationId="{9EA4DBD4-7638-96EC-38B5-73FA626B7F5A}"/>
          </ac:spMkLst>
        </pc:spChg>
        <pc:spChg chg="mod">
          <ac:chgData name="Emilie Proteau" userId="136e8f52-e1e2-47bf-ab8a-8676cb6d8f54" providerId="ADAL" clId="{89B6BD48-036A-42F8-ACDA-19EA4586D03C}" dt="2023-09-01T15:22:23.911" v="1839" actId="20577"/>
          <ac:spMkLst>
            <pc:docMk/>
            <pc:sldMk cId="955616227" sldId="310"/>
            <ac:spMk id="3" creationId="{25BDAE76-ACA5-6B1A-4A84-25D0A99B9DCE}"/>
          </ac:spMkLst>
        </pc:spChg>
        <pc:spChg chg="mod">
          <ac:chgData name="Emilie Proteau" userId="136e8f52-e1e2-47bf-ab8a-8676cb6d8f54" providerId="ADAL" clId="{89B6BD48-036A-42F8-ACDA-19EA4586D03C}" dt="2023-09-01T15:23:03.727" v="1870" actId="1036"/>
          <ac:spMkLst>
            <pc:docMk/>
            <pc:sldMk cId="955616227" sldId="310"/>
            <ac:spMk id="4" creationId="{8AA9B01A-7B7D-FC74-77F2-731DAA88D7A7}"/>
          </ac:spMkLst>
        </pc:spChg>
        <pc:spChg chg="mod">
          <ac:chgData name="Emilie Proteau" userId="136e8f52-e1e2-47bf-ab8a-8676cb6d8f54" providerId="ADAL" clId="{89B6BD48-036A-42F8-ACDA-19EA4586D03C}" dt="2023-09-01T15:23:06.875" v="1874" actId="1035"/>
          <ac:spMkLst>
            <pc:docMk/>
            <pc:sldMk cId="955616227" sldId="310"/>
            <ac:spMk id="5" creationId="{00960C67-2FB5-4F93-2490-133C78BAD88B}"/>
          </ac:spMkLst>
        </pc:spChg>
        <pc:spChg chg="del">
          <ac:chgData name="Emilie Proteau" userId="136e8f52-e1e2-47bf-ab8a-8676cb6d8f54" providerId="ADAL" clId="{89B6BD48-036A-42F8-ACDA-19EA4586D03C}" dt="2023-08-30T13:49:09.146" v="253" actId="478"/>
          <ac:spMkLst>
            <pc:docMk/>
            <pc:sldMk cId="955616227" sldId="310"/>
            <ac:spMk id="9" creationId="{5C607AF9-0409-C9F6-E6BE-8D1243C314D9}"/>
          </ac:spMkLst>
        </pc:spChg>
        <pc:spChg chg="add mod">
          <ac:chgData name="Emilie Proteau" userId="136e8f52-e1e2-47bf-ab8a-8676cb6d8f54" providerId="ADAL" clId="{89B6BD48-036A-42F8-ACDA-19EA4586D03C}" dt="2023-09-01T15:23:19.357" v="1883" actId="1076"/>
          <ac:spMkLst>
            <pc:docMk/>
            <pc:sldMk cId="955616227" sldId="310"/>
            <ac:spMk id="19" creationId="{584E63EC-C2AE-86C4-EF37-FF9A249370C6}"/>
          </ac:spMkLst>
        </pc:spChg>
        <pc:picChg chg="del mod">
          <ac:chgData name="Emilie Proteau" userId="136e8f52-e1e2-47bf-ab8a-8676cb6d8f54" providerId="ADAL" clId="{89B6BD48-036A-42F8-ACDA-19EA4586D03C}" dt="2023-08-30T13:49:06.057" v="252" actId="478"/>
          <ac:picMkLst>
            <pc:docMk/>
            <pc:sldMk cId="955616227" sldId="310"/>
            <ac:picMk id="6" creationId="{633EB827-908D-AE51-48E4-8465ADD0FC35}"/>
          </ac:picMkLst>
        </pc:picChg>
        <pc:picChg chg="add del mod">
          <ac:chgData name="Emilie Proteau" userId="136e8f52-e1e2-47bf-ab8a-8676cb6d8f54" providerId="ADAL" clId="{89B6BD48-036A-42F8-ACDA-19EA4586D03C}" dt="2023-09-01T15:17:08.366" v="1689" actId="21"/>
          <ac:picMkLst>
            <pc:docMk/>
            <pc:sldMk cId="955616227" sldId="310"/>
            <ac:picMk id="7" creationId="{B9BD247D-4EFD-1BB2-74E9-28556F4C809B}"/>
          </ac:picMkLst>
        </pc:picChg>
        <pc:picChg chg="del">
          <ac:chgData name="Emilie Proteau" userId="136e8f52-e1e2-47bf-ab8a-8676cb6d8f54" providerId="ADAL" clId="{89B6BD48-036A-42F8-ACDA-19EA4586D03C}" dt="2023-08-30T13:49:09.146" v="253" actId="478"/>
          <ac:picMkLst>
            <pc:docMk/>
            <pc:sldMk cId="955616227" sldId="310"/>
            <ac:picMk id="7" creationId="{F84B1C01-552F-9976-C504-D8326A2A4B6C}"/>
          </ac:picMkLst>
        </pc:picChg>
        <pc:picChg chg="del mod">
          <ac:chgData name="Emilie Proteau" userId="136e8f52-e1e2-47bf-ab8a-8676cb6d8f54" providerId="ADAL" clId="{89B6BD48-036A-42F8-ACDA-19EA4586D03C}" dt="2023-09-01T15:17:41.502" v="1704" actId="478"/>
          <ac:picMkLst>
            <pc:docMk/>
            <pc:sldMk cId="955616227" sldId="310"/>
            <ac:picMk id="8" creationId="{A81E4536-EC36-5267-FB01-2FD3DAF58E9D}"/>
          </ac:picMkLst>
        </pc:picChg>
        <pc:picChg chg="add del mod">
          <ac:chgData name="Emilie Proteau" userId="136e8f52-e1e2-47bf-ab8a-8676cb6d8f54" providerId="ADAL" clId="{89B6BD48-036A-42F8-ACDA-19EA4586D03C}" dt="2023-09-01T15:17:18.281" v="1695"/>
          <ac:picMkLst>
            <pc:docMk/>
            <pc:sldMk cId="955616227" sldId="310"/>
            <ac:picMk id="9" creationId="{3D9B95B3-87CA-87E2-CB10-346AE0FFED1E}"/>
          </ac:picMkLst>
        </pc:picChg>
        <pc:picChg chg="del">
          <ac:chgData name="Emilie Proteau" userId="136e8f52-e1e2-47bf-ab8a-8676cb6d8f54" providerId="ADAL" clId="{89B6BD48-036A-42F8-ACDA-19EA4586D03C}" dt="2023-08-30T13:49:09.146" v="253" actId="478"/>
          <ac:picMkLst>
            <pc:docMk/>
            <pc:sldMk cId="955616227" sldId="310"/>
            <ac:picMk id="10" creationId="{60F59699-6060-7EE7-40CB-F64A46699903}"/>
          </ac:picMkLst>
        </pc:picChg>
        <pc:picChg chg="add del mod">
          <ac:chgData name="Emilie Proteau" userId="136e8f52-e1e2-47bf-ab8a-8676cb6d8f54" providerId="ADAL" clId="{89B6BD48-036A-42F8-ACDA-19EA4586D03C}" dt="2023-09-01T15:17:40.802" v="1703" actId="21"/>
          <ac:picMkLst>
            <pc:docMk/>
            <pc:sldMk cId="955616227" sldId="310"/>
            <ac:picMk id="11" creationId="{2EBA1411-1FDF-D49F-4F8E-B2F7F1B1E4C3}"/>
          </ac:picMkLst>
        </pc:picChg>
        <pc:picChg chg="add del mod">
          <ac:chgData name="Emilie Proteau" userId="136e8f52-e1e2-47bf-ab8a-8676cb6d8f54" providerId="ADAL" clId="{89B6BD48-036A-42F8-ACDA-19EA4586D03C}" dt="2023-09-01T15:18:14.363" v="1711" actId="478"/>
          <ac:picMkLst>
            <pc:docMk/>
            <pc:sldMk cId="955616227" sldId="310"/>
            <ac:picMk id="12" creationId="{49E335D8-3871-E64C-1682-067FCF397371}"/>
          </ac:picMkLst>
        </pc:picChg>
        <pc:picChg chg="add del mod">
          <ac:chgData name="Emilie Proteau" userId="136e8f52-e1e2-47bf-ab8a-8676cb6d8f54" providerId="ADAL" clId="{89B6BD48-036A-42F8-ACDA-19EA4586D03C}" dt="2023-09-01T15:18:18.920" v="1714" actId="21"/>
          <ac:picMkLst>
            <pc:docMk/>
            <pc:sldMk cId="955616227" sldId="310"/>
            <ac:picMk id="13" creationId="{C4CF91C7-CDD2-B2FD-185E-EABEA9BFE0D2}"/>
          </ac:picMkLst>
        </pc:picChg>
        <pc:picChg chg="add del mod">
          <ac:chgData name="Emilie Proteau" userId="136e8f52-e1e2-47bf-ab8a-8676cb6d8f54" providerId="ADAL" clId="{89B6BD48-036A-42F8-ACDA-19EA4586D03C}" dt="2023-09-01T15:18:13.555" v="1710" actId="21"/>
          <ac:picMkLst>
            <pc:docMk/>
            <pc:sldMk cId="955616227" sldId="310"/>
            <ac:picMk id="15" creationId="{352F6F6E-4A68-635B-C4FA-4FB9C1B46048}"/>
          </ac:picMkLst>
        </pc:picChg>
        <pc:picChg chg="add mod">
          <ac:chgData name="Emilie Proteau" userId="136e8f52-e1e2-47bf-ab8a-8676cb6d8f54" providerId="ADAL" clId="{89B6BD48-036A-42F8-ACDA-19EA4586D03C}" dt="2023-09-01T15:19:09.426" v="1758" actId="1076"/>
          <ac:picMkLst>
            <pc:docMk/>
            <pc:sldMk cId="955616227" sldId="310"/>
            <ac:picMk id="16" creationId="{B04CBAAB-7499-7F47-6BF4-B9D94FB49006}"/>
          </ac:picMkLst>
        </pc:picChg>
        <pc:picChg chg="add del mod">
          <ac:chgData name="Emilie Proteau" userId="136e8f52-e1e2-47bf-ab8a-8676cb6d8f54" providerId="ADAL" clId="{89B6BD48-036A-42F8-ACDA-19EA4586D03C}" dt="2023-09-01T15:18:40.791" v="1719" actId="21"/>
          <ac:picMkLst>
            <pc:docMk/>
            <pc:sldMk cId="955616227" sldId="310"/>
            <ac:picMk id="17" creationId="{C0CDF4B0-B5F4-F20E-59EF-50F9D1A4E042}"/>
          </ac:picMkLst>
        </pc:picChg>
        <pc:picChg chg="add mod">
          <ac:chgData name="Emilie Proteau" userId="136e8f52-e1e2-47bf-ab8a-8676cb6d8f54" providerId="ADAL" clId="{89B6BD48-036A-42F8-ACDA-19EA4586D03C}" dt="2023-09-01T15:19:09.426" v="1758" actId="1076"/>
          <ac:picMkLst>
            <pc:docMk/>
            <pc:sldMk cId="955616227" sldId="310"/>
            <ac:picMk id="18" creationId="{DABE7D98-4EFC-0D40-A68F-D2875C27FA7A}"/>
          </ac:picMkLst>
        </pc:picChg>
        <pc:picChg chg="add del mod">
          <ac:chgData name="Emilie Proteau" userId="136e8f52-e1e2-47bf-ab8a-8676cb6d8f54" providerId="ADAL" clId="{89B6BD48-036A-42F8-ACDA-19EA4586D03C}" dt="2023-09-01T15:28:16.243" v="1935" actId="478"/>
          <ac:picMkLst>
            <pc:docMk/>
            <pc:sldMk cId="955616227" sldId="310"/>
            <ac:picMk id="20" creationId="{8BB26860-47D1-C002-7800-7D0118844E77}"/>
          </ac:picMkLst>
        </pc:picChg>
      </pc:sldChg>
      <pc:sldChg chg="addSp delSp modSp add mod ord">
        <pc:chgData name="Emilie Proteau" userId="136e8f52-e1e2-47bf-ab8a-8676cb6d8f54" providerId="ADAL" clId="{89B6BD48-036A-42F8-ACDA-19EA4586D03C}" dt="2023-09-01T15:26:10.166" v="1911"/>
        <pc:sldMkLst>
          <pc:docMk/>
          <pc:sldMk cId="4039327566" sldId="311"/>
        </pc:sldMkLst>
        <pc:spChg chg="del mod">
          <ac:chgData name="Emilie Proteau" userId="136e8f52-e1e2-47bf-ab8a-8676cb6d8f54" providerId="ADAL" clId="{89B6BD48-036A-42F8-ACDA-19EA4586D03C}" dt="2023-09-01T14:40:03.607" v="715" actId="478"/>
          <ac:spMkLst>
            <pc:docMk/>
            <pc:sldMk cId="4039327566" sldId="311"/>
            <ac:spMk id="2" creationId="{8BBF9DB8-A499-3D2F-03BC-937D5998730A}"/>
          </ac:spMkLst>
        </pc:spChg>
        <pc:picChg chg="add del mod">
          <ac:chgData name="Emilie Proteau" userId="136e8f52-e1e2-47bf-ab8a-8676cb6d8f54" providerId="ADAL" clId="{89B6BD48-036A-42F8-ACDA-19EA4586D03C}" dt="2023-09-01T15:20:28.492" v="1768" actId="21"/>
          <ac:picMkLst>
            <pc:docMk/>
            <pc:sldMk cId="4039327566" sldId="311"/>
            <ac:picMk id="6" creationId="{E4C73C44-748B-5240-75AA-EA5746E5A273}"/>
          </ac:picMkLst>
        </pc:picChg>
      </pc:sldChg>
      <pc:sldChg chg="addSp delSp modSp add mod">
        <pc:chgData name="Emilie Proteau" userId="136e8f52-e1e2-47bf-ab8a-8676cb6d8f54" providerId="ADAL" clId="{89B6BD48-036A-42F8-ACDA-19EA4586D03C}" dt="2023-09-01T14:42:59.551" v="743"/>
        <pc:sldMkLst>
          <pc:docMk/>
          <pc:sldMk cId="904394551" sldId="312"/>
        </pc:sldMkLst>
        <pc:spChg chg="mod">
          <ac:chgData name="Emilie Proteau" userId="136e8f52-e1e2-47bf-ab8a-8676cb6d8f54" providerId="ADAL" clId="{89B6BD48-036A-42F8-ACDA-19EA4586D03C}" dt="2023-09-01T14:42:59.551" v="743"/>
          <ac:spMkLst>
            <pc:docMk/>
            <pc:sldMk cId="904394551" sldId="312"/>
            <ac:spMk id="3" creationId="{25BDAE76-ACA5-6B1A-4A84-25D0A99B9DCE}"/>
          </ac:spMkLst>
        </pc:spChg>
        <pc:spChg chg="mod">
          <ac:chgData name="Emilie Proteau" userId="136e8f52-e1e2-47bf-ab8a-8676cb6d8f54" providerId="ADAL" clId="{89B6BD48-036A-42F8-ACDA-19EA4586D03C}" dt="2023-09-01T14:40:57.752" v="731" actId="14100"/>
          <ac:spMkLst>
            <pc:docMk/>
            <pc:sldMk cId="904394551" sldId="312"/>
            <ac:spMk id="4" creationId="{8AA9B01A-7B7D-FC74-77F2-731DAA88D7A7}"/>
          </ac:spMkLst>
        </pc:spChg>
        <pc:picChg chg="add del mod">
          <ac:chgData name="Emilie Proteau" userId="136e8f52-e1e2-47bf-ab8a-8676cb6d8f54" providerId="ADAL" clId="{89B6BD48-036A-42F8-ACDA-19EA4586D03C}" dt="2023-09-01T14:42:25.456" v="735" actId="21"/>
          <ac:picMkLst>
            <pc:docMk/>
            <pc:sldMk cId="904394551" sldId="312"/>
            <ac:picMk id="6" creationId="{0C46236D-8C1F-C2CF-7162-BE443FFC355A}"/>
          </ac:picMkLst>
        </pc:picChg>
        <pc:picChg chg="add mod">
          <ac:chgData name="Emilie Proteau" userId="136e8f52-e1e2-47bf-ab8a-8676cb6d8f54" providerId="ADAL" clId="{89B6BD48-036A-42F8-ACDA-19EA4586D03C}" dt="2023-09-01T14:42:42.718" v="742"/>
          <ac:picMkLst>
            <pc:docMk/>
            <pc:sldMk cId="904394551" sldId="312"/>
            <ac:picMk id="7" creationId="{191767EE-468A-E967-E305-0257C12C99ED}"/>
          </ac:picMkLst>
        </pc:picChg>
        <pc:picChg chg="del mod">
          <ac:chgData name="Emilie Proteau" userId="136e8f52-e1e2-47bf-ab8a-8676cb6d8f54" providerId="ADAL" clId="{89B6BD48-036A-42F8-ACDA-19EA4586D03C}" dt="2023-09-01T14:41:00.499" v="733" actId="478"/>
          <ac:picMkLst>
            <pc:docMk/>
            <pc:sldMk cId="904394551" sldId="312"/>
            <ac:picMk id="9" creationId="{687D6468-0D4E-8AAF-EDE7-BD579B23FBB2}"/>
          </ac:picMkLst>
        </pc:picChg>
      </pc:sldChg>
      <pc:sldChg chg="addSp delSp modSp add mod">
        <pc:chgData name="Emilie Proteau" userId="136e8f52-e1e2-47bf-ab8a-8676cb6d8f54" providerId="ADAL" clId="{89B6BD48-036A-42F8-ACDA-19EA4586D03C}" dt="2023-09-01T14:47:34.121" v="911"/>
        <pc:sldMkLst>
          <pc:docMk/>
          <pc:sldMk cId="3252520887" sldId="313"/>
        </pc:sldMkLst>
        <pc:spChg chg="mod">
          <ac:chgData name="Emilie Proteau" userId="136e8f52-e1e2-47bf-ab8a-8676cb6d8f54" providerId="ADAL" clId="{89B6BD48-036A-42F8-ACDA-19EA4586D03C}" dt="2023-09-01T14:47:34.121" v="911"/>
          <ac:spMkLst>
            <pc:docMk/>
            <pc:sldMk cId="3252520887" sldId="313"/>
            <ac:spMk id="3" creationId="{25BDAE76-ACA5-6B1A-4A84-25D0A99B9DCE}"/>
          </ac:spMkLst>
        </pc:spChg>
        <pc:spChg chg="mod">
          <ac:chgData name="Emilie Proteau" userId="136e8f52-e1e2-47bf-ab8a-8676cb6d8f54" providerId="ADAL" clId="{89B6BD48-036A-42F8-ACDA-19EA4586D03C}" dt="2023-09-01T14:47:06.388" v="902" actId="14100"/>
          <ac:spMkLst>
            <pc:docMk/>
            <pc:sldMk cId="3252520887" sldId="313"/>
            <ac:spMk id="4" creationId="{8AA9B01A-7B7D-FC74-77F2-731DAA88D7A7}"/>
          </ac:spMkLst>
        </pc:spChg>
        <pc:picChg chg="del">
          <ac:chgData name="Emilie Proteau" userId="136e8f52-e1e2-47bf-ab8a-8676cb6d8f54" providerId="ADAL" clId="{89B6BD48-036A-42F8-ACDA-19EA4586D03C}" dt="2023-09-01T14:47:24.095" v="909" actId="478"/>
          <ac:picMkLst>
            <pc:docMk/>
            <pc:sldMk cId="3252520887" sldId="313"/>
            <ac:picMk id="6" creationId="{5EF18611-B69B-3BDF-52B0-A99992258C48}"/>
          </ac:picMkLst>
        </pc:picChg>
        <pc:picChg chg="add del mod">
          <ac:chgData name="Emilie Proteau" userId="136e8f52-e1e2-47bf-ab8a-8676cb6d8f54" providerId="ADAL" clId="{89B6BD48-036A-42F8-ACDA-19EA4586D03C}" dt="2023-09-01T14:47:22.896" v="908" actId="21"/>
          <ac:picMkLst>
            <pc:docMk/>
            <pc:sldMk cId="3252520887" sldId="313"/>
            <ac:picMk id="7" creationId="{B3C54D03-BAB7-DA22-0D22-E37F9603FFCD}"/>
          </ac:picMkLst>
        </pc:picChg>
        <pc:picChg chg="add mod">
          <ac:chgData name="Emilie Proteau" userId="136e8f52-e1e2-47bf-ab8a-8676cb6d8f54" providerId="ADAL" clId="{89B6BD48-036A-42F8-ACDA-19EA4586D03C}" dt="2023-09-01T14:47:24.496" v="910"/>
          <ac:picMkLst>
            <pc:docMk/>
            <pc:sldMk cId="3252520887" sldId="313"/>
            <ac:picMk id="8" creationId="{197639FE-5B55-9736-1840-554883272E89}"/>
          </ac:picMkLst>
        </pc:picChg>
      </pc:sldChg>
      <pc:sldChg chg="delSp modSp add mod">
        <pc:chgData name="Emilie Proteau" userId="136e8f52-e1e2-47bf-ab8a-8676cb6d8f54" providerId="ADAL" clId="{89B6BD48-036A-42F8-ACDA-19EA4586D03C}" dt="2023-09-01T15:11:56.364" v="1503" actId="14100"/>
        <pc:sldMkLst>
          <pc:docMk/>
          <pc:sldMk cId="1758430934" sldId="314"/>
        </pc:sldMkLst>
        <pc:spChg chg="mod">
          <ac:chgData name="Emilie Proteau" userId="136e8f52-e1e2-47bf-ab8a-8676cb6d8f54" providerId="ADAL" clId="{89B6BD48-036A-42F8-ACDA-19EA4586D03C}" dt="2023-09-01T15:11:56.364" v="1503" actId="14100"/>
          <ac:spMkLst>
            <pc:docMk/>
            <pc:sldMk cId="1758430934" sldId="314"/>
            <ac:spMk id="3" creationId="{25BDAE76-ACA5-6B1A-4A84-25D0A99B9DCE}"/>
          </ac:spMkLst>
        </pc:spChg>
        <pc:spChg chg="mod">
          <ac:chgData name="Emilie Proteau" userId="136e8f52-e1e2-47bf-ab8a-8676cb6d8f54" providerId="ADAL" clId="{89B6BD48-036A-42F8-ACDA-19EA4586D03C}" dt="2023-09-01T14:50:43.293" v="967" actId="20577"/>
          <ac:spMkLst>
            <pc:docMk/>
            <pc:sldMk cId="1758430934" sldId="314"/>
            <ac:spMk id="5" creationId="{00960C67-2FB5-4F93-2490-133C78BAD88B}"/>
          </ac:spMkLst>
        </pc:spChg>
        <pc:picChg chg="mod">
          <ac:chgData name="Emilie Proteau" userId="136e8f52-e1e2-47bf-ab8a-8676cb6d8f54" providerId="ADAL" clId="{89B6BD48-036A-42F8-ACDA-19EA4586D03C}" dt="2023-09-01T15:08:26.165" v="1237" actId="1076"/>
          <ac:picMkLst>
            <pc:docMk/>
            <pc:sldMk cId="1758430934" sldId="314"/>
            <ac:picMk id="2" creationId="{9DFA2C20-EBAC-3BEB-475A-3871D593C6D1}"/>
          </ac:picMkLst>
        </pc:picChg>
        <pc:picChg chg="mod">
          <ac:chgData name="Emilie Proteau" userId="136e8f52-e1e2-47bf-ab8a-8676cb6d8f54" providerId="ADAL" clId="{89B6BD48-036A-42F8-ACDA-19EA4586D03C}" dt="2023-09-01T15:08:26.165" v="1237" actId="1076"/>
          <ac:picMkLst>
            <pc:docMk/>
            <pc:sldMk cId="1758430934" sldId="314"/>
            <ac:picMk id="7" creationId="{6BCE3036-C3BB-DD3E-5506-8202606428E4}"/>
          </ac:picMkLst>
        </pc:picChg>
        <pc:picChg chg="del">
          <ac:chgData name="Emilie Proteau" userId="136e8f52-e1e2-47bf-ab8a-8676cb6d8f54" providerId="ADAL" clId="{89B6BD48-036A-42F8-ACDA-19EA4586D03C}" dt="2023-09-01T14:50:46.673" v="971" actId="478"/>
          <ac:picMkLst>
            <pc:docMk/>
            <pc:sldMk cId="1758430934" sldId="314"/>
            <ac:picMk id="8" creationId="{FB9FCDAC-4C9A-9FFC-F146-241956044D52}"/>
          </ac:picMkLst>
        </pc:picChg>
        <pc:picChg chg="mod">
          <ac:chgData name="Emilie Proteau" userId="136e8f52-e1e2-47bf-ab8a-8676cb6d8f54" providerId="ADAL" clId="{89B6BD48-036A-42F8-ACDA-19EA4586D03C}" dt="2023-09-01T15:08:26.165" v="1237" actId="1076"/>
          <ac:picMkLst>
            <pc:docMk/>
            <pc:sldMk cId="1758430934" sldId="314"/>
            <ac:picMk id="9" creationId="{870B1D08-4952-1110-A2B2-862B9B929093}"/>
          </ac:picMkLst>
        </pc:picChg>
        <pc:picChg chg="del mod">
          <ac:chgData name="Emilie Proteau" userId="136e8f52-e1e2-47bf-ab8a-8676cb6d8f54" providerId="ADAL" clId="{89B6BD48-036A-42F8-ACDA-19EA4586D03C}" dt="2023-09-01T14:50:45.728" v="970" actId="478"/>
          <ac:picMkLst>
            <pc:docMk/>
            <pc:sldMk cId="1758430934" sldId="314"/>
            <ac:picMk id="10" creationId="{4D1EF8C2-0B97-149C-500E-DF9530CD8291}"/>
          </ac:picMkLst>
        </pc:picChg>
        <pc:picChg chg="del">
          <ac:chgData name="Emilie Proteau" userId="136e8f52-e1e2-47bf-ab8a-8676cb6d8f54" providerId="ADAL" clId="{89B6BD48-036A-42F8-ACDA-19EA4586D03C}" dt="2023-09-01T14:50:44.748" v="968" actId="478"/>
          <ac:picMkLst>
            <pc:docMk/>
            <pc:sldMk cId="1758430934" sldId="314"/>
            <ac:picMk id="15" creationId="{A51705CC-41BF-64A0-1A8A-05B8E772774C}"/>
          </ac:picMkLst>
        </pc:picChg>
      </pc:sldChg>
      <pc:sldChg chg="addSp delSp modSp add del mod">
        <pc:chgData name="Emilie Proteau" userId="136e8f52-e1e2-47bf-ab8a-8676cb6d8f54" providerId="ADAL" clId="{89B6BD48-036A-42F8-ACDA-19EA4586D03C}" dt="2023-09-01T15:05:00.190" v="1151" actId="47"/>
        <pc:sldMkLst>
          <pc:docMk/>
          <pc:sldMk cId="753086236" sldId="315"/>
        </pc:sldMkLst>
        <pc:picChg chg="add del mod">
          <ac:chgData name="Emilie Proteau" userId="136e8f52-e1e2-47bf-ab8a-8676cb6d8f54" providerId="ADAL" clId="{89B6BD48-036A-42F8-ACDA-19EA4586D03C}" dt="2023-09-01T15:03:56.450" v="1083" actId="478"/>
          <ac:picMkLst>
            <pc:docMk/>
            <pc:sldMk cId="753086236" sldId="315"/>
            <ac:picMk id="2" creationId="{E3C4DE7E-10FA-CDA8-73F3-CF52D19E8739}"/>
          </ac:picMkLst>
        </pc:picChg>
        <pc:picChg chg="mod">
          <ac:chgData name="Emilie Proteau" userId="136e8f52-e1e2-47bf-ab8a-8676cb6d8f54" providerId="ADAL" clId="{89B6BD48-036A-42F8-ACDA-19EA4586D03C}" dt="2023-09-01T15:04:39.177" v="1104" actId="1037"/>
          <ac:picMkLst>
            <pc:docMk/>
            <pc:sldMk cId="753086236" sldId="315"/>
            <ac:picMk id="8" creationId="{FB9FCDAC-4C9A-9FFC-F146-241956044D52}"/>
          </ac:picMkLst>
        </pc:picChg>
        <pc:picChg chg="mod">
          <ac:chgData name="Emilie Proteau" userId="136e8f52-e1e2-47bf-ab8a-8676cb6d8f54" providerId="ADAL" clId="{89B6BD48-036A-42F8-ACDA-19EA4586D03C}" dt="2023-09-01T15:04:39.177" v="1104" actId="1037"/>
          <ac:picMkLst>
            <pc:docMk/>
            <pc:sldMk cId="753086236" sldId="315"/>
            <ac:picMk id="10" creationId="{4D1EF8C2-0B97-149C-500E-DF9530CD8291}"/>
          </ac:picMkLst>
        </pc:picChg>
        <pc:picChg chg="mod">
          <ac:chgData name="Emilie Proteau" userId="136e8f52-e1e2-47bf-ab8a-8676cb6d8f54" providerId="ADAL" clId="{89B6BD48-036A-42F8-ACDA-19EA4586D03C}" dt="2023-09-01T15:04:54.384" v="1150" actId="1037"/>
          <ac:picMkLst>
            <pc:docMk/>
            <pc:sldMk cId="753086236" sldId="315"/>
            <ac:picMk id="11" creationId="{784ED16E-E968-1E91-E36C-E9DA23A7A1AD}"/>
          </ac:picMkLst>
        </pc:picChg>
        <pc:picChg chg="mod">
          <ac:chgData name="Emilie Proteau" userId="136e8f52-e1e2-47bf-ab8a-8676cb6d8f54" providerId="ADAL" clId="{89B6BD48-036A-42F8-ACDA-19EA4586D03C}" dt="2023-09-01T15:04:54.384" v="1150" actId="1037"/>
          <ac:picMkLst>
            <pc:docMk/>
            <pc:sldMk cId="753086236" sldId="315"/>
            <ac:picMk id="13" creationId="{7B300318-CAA1-73F2-4F96-B69DDD224275}"/>
          </ac:picMkLst>
        </pc:picChg>
        <pc:picChg chg="mod">
          <ac:chgData name="Emilie Proteau" userId="136e8f52-e1e2-47bf-ab8a-8676cb6d8f54" providerId="ADAL" clId="{89B6BD48-036A-42F8-ACDA-19EA4586D03C}" dt="2023-09-01T15:04:39.177" v="1104" actId="1037"/>
          <ac:picMkLst>
            <pc:docMk/>
            <pc:sldMk cId="753086236" sldId="315"/>
            <ac:picMk id="15" creationId="{A51705CC-41BF-64A0-1A8A-05B8E772774C}"/>
          </ac:picMkLst>
        </pc:picChg>
        <pc:picChg chg="mod">
          <ac:chgData name="Emilie Proteau" userId="136e8f52-e1e2-47bf-ab8a-8676cb6d8f54" providerId="ADAL" clId="{89B6BD48-036A-42F8-ACDA-19EA4586D03C}" dt="2023-09-01T15:04:45.779" v="1127" actId="1037"/>
          <ac:picMkLst>
            <pc:docMk/>
            <pc:sldMk cId="753086236" sldId="315"/>
            <ac:picMk id="16" creationId="{25E2A0DE-E216-5F72-9884-CD6E98382EF2}"/>
          </ac:picMkLst>
        </pc:picChg>
        <pc:picChg chg="mod">
          <ac:chgData name="Emilie Proteau" userId="136e8f52-e1e2-47bf-ab8a-8676cb6d8f54" providerId="ADAL" clId="{89B6BD48-036A-42F8-ACDA-19EA4586D03C}" dt="2023-09-01T15:04:45.779" v="1127" actId="1037"/>
          <ac:picMkLst>
            <pc:docMk/>
            <pc:sldMk cId="753086236" sldId="315"/>
            <ac:picMk id="18" creationId="{75A609BC-FBF9-F45F-D045-F57124436696}"/>
          </ac:picMkLst>
        </pc:picChg>
        <pc:picChg chg="mod">
          <ac:chgData name="Emilie Proteau" userId="136e8f52-e1e2-47bf-ab8a-8676cb6d8f54" providerId="ADAL" clId="{89B6BD48-036A-42F8-ACDA-19EA4586D03C}" dt="2023-09-01T15:04:45.779" v="1127" actId="1037"/>
          <ac:picMkLst>
            <pc:docMk/>
            <pc:sldMk cId="753086236" sldId="315"/>
            <ac:picMk id="20" creationId="{F51993D9-070B-B622-D1D6-DF0F6A334936}"/>
          </ac:picMkLst>
        </pc:picChg>
        <pc:picChg chg="mod">
          <ac:chgData name="Emilie Proteau" userId="136e8f52-e1e2-47bf-ab8a-8676cb6d8f54" providerId="ADAL" clId="{89B6BD48-036A-42F8-ACDA-19EA4586D03C}" dt="2023-09-01T15:04:54.384" v="1150" actId="1037"/>
          <ac:picMkLst>
            <pc:docMk/>
            <pc:sldMk cId="753086236" sldId="315"/>
            <ac:picMk id="22" creationId="{9504A354-45A7-58DE-EA7A-FA530D3143BD}"/>
          </ac:picMkLst>
        </pc:picChg>
      </pc:sldChg>
      <pc:sldChg chg="addSp delSp modSp add mod ord">
        <pc:chgData name="Emilie Proteau" userId="136e8f52-e1e2-47bf-ab8a-8676cb6d8f54" providerId="ADAL" clId="{89B6BD48-036A-42F8-ACDA-19EA4586D03C}" dt="2023-09-01T15:28:04.286" v="1933"/>
        <pc:sldMkLst>
          <pc:docMk/>
          <pc:sldMk cId="1013347824" sldId="315"/>
        </pc:sldMkLst>
        <pc:spChg chg="del">
          <ac:chgData name="Emilie Proteau" userId="136e8f52-e1e2-47bf-ab8a-8676cb6d8f54" providerId="ADAL" clId="{89B6BD48-036A-42F8-ACDA-19EA4586D03C}" dt="2023-09-01T15:28:03.861" v="1932" actId="478"/>
          <ac:spMkLst>
            <pc:docMk/>
            <pc:sldMk cId="1013347824" sldId="315"/>
            <ac:spMk id="2" creationId="{9EA4DBD4-7638-96EC-38B5-73FA626B7F5A}"/>
          </ac:spMkLst>
        </pc:spChg>
        <pc:spChg chg="mod">
          <ac:chgData name="Emilie Proteau" userId="136e8f52-e1e2-47bf-ab8a-8676cb6d8f54" providerId="ADAL" clId="{89B6BD48-036A-42F8-ACDA-19EA4586D03C}" dt="2023-09-01T15:25:48.974" v="1903" actId="20577"/>
          <ac:spMkLst>
            <pc:docMk/>
            <pc:sldMk cId="1013347824" sldId="315"/>
            <ac:spMk id="4" creationId="{8AA9B01A-7B7D-FC74-77F2-731DAA88D7A7}"/>
          </ac:spMkLst>
        </pc:spChg>
        <pc:spChg chg="mod">
          <ac:chgData name="Emilie Proteau" userId="136e8f52-e1e2-47bf-ab8a-8676cb6d8f54" providerId="ADAL" clId="{89B6BD48-036A-42F8-ACDA-19EA4586D03C}" dt="2023-09-01T15:26:35.321" v="1924" actId="1036"/>
          <ac:spMkLst>
            <pc:docMk/>
            <pc:sldMk cId="1013347824" sldId="315"/>
            <ac:spMk id="5" creationId="{00960C67-2FB5-4F93-2490-133C78BAD88B}"/>
          </ac:spMkLst>
        </pc:spChg>
        <pc:spChg chg="add mod">
          <ac:chgData name="Emilie Proteau" userId="136e8f52-e1e2-47bf-ab8a-8676cb6d8f54" providerId="ADAL" clId="{89B6BD48-036A-42F8-ACDA-19EA4586D03C}" dt="2023-09-01T15:28:04.286" v="1933"/>
          <ac:spMkLst>
            <pc:docMk/>
            <pc:sldMk cId="1013347824" sldId="315"/>
            <ac:spMk id="8" creationId="{54C3405D-F2AD-5476-0A59-0DDCF915ABE9}"/>
          </ac:spMkLst>
        </pc:spChg>
        <pc:spChg chg="del">
          <ac:chgData name="Emilie Proteau" userId="136e8f52-e1e2-47bf-ab8a-8676cb6d8f54" providerId="ADAL" clId="{89B6BD48-036A-42F8-ACDA-19EA4586D03C}" dt="2023-09-01T15:25:55.448" v="1908" actId="478"/>
          <ac:spMkLst>
            <pc:docMk/>
            <pc:sldMk cId="1013347824" sldId="315"/>
            <ac:spMk id="19" creationId="{584E63EC-C2AE-86C4-EF37-FF9A249370C6}"/>
          </ac:spMkLst>
        </pc:spChg>
        <pc:picChg chg="add del mod">
          <ac:chgData name="Emilie Proteau" userId="136e8f52-e1e2-47bf-ab8a-8676cb6d8f54" providerId="ADAL" clId="{89B6BD48-036A-42F8-ACDA-19EA4586D03C}" dt="2023-09-01T15:27:44.665" v="1926" actId="21"/>
          <ac:picMkLst>
            <pc:docMk/>
            <pc:sldMk cId="1013347824" sldId="315"/>
            <ac:picMk id="7" creationId="{D166157A-F485-747B-9388-D752C7B0054A}"/>
          </ac:picMkLst>
        </pc:picChg>
        <pc:picChg chg="add mod">
          <ac:chgData name="Emilie Proteau" userId="136e8f52-e1e2-47bf-ab8a-8676cb6d8f54" providerId="ADAL" clId="{89B6BD48-036A-42F8-ACDA-19EA4586D03C}" dt="2023-09-01T15:28:04.286" v="1933"/>
          <ac:picMkLst>
            <pc:docMk/>
            <pc:sldMk cId="1013347824" sldId="315"/>
            <ac:picMk id="9" creationId="{1470E528-F221-770C-CDED-C3D4C1CB312E}"/>
          </ac:picMkLst>
        </pc:picChg>
        <pc:picChg chg="del mod">
          <ac:chgData name="Emilie Proteau" userId="136e8f52-e1e2-47bf-ab8a-8676cb6d8f54" providerId="ADAL" clId="{89B6BD48-036A-42F8-ACDA-19EA4586D03C}" dt="2023-09-01T15:25:53.138" v="1907" actId="478"/>
          <ac:picMkLst>
            <pc:docMk/>
            <pc:sldMk cId="1013347824" sldId="315"/>
            <ac:picMk id="16" creationId="{B04CBAAB-7499-7F47-6BF4-B9D94FB49006}"/>
          </ac:picMkLst>
        </pc:picChg>
        <pc:picChg chg="del mod">
          <ac:chgData name="Emilie Proteau" userId="136e8f52-e1e2-47bf-ab8a-8676cb6d8f54" providerId="ADAL" clId="{89B6BD48-036A-42F8-ACDA-19EA4586D03C}" dt="2023-09-01T15:25:52.178" v="1905" actId="478"/>
          <ac:picMkLst>
            <pc:docMk/>
            <pc:sldMk cId="1013347824" sldId="315"/>
            <ac:picMk id="18" creationId="{DABE7D98-4EFC-0D40-A68F-D2875C27FA7A}"/>
          </ac:picMkLst>
        </pc:picChg>
      </pc:sldChg>
    </pc:docChg>
  </pc:docChgLst>
  <pc:docChgLst>
    <pc:chgData name="Emilie Proteau" userId="136e8f52-e1e2-47bf-ab8a-8676cb6d8f54" providerId="ADAL" clId="{0B4D89D3-E2D8-4EFB-997C-430E378C879F}"/>
    <pc:docChg chg="modSld">
      <pc:chgData name="Emilie Proteau" userId="136e8f52-e1e2-47bf-ab8a-8676cb6d8f54" providerId="ADAL" clId="{0B4D89D3-E2D8-4EFB-997C-430E378C879F}" dt="2023-08-22T08:14:10.104" v="3" actId="20577"/>
      <pc:docMkLst>
        <pc:docMk/>
      </pc:docMkLst>
      <pc:sldChg chg="modSp mod">
        <pc:chgData name="Emilie Proteau" userId="136e8f52-e1e2-47bf-ab8a-8676cb6d8f54" providerId="ADAL" clId="{0B4D89D3-E2D8-4EFB-997C-430E378C879F}" dt="2023-08-22T08:14:10.104" v="3" actId="20577"/>
        <pc:sldMkLst>
          <pc:docMk/>
          <pc:sldMk cId="1633148679" sldId="257"/>
        </pc:sldMkLst>
        <pc:spChg chg="mod">
          <ac:chgData name="Emilie Proteau" userId="136e8f52-e1e2-47bf-ab8a-8676cb6d8f54" providerId="ADAL" clId="{0B4D89D3-E2D8-4EFB-997C-430E378C879F}" dt="2023-08-22T08:14:10.104" v="3" actId="20577"/>
          <ac:spMkLst>
            <pc:docMk/>
            <pc:sldMk cId="1633148679" sldId="257"/>
            <ac:spMk id="3" creationId="{08BC2FE2-E4D5-73DA-08AA-5E346B1C25F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06/09/2023</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18.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a:extLst>
              <a:ext uri="{28A0092B-C50C-407E-A947-70E740481C1C}">
                <a14:useLocalDpi xmlns:a14="http://schemas.microsoft.com/office/drawing/2010/main" val="0"/>
              </a:ext>
            </a:extLst>
          </a:blip>
          <a:srcRect l="16395" r="16395"/>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2789"/>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2797"/>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a:extLst>
              <a:ext uri="{28A0092B-C50C-407E-A947-70E740481C1C}">
                <a14:useLocalDpi xmlns:a14="http://schemas.microsoft.com/office/drawing/2010/main" val="0"/>
              </a:ext>
            </a:extLst>
          </a:blip>
          <a:srcRect l="16395" r="16395"/>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2940"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2940"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a:extLst>
              <a:ext uri="{28A0092B-C50C-407E-A947-70E740481C1C}">
                <a14:useLocalDpi xmlns:a14="http://schemas.microsoft.com/office/drawing/2010/main" val="0"/>
              </a:ext>
            </a:extLst>
          </a:blip>
          <a:srcRect l="16395" r="16395"/>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7" y="875654"/>
            <a:ext cx="3581401"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a:extLst>
              <a:ext uri="{28A0092B-C50C-407E-A947-70E740481C1C}">
                <a14:useLocalDpi xmlns:a14="http://schemas.microsoft.com/office/drawing/2010/main" val="0"/>
              </a:ext>
            </a:extLst>
          </a:blip>
          <a:srcRect l="17508" r="17508"/>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l="26109" r="27161"/>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a:extLst>
              <a:ext uri="{28A0092B-C50C-407E-A947-70E740481C1C}">
                <a14:useLocalDpi xmlns:a14="http://schemas.microsoft.com/office/drawing/2010/main" val="0"/>
              </a:ext>
            </a:extLst>
          </a:blip>
          <a:srcRect l="17508" r="17508"/>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l="27847" r="27847"/>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a:extLst>
              <a:ext uri="{28A0092B-C50C-407E-A947-70E740481C1C}">
                <a14:useLocalDpi xmlns:a14="http://schemas.microsoft.com/office/drawing/2010/main" val="0"/>
              </a:ext>
            </a:extLst>
          </a:blip>
          <a:srcRect l="16395" r="16395"/>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l="6012" t="5874" r="29212" b="12548"/>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7"/>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9.xml"/><Relationship Id="rId4" Type="http://schemas.openxmlformats.org/officeDocument/2006/relationships/image" Target="../media/image40.jpg"/></Relationships>
</file>

<file path=ppt/slides/_rels/slide1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9.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5.jpg"/></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48.jpg"/><Relationship Id="rId1" Type="http://schemas.openxmlformats.org/officeDocument/2006/relationships/slideLayout" Target="../slideLayouts/slideLayout9.xml"/><Relationship Id="rId5" Type="http://schemas.openxmlformats.org/officeDocument/2006/relationships/image" Target="../media/image50.jpg"/><Relationship Id="rId4" Type="http://schemas.openxmlformats.org/officeDocument/2006/relationships/image" Target="../media/image49.jpg"/></Relationships>
</file>

<file path=ppt/slides/_rels/slide1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9.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17.xml.rels><?xml version="1.0" encoding="UTF-8" standalone="yes"?>
<Relationships xmlns="http://schemas.openxmlformats.org/package/2006/relationships"><Relationship Id="rId8" Type="http://schemas.openxmlformats.org/officeDocument/2006/relationships/image" Target="../media/image63.jpg"/><Relationship Id="rId3" Type="http://schemas.openxmlformats.org/officeDocument/2006/relationships/image" Target="../media/image58.jpg"/><Relationship Id="rId7" Type="http://schemas.openxmlformats.org/officeDocument/2006/relationships/image" Target="../media/image62.jpg"/><Relationship Id="rId2" Type="http://schemas.openxmlformats.org/officeDocument/2006/relationships/image" Target="../media/image57.jpg"/><Relationship Id="rId1" Type="http://schemas.openxmlformats.org/officeDocument/2006/relationships/slideLayout" Target="../slideLayouts/slideLayout9.xml"/><Relationship Id="rId6" Type="http://schemas.openxmlformats.org/officeDocument/2006/relationships/image" Target="../media/image61.jpg"/><Relationship Id="rId5" Type="http://schemas.openxmlformats.org/officeDocument/2006/relationships/image" Target="../media/image60.jpg"/><Relationship Id="rId4" Type="http://schemas.openxmlformats.org/officeDocument/2006/relationships/image" Target="../media/image59.jpg"/><Relationship Id="rId9" Type="http://schemas.openxmlformats.org/officeDocument/2006/relationships/image" Target="../media/image64.png"/></Relationships>
</file>

<file path=ppt/slides/_rels/slide1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9.xml"/><Relationship Id="rId4" Type="http://schemas.openxmlformats.org/officeDocument/2006/relationships/image" Target="../media/image67.png"/></Relationships>
</file>

<file path=ppt/slides/_rels/slide19.xml.rels><?xml version="1.0" encoding="UTF-8" standalone="yes"?>
<Relationships xmlns="http://schemas.openxmlformats.org/package/2006/relationships"><Relationship Id="rId8" Type="http://schemas.openxmlformats.org/officeDocument/2006/relationships/image" Target="../media/image74.jpg"/><Relationship Id="rId3" Type="http://schemas.openxmlformats.org/officeDocument/2006/relationships/image" Target="../media/image69.jpg"/><Relationship Id="rId7" Type="http://schemas.openxmlformats.org/officeDocument/2006/relationships/image" Target="../media/image73.jpg"/><Relationship Id="rId2" Type="http://schemas.openxmlformats.org/officeDocument/2006/relationships/image" Target="../media/image68.jpg"/><Relationship Id="rId1" Type="http://schemas.openxmlformats.org/officeDocument/2006/relationships/slideLayout" Target="../slideLayouts/slideLayout9.xml"/><Relationship Id="rId6" Type="http://schemas.openxmlformats.org/officeDocument/2006/relationships/image" Target="../media/image72.jpg"/><Relationship Id="rId5" Type="http://schemas.openxmlformats.org/officeDocument/2006/relationships/image" Target="../media/image71.jpg"/><Relationship Id="rId10" Type="http://schemas.openxmlformats.org/officeDocument/2006/relationships/image" Target="../media/image76.jpg"/><Relationship Id="rId4" Type="http://schemas.openxmlformats.org/officeDocument/2006/relationships/image" Target="../media/image70.png"/><Relationship Id="rId9" Type="http://schemas.openxmlformats.org/officeDocument/2006/relationships/image" Target="../media/image7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9.xml"/><Relationship Id="rId4" Type="http://schemas.openxmlformats.org/officeDocument/2006/relationships/image" Target="../media/image7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image" Target="../media/image83.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85.jpg"/><Relationship Id="rId1" Type="http://schemas.openxmlformats.org/officeDocument/2006/relationships/slideLayout" Target="../slideLayouts/slideLayout9.xml"/><Relationship Id="rId4" Type="http://schemas.openxmlformats.org/officeDocument/2006/relationships/image" Target="../media/image87.jpg"/></Relationships>
</file>

<file path=ppt/slides/_rels/slide26.xml.rels><?xml version="1.0" encoding="UTF-8" standalone="yes"?>
<Relationships xmlns="http://schemas.openxmlformats.org/package/2006/relationships"><Relationship Id="rId2" Type="http://schemas.openxmlformats.org/officeDocument/2006/relationships/image" Target="../media/image88.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9.xml"/><Relationship Id="rId6" Type="http://schemas.openxmlformats.org/officeDocument/2006/relationships/image" Target="../media/image25.png"/><Relationship Id="rId5" Type="http://schemas.openxmlformats.org/officeDocument/2006/relationships/image" Target="../media/image24.jpg"/><Relationship Id="rId4" Type="http://schemas.openxmlformats.org/officeDocument/2006/relationships/image" Target="../media/image23.jpg"/></Relationships>
</file>

<file path=ppt/slides/_rels/slide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9.xml"/><Relationship Id="rId4" Type="http://schemas.openxmlformats.org/officeDocument/2006/relationships/image" Target="../media/image28.jpg"/></Relationships>
</file>

<file path=ppt/slides/_rels/slide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9.xml"/><Relationship Id="rId4" Type="http://schemas.openxmlformats.org/officeDocument/2006/relationships/image" Target="../media/image31.jpg"/></Relationships>
</file>

<file path=ppt/slides/_rels/slide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9.xml"/><Relationship Id="rId5" Type="http://schemas.openxmlformats.org/officeDocument/2006/relationships/image" Target="../media/image35.jpg"/><Relationship Id="rId4" Type="http://schemas.openxmlformats.org/officeDocument/2006/relationships/image" Target="../media/image3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p:txBody>
          <a:bodyPr/>
          <a:lstStyle/>
          <a:p>
            <a:r>
              <a:rPr lang="fr-FR" dirty="0"/>
              <a:t>GUIDELINES</a:t>
            </a:r>
          </a:p>
        </p:txBody>
      </p:sp>
      <p:pic>
        <p:nvPicPr>
          <p:cNvPr id="12" name="Image 11" descr="Une image contenant logo&#10;&#10;Description générée automatiquement">
            <a:extLst>
              <a:ext uri="{FF2B5EF4-FFF2-40B4-BE49-F238E27FC236}">
                <a16:creationId xmlns:a16="http://schemas.microsoft.com/office/drawing/2014/main" id="{233C41DF-30D3-CFA4-3667-068DF46E4F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3181" y="3626220"/>
            <a:ext cx="2085637" cy="893037"/>
          </a:xfrm>
          <a:prstGeom prst="rect">
            <a:avLst/>
          </a:prstGeom>
        </p:spPr>
      </p:pic>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-Pour les totems trad : le titre « BON PLAN DE LA SEMAINE » et les désignations doivent être écrits dans la même couleur que celle du rayon trad et garder uniquement le fond du rayon trad concerné, sans illustration.</a:t>
            </a:r>
          </a:p>
          <a:p>
            <a:r>
              <a:rPr lang="fr-FR" dirty="0"/>
              <a:t>-</a:t>
            </a:r>
            <a:r>
              <a:rPr lang="fr-FR" dirty="0">
                <a:solidFill>
                  <a:srgbClr val="000000"/>
                </a:solidFill>
              </a:rPr>
              <a:t>Pour les totems PGC/FLS : l</a:t>
            </a:r>
            <a:r>
              <a:rPr lang="fr-FR" dirty="0"/>
              <a:t>e fond doit être repris de la couleur dominante du packaging produit.</a:t>
            </a:r>
          </a:p>
          <a:p>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259398" y="5227180"/>
            <a:ext cx="3885882" cy="285207"/>
          </a:xfrm>
        </p:spPr>
        <p:txBody>
          <a:bodyPr/>
          <a:lstStyle/>
          <a:p>
            <a:r>
              <a:rPr lang="fr-FR" dirty="0"/>
              <a:t>TOTEM 50x50 cm</a:t>
            </a:r>
          </a:p>
          <a:p>
            <a:r>
              <a:rPr lang="fr-FR" dirty="0"/>
              <a:t>TRAD et PGC : produits détourés</a:t>
            </a:r>
          </a:p>
          <a:p>
            <a:r>
              <a:rPr lang="fr-FR" dirty="0"/>
              <a:t>   </a:t>
            </a:r>
          </a:p>
        </p:txBody>
      </p:sp>
      <p:pic>
        <p:nvPicPr>
          <p:cNvPr id="8" name="Image 7">
            <a:extLst>
              <a:ext uri="{FF2B5EF4-FFF2-40B4-BE49-F238E27FC236}">
                <a16:creationId xmlns:a16="http://schemas.microsoft.com/office/drawing/2014/main" id="{8BD94903-021D-97F6-6221-0C95D3BCDF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9004" y="599439"/>
            <a:ext cx="3135611" cy="3135611"/>
          </a:xfrm>
          <a:prstGeom prst="rect">
            <a:avLst/>
          </a:prstGeom>
        </p:spPr>
      </p:pic>
      <p:pic>
        <p:nvPicPr>
          <p:cNvPr id="9" name="Image 8">
            <a:extLst>
              <a:ext uri="{FF2B5EF4-FFF2-40B4-BE49-F238E27FC236}">
                <a16:creationId xmlns:a16="http://schemas.microsoft.com/office/drawing/2014/main" id="{E406460D-1CF3-858C-0C45-322D7CB166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6344" y="599439"/>
            <a:ext cx="3135611" cy="3135611"/>
          </a:xfrm>
          <a:prstGeom prst="rect">
            <a:avLst/>
          </a:prstGeom>
        </p:spPr>
      </p:pic>
    </p:spTree>
    <p:extLst>
      <p:ext uri="{BB962C8B-B14F-4D97-AF65-F5344CB8AC3E}">
        <p14:creationId xmlns:p14="http://schemas.microsoft.com/office/powerpoint/2010/main" val="2550642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 à suivre uniquement pour les déclinaisons de produits en couverture de prospectus / des produits PPNP / des pleines pages en prospectus :</a:t>
            </a:r>
          </a:p>
          <a:p>
            <a:r>
              <a:rPr lang="fr-FR" dirty="0"/>
              <a:t>-Pour les produits en ambiance : écrire les textes en blanc ou noir selon la lisibilité des informations</a:t>
            </a:r>
          </a:p>
          <a:p>
            <a:r>
              <a:rPr lang="fr-FR" dirty="0"/>
              <a:t>-Si le visuel en ambiance le permet ! Ex. la pêche au thon est quelque peu perdue et le tout n’est pas lisible, ici on préférera un visuel GED classique.</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TOTEM 50x50 </a:t>
            </a:r>
            <a:r>
              <a:rPr lang="fr-FR" dirty="0" err="1"/>
              <a:t>cM</a:t>
            </a:r>
            <a:endParaRPr lang="fr-FR" dirty="0"/>
          </a:p>
          <a:p>
            <a:r>
              <a:rPr lang="fr-FR" dirty="0"/>
              <a:t>TRAD : en ambiance</a:t>
            </a:r>
          </a:p>
          <a:p>
            <a:r>
              <a:rPr lang="fr-FR" dirty="0"/>
              <a:t>   </a:t>
            </a:r>
          </a:p>
        </p:txBody>
      </p:sp>
      <p:pic>
        <p:nvPicPr>
          <p:cNvPr id="8" name="Image 7">
            <a:extLst>
              <a:ext uri="{FF2B5EF4-FFF2-40B4-BE49-F238E27FC236}">
                <a16:creationId xmlns:a16="http://schemas.microsoft.com/office/drawing/2014/main" id="{0D4C0311-5898-9136-1236-B6196E0361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7039" y="599439"/>
            <a:ext cx="3135611" cy="3135611"/>
          </a:xfrm>
          <a:prstGeom prst="rect">
            <a:avLst/>
          </a:prstGeom>
        </p:spPr>
      </p:pic>
      <p:pic>
        <p:nvPicPr>
          <p:cNvPr id="10" name="Image 9" descr="Une image contenant texte, nourriture, signe, riz&#10;&#10;Description générée automatiquement">
            <a:extLst>
              <a:ext uri="{FF2B5EF4-FFF2-40B4-BE49-F238E27FC236}">
                <a16:creationId xmlns:a16="http://schemas.microsoft.com/office/drawing/2014/main" id="{D9D6F940-F59A-C781-52FB-B2592A3AAB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9020" y="599438"/>
            <a:ext cx="3111146" cy="3135611"/>
          </a:xfrm>
          <a:prstGeom prst="rect">
            <a:avLst/>
          </a:prstGeom>
        </p:spPr>
      </p:pic>
      <p:pic>
        <p:nvPicPr>
          <p:cNvPr id="12" name="Image 11">
            <a:extLst>
              <a:ext uri="{FF2B5EF4-FFF2-40B4-BE49-F238E27FC236}">
                <a16:creationId xmlns:a16="http://schemas.microsoft.com/office/drawing/2014/main" id="{2BA6A645-22C8-ECBE-0A79-417846DD11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827" y="599439"/>
            <a:ext cx="3103075" cy="3135611"/>
          </a:xfrm>
          <a:prstGeom prst="rect">
            <a:avLst/>
          </a:prstGeom>
        </p:spPr>
      </p:pic>
      <p:cxnSp>
        <p:nvCxnSpPr>
          <p:cNvPr id="13" name="Connecteur droit 12">
            <a:extLst>
              <a:ext uri="{FF2B5EF4-FFF2-40B4-BE49-F238E27FC236}">
                <a16:creationId xmlns:a16="http://schemas.microsoft.com/office/drawing/2014/main" id="{595B8B08-C523-3E15-F974-0DA0230B7884}"/>
              </a:ext>
            </a:extLst>
          </p:cNvPr>
          <p:cNvCxnSpPr>
            <a:cxnSpLocks/>
          </p:cNvCxnSpPr>
          <p:nvPr/>
        </p:nvCxnSpPr>
        <p:spPr>
          <a:xfrm flipV="1">
            <a:off x="7894320" y="375920"/>
            <a:ext cx="3443290" cy="35458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6F1A49B2-D048-370F-2565-3C416F8F83F6}"/>
              </a:ext>
            </a:extLst>
          </p:cNvPr>
          <p:cNvCxnSpPr>
            <a:cxnSpLocks/>
          </p:cNvCxnSpPr>
          <p:nvPr/>
        </p:nvCxnSpPr>
        <p:spPr>
          <a:xfrm flipH="1" flipV="1">
            <a:off x="7894320" y="314960"/>
            <a:ext cx="3434080" cy="36068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780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 à suivre :</a:t>
            </a:r>
          </a:p>
          <a:p>
            <a:r>
              <a:rPr lang="fr-FR" dirty="0"/>
              <a:t>-Pour les PLV A3 et étiquette coup non al : indiquer les dates de validité de l'offre des désignations du coup non al (qui sont différentes de celle du prospectus)</a:t>
            </a:r>
          </a:p>
          <a:p>
            <a:r>
              <a:rPr lang="fr-FR" dirty="0"/>
              <a:t>-Fond gris systématique</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PLV3 et étiquette petit format Coup non al</a:t>
            </a:r>
          </a:p>
        </p:txBody>
      </p:sp>
      <p:pic>
        <p:nvPicPr>
          <p:cNvPr id="6" name="Image 5">
            <a:extLst>
              <a:ext uri="{FF2B5EF4-FFF2-40B4-BE49-F238E27FC236}">
                <a16:creationId xmlns:a16="http://schemas.microsoft.com/office/drawing/2014/main" id="{0061347D-2113-A764-4A57-E5EF2315C1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5635" y="339547"/>
            <a:ext cx="2366874" cy="3365739"/>
          </a:xfrm>
          <a:prstGeom prst="rect">
            <a:avLst/>
          </a:prstGeom>
        </p:spPr>
      </p:pic>
      <p:pic>
        <p:nvPicPr>
          <p:cNvPr id="8" name="Image 7">
            <a:extLst>
              <a:ext uri="{FF2B5EF4-FFF2-40B4-BE49-F238E27FC236}">
                <a16:creationId xmlns:a16="http://schemas.microsoft.com/office/drawing/2014/main" id="{1D8D575A-0852-C92F-9951-FA8E79807F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6511" y="1447394"/>
            <a:ext cx="3284207" cy="2257892"/>
          </a:xfrm>
          <a:prstGeom prst="rect">
            <a:avLst/>
          </a:prstGeom>
        </p:spPr>
      </p:pic>
    </p:spTree>
    <p:extLst>
      <p:ext uri="{BB962C8B-B14F-4D97-AF65-F5344CB8AC3E}">
        <p14:creationId xmlns:p14="http://schemas.microsoft.com/office/powerpoint/2010/main" val="4232086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texte, fruit, melon, Aliments naturels&#10;&#10;Description générée automatiquement">
            <a:extLst>
              <a:ext uri="{FF2B5EF4-FFF2-40B4-BE49-F238E27FC236}">
                <a16:creationId xmlns:a16="http://schemas.microsoft.com/office/drawing/2014/main" id="{71231BDA-2380-B3F2-88A8-96512BB2E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9486" y="369430"/>
            <a:ext cx="1977396" cy="2796660"/>
          </a:xfrm>
          <a:prstGeom prst="rect">
            <a:avLst/>
          </a:prstGeom>
        </p:spPr>
      </p:pic>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97680" y="4522762"/>
            <a:ext cx="7594283" cy="1648421"/>
          </a:xfrm>
        </p:spPr>
        <p:txBody>
          <a:bodyPr/>
          <a:lstStyle/>
          <a:p>
            <a:r>
              <a:rPr lang="fr-FR" dirty="0"/>
              <a:t>Règles à suivre :</a:t>
            </a:r>
          </a:p>
          <a:p>
            <a:r>
              <a:rPr lang="fr-FR" dirty="0"/>
              <a:t>-Pour les produits détourés : conserver la charte classique en reprenant le fond et la couleur du rayon trad concerné. Garder uniquement le fond du rayon trad concerné, sans illustration.</a:t>
            </a:r>
          </a:p>
          <a:p>
            <a:r>
              <a:rPr lang="fr-FR" dirty="0"/>
              <a:t>-Pour les produits en ambiance : le titre « BON PLAN DE LA SEMAINE » peut être en noir ou en blanc suivant la lisibilité et le </a:t>
            </a:r>
            <a:r>
              <a:rPr lang="fr-FR" dirty="0" err="1"/>
              <a:t>flap</a:t>
            </a:r>
            <a:r>
              <a:rPr lang="fr-FR" dirty="0"/>
              <a:t> prix en rouge</a:t>
            </a:r>
          </a:p>
          <a:p>
            <a:endParaRPr lang="fr-FR" dirty="0"/>
          </a:p>
          <a:p>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156061"/>
            <a:ext cx="3480654" cy="257628"/>
          </a:xfrm>
        </p:spPr>
        <p:txBody>
          <a:bodyPr/>
          <a:lstStyle/>
          <a:p>
            <a:r>
              <a:rPr lang="fr-FR" dirty="0"/>
              <a:t>Bon plan de la semaine</a:t>
            </a:r>
          </a:p>
          <a:p>
            <a:r>
              <a:rPr lang="fr-FR" dirty="0"/>
              <a:t>Prix coutant</a:t>
            </a:r>
          </a:p>
          <a:p>
            <a:r>
              <a:rPr lang="fr-FR" dirty="0"/>
              <a:t>PLV A4 - Trad</a:t>
            </a:r>
          </a:p>
        </p:txBody>
      </p:sp>
      <p:pic>
        <p:nvPicPr>
          <p:cNvPr id="9" name="Image 8" descr="Une image contenant texte, nourriture&#10;&#10;Description générée automatiquement">
            <a:extLst>
              <a:ext uri="{FF2B5EF4-FFF2-40B4-BE49-F238E27FC236}">
                <a16:creationId xmlns:a16="http://schemas.microsoft.com/office/drawing/2014/main" id="{0FA69C31-79C2-A34C-9474-E86D7CF91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038" y="337157"/>
            <a:ext cx="1977396" cy="2796660"/>
          </a:xfrm>
          <a:prstGeom prst="rect">
            <a:avLst/>
          </a:prstGeom>
        </p:spPr>
      </p:pic>
      <p:pic>
        <p:nvPicPr>
          <p:cNvPr id="11" name="Image 10" descr="Une image contenant texte, nourriture, pomme de terre&#10;&#10;Description générée automatiquement">
            <a:extLst>
              <a:ext uri="{FF2B5EF4-FFF2-40B4-BE49-F238E27FC236}">
                <a16:creationId xmlns:a16="http://schemas.microsoft.com/office/drawing/2014/main" id="{DA7DEE3C-EE5F-D0B6-AA0E-3241C906C8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3891" y="365636"/>
            <a:ext cx="1943537" cy="2796660"/>
          </a:xfrm>
          <a:prstGeom prst="rect">
            <a:avLst/>
          </a:prstGeom>
        </p:spPr>
      </p:pic>
      <p:pic>
        <p:nvPicPr>
          <p:cNvPr id="12" name="Image 11" descr="Une image contenant texte, fruit, melon, Aliments naturels&#10;&#10;Description générée automatiquement">
            <a:extLst>
              <a:ext uri="{FF2B5EF4-FFF2-40B4-BE49-F238E27FC236}">
                <a16:creationId xmlns:a16="http://schemas.microsoft.com/office/drawing/2014/main" id="{E7C0F2A5-771C-E8B9-74E6-28A08D9D47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9477" y="365636"/>
            <a:ext cx="1977395" cy="2796660"/>
          </a:xfrm>
          <a:prstGeom prst="rect">
            <a:avLst/>
          </a:prstGeom>
        </p:spPr>
      </p:pic>
      <p:pic>
        <p:nvPicPr>
          <p:cNvPr id="6" name="Image 5" descr="Une image contenant texte, légume, brocoli, Légumes crucifères&#10;&#10;Description générée automatiquement">
            <a:extLst>
              <a:ext uri="{FF2B5EF4-FFF2-40B4-BE49-F238E27FC236}">
                <a16:creationId xmlns:a16="http://schemas.microsoft.com/office/drawing/2014/main" id="{65EA56E8-A9F2-977E-C74F-095FF6E0C40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98930" y="365636"/>
            <a:ext cx="1977114" cy="2796660"/>
          </a:xfrm>
          <a:prstGeom prst="rect">
            <a:avLst/>
          </a:prstGeom>
        </p:spPr>
      </p:pic>
    </p:spTree>
    <p:extLst>
      <p:ext uri="{BB962C8B-B14F-4D97-AF65-F5344CB8AC3E}">
        <p14:creationId xmlns:p14="http://schemas.microsoft.com/office/powerpoint/2010/main" val="14518517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Pour produits détourés PGC/FLS : la couleur de fond est la couleur dominante du produit + mécanique et infos produit toujours en blanc (sauf problème de lisibilité)</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 A4 </a:t>
            </a:r>
          </a:p>
          <a:p>
            <a:r>
              <a:rPr lang="fr-FR" dirty="0"/>
              <a:t>PGC et chèques reportes</a:t>
            </a:r>
          </a:p>
        </p:txBody>
      </p:sp>
      <p:pic>
        <p:nvPicPr>
          <p:cNvPr id="10" name="Image 9" descr="Une image contenant texte, serviette hygiénique, Marque, logo&#10;&#10;Description générée automatiquement">
            <a:extLst>
              <a:ext uri="{FF2B5EF4-FFF2-40B4-BE49-F238E27FC236}">
                <a16:creationId xmlns:a16="http://schemas.microsoft.com/office/drawing/2014/main" id="{3B859DE5-2753-4428-D1E9-704348AEFE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24" y="415491"/>
            <a:ext cx="2478374" cy="3505201"/>
          </a:xfrm>
          <a:prstGeom prst="rect">
            <a:avLst/>
          </a:prstGeom>
        </p:spPr>
      </p:pic>
      <p:pic>
        <p:nvPicPr>
          <p:cNvPr id="2" name="Image 1" descr="Une image contenant texte, affiche, Police, graphisme&#10;&#10;Description générée automatiquement">
            <a:extLst>
              <a:ext uri="{FF2B5EF4-FFF2-40B4-BE49-F238E27FC236}">
                <a16:creationId xmlns:a16="http://schemas.microsoft.com/office/drawing/2014/main" id="{3A59F9CB-2EFE-6076-AEF4-03F469D721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7116" y="400892"/>
            <a:ext cx="2488341" cy="3519800"/>
          </a:xfrm>
          <a:prstGeom prst="rect">
            <a:avLst/>
          </a:prstGeom>
        </p:spPr>
      </p:pic>
      <p:pic>
        <p:nvPicPr>
          <p:cNvPr id="8" name="Image 7" descr="Une image contenant texte, Bouteille en plastique, lotion&#10;&#10;Description générée automatiquement">
            <a:extLst>
              <a:ext uri="{FF2B5EF4-FFF2-40B4-BE49-F238E27FC236}">
                <a16:creationId xmlns:a16="http://schemas.microsoft.com/office/drawing/2014/main" id="{F1B6CA50-2183-CB13-1FFC-65FDAA9F27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0094" y="428082"/>
            <a:ext cx="2478869" cy="3506400"/>
          </a:xfrm>
          <a:prstGeom prst="rect">
            <a:avLst/>
          </a:prstGeom>
        </p:spPr>
      </p:pic>
      <p:pic>
        <p:nvPicPr>
          <p:cNvPr id="14" name="Image 13" descr="Une image contenant texte, Plats préparés, Empaquetage et étiquetage, nourriture&#10;&#10;Description générée automatiquement">
            <a:extLst>
              <a:ext uri="{FF2B5EF4-FFF2-40B4-BE49-F238E27FC236}">
                <a16:creationId xmlns:a16="http://schemas.microsoft.com/office/drawing/2014/main" id="{85076363-F1E1-1827-894F-6DC6609F8B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7026" y="428082"/>
            <a:ext cx="2478869" cy="3506400"/>
          </a:xfrm>
          <a:prstGeom prst="rect">
            <a:avLst/>
          </a:prstGeom>
        </p:spPr>
      </p:pic>
    </p:spTree>
    <p:extLst>
      <p:ext uri="{BB962C8B-B14F-4D97-AF65-F5344CB8AC3E}">
        <p14:creationId xmlns:p14="http://schemas.microsoft.com/office/powerpoint/2010/main" val="2441719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Pour produits détourés PGC/FLS : la couleur de fond est la couleur dominante du produit + mécanique et infos produit toujours en blanc (sauf problème de lisibilité)</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Etiquette devant caisse</a:t>
            </a:r>
          </a:p>
          <a:p>
            <a:r>
              <a:rPr lang="fr-FR" dirty="0"/>
              <a:t>8x8 cm</a:t>
            </a:r>
          </a:p>
          <a:p>
            <a:endParaRPr lang="fr-FR" dirty="0"/>
          </a:p>
        </p:txBody>
      </p:sp>
      <p:pic>
        <p:nvPicPr>
          <p:cNvPr id="8" name="Image 7" descr="Une image contenant texte, capture d’écran, Marque, graphisme&#10;&#10;Description générée automatiquement">
            <a:extLst>
              <a:ext uri="{FF2B5EF4-FFF2-40B4-BE49-F238E27FC236}">
                <a16:creationId xmlns:a16="http://schemas.microsoft.com/office/drawing/2014/main" id="{340B1F5D-E53C-80CC-D0CF-42B5A66BDC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248" y="781395"/>
            <a:ext cx="2526406" cy="2535963"/>
          </a:xfrm>
          <a:prstGeom prst="rect">
            <a:avLst/>
          </a:prstGeom>
        </p:spPr>
      </p:pic>
    </p:spTree>
    <p:extLst>
      <p:ext uri="{BB962C8B-B14F-4D97-AF65-F5344CB8AC3E}">
        <p14:creationId xmlns:p14="http://schemas.microsoft.com/office/powerpoint/2010/main" val="459995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-Prospectus de la semaine : le fond doit être de la couleur du produit en couverture.</a:t>
            </a:r>
          </a:p>
          <a:p>
            <a:r>
              <a:rPr lang="fr-FR" dirty="0"/>
              <a:t>-PGC : le fond doit être de la couleur dominante du packaging produit.</a:t>
            </a:r>
          </a:p>
          <a:p>
            <a:r>
              <a:rPr lang="fr-FR" dirty="0"/>
              <a:t>-Trad : le fond doit être celui du rayon trad concerné ou photo ambiance si ambiance en pros</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&amp;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18158"/>
            <a:ext cx="3480654" cy="257628"/>
          </a:xfrm>
        </p:spPr>
        <p:txBody>
          <a:bodyPr/>
          <a:lstStyle/>
          <a:p>
            <a:r>
              <a:rPr lang="fr-FR" dirty="0"/>
              <a:t>Ecran digital </a:t>
            </a:r>
          </a:p>
          <a:p>
            <a:r>
              <a:rPr lang="fr-FR" dirty="0"/>
              <a:t>1080x1920 px</a:t>
            </a:r>
          </a:p>
        </p:txBody>
      </p:sp>
      <p:pic>
        <p:nvPicPr>
          <p:cNvPr id="6" name="Image 5" descr="Une image contenant texte, menu, viande, nourriture&#10;&#10;Description générée automatiquement">
            <a:extLst>
              <a:ext uri="{FF2B5EF4-FFF2-40B4-BE49-F238E27FC236}">
                <a16:creationId xmlns:a16="http://schemas.microsoft.com/office/drawing/2014/main" id="{3535E011-A0F5-5758-B805-EBE9D6245C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04415" y="544501"/>
            <a:ext cx="1847297" cy="3284083"/>
          </a:xfrm>
          <a:prstGeom prst="rect">
            <a:avLst/>
          </a:prstGeom>
        </p:spPr>
      </p:pic>
      <p:pic>
        <p:nvPicPr>
          <p:cNvPr id="8" name="Image 7" descr="Une image contenant texte, Prospectus, affiche, Publicité&#10;&#10;Description générée automatiquement">
            <a:extLst>
              <a:ext uri="{FF2B5EF4-FFF2-40B4-BE49-F238E27FC236}">
                <a16:creationId xmlns:a16="http://schemas.microsoft.com/office/drawing/2014/main" id="{8062B394-89FC-02E4-FEB9-FC02662B86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6661" y="544503"/>
            <a:ext cx="1847296" cy="3284082"/>
          </a:xfrm>
          <a:prstGeom prst="rect">
            <a:avLst/>
          </a:prstGeom>
        </p:spPr>
      </p:pic>
      <p:pic>
        <p:nvPicPr>
          <p:cNvPr id="10" name="Image 9" descr="Une image contenant texte, capture d’écran, conception&#10;&#10;Description générée automatiquement">
            <a:extLst>
              <a:ext uri="{FF2B5EF4-FFF2-40B4-BE49-F238E27FC236}">
                <a16:creationId xmlns:a16="http://schemas.microsoft.com/office/drawing/2014/main" id="{67EEECAB-3D71-D74A-0E92-34AD1F5C61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8906" y="558219"/>
            <a:ext cx="1847296" cy="3284082"/>
          </a:xfrm>
          <a:prstGeom prst="rect">
            <a:avLst/>
          </a:prstGeom>
        </p:spPr>
      </p:pic>
      <p:pic>
        <p:nvPicPr>
          <p:cNvPr id="12" name="Image 11" descr="Une image contenant texte, fraise, fruit, Fraises&#10;&#10;Description générée automatiquement">
            <a:extLst>
              <a:ext uri="{FF2B5EF4-FFF2-40B4-BE49-F238E27FC236}">
                <a16:creationId xmlns:a16="http://schemas.microsoft.com/office/drawing/2014/main" id="{B01EA1CF-7950-C1D8-4920-71F020A807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21150" y="544502"/>
            <a:ext cx="1847297" cy="3284083"/>
          </a:xfrm>
          <a:prstGeom prst="rect">
            <a:avLst/>
          </a:prstGeom>
        </p:spPr>
      </p:pic>
      <p:pic>
        <p:nvPicPr>
          <p:cNvPr id="14" name="Image 13" descr="Une image contenant texte, nourriture&#10;&#10;Description générée automatiquement">
            <a:extLst>
              <a:ext uri="{FF2B5EF4-FFF2-40B4-BE49-F238E27FC236}">
                <a16:creationId xmlns:a16="http://schemas.microsoft.com/office/drawing/2014/main" id="{98C499AA-1765-24F5-09F4-7BB4330F83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3395" y="544503"/>
            <a:ext cx="1847296" cy="3284082"/>
          </a:xfrm>
          <a:prstGeom prst="rect">
            <a:avLst/>
          </a:prstGeom>
        </p:spPr>
      </p:pic>
    </p:spTree>
    <p:extLst>
      <p:ext uri="{BB962C8B-B14F-4D97-AF65-F5344CB8AC3E}">
        <p14:creationId xmlns:p14="http://schemas.microsoft.com/office/powerpoint/2010/main" val="5243268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-Les titres des rayons et accords vin doivent être dans la couleur du rayon concerné</a:t>
            </a:r>
          </a:p>
          <a:p>
            <a:r>
              <a:rPr lang="fr-FR" dirty="0"/>
              <a:t>-Le pro doit être celui du rayon concerné</a:t>
            </a:r>
          </a:p>
          <a:p>
            <a:r>
              <a:rPr lang="fr-FR" dirty="0"/>
              <a:t>-Les produits sont toujours en ambiance, shootés de ¾ </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 A4 Produits du mois</a:t>
            </a:r>
          </a:p>
        </p:txBody>
      </p:sp>
      <p:pic>
        <p:nvPicPr>
          <p:cNvPr id="6" name="Image 5" descr="Une image contenant texte, nourriture, Snack, produits de boulangerie&#10;&#10;Description générée automatiquement">
            <a:extLst>
              <a:ext uri="{FF2B5EF4-FFF2-40B4-BE49-F238E27FC236}">
                <a16:creationId xmlns:a16="http://schemas.microsoft.com/office/drawing/2014/main" id="{35A03DA9-CE22-F79B-7160-8B57A740A3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1166" y="999409"/>
            <a:ext cx="1410925" cy="1995492"/>
          </a:xfrm>
          <a:prstGeom prst="rect">
            <a:avLst/>
          </a:prstGeom>
        </p:spPr>
      </p:pic>
      <p:pic>
        <p:nvPicPr>
          <p:cNvPr id="8" name="Image 7" descr="Une image contenant texte, laitier, fromages, nourriture&#10;&#10;Description générée automatiquement">
            <a:extLst>
              <a:ext uri="{FF2B5EF4-FFF2-40B4-BE49-F238E27FC236}">
                <a16:creationId xmlns:a16="http://schemas.microsoft.com/office/drawing/2014/main" id="{7728B835-24FE-B539-5B9E-50E08FB6A9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2630" y="999410"/>
            <a:ext cx="1410925" cy="1995492"/>
          </a:xfrm>
          <a:prstGeom prst="rect">
            <a:avLst/>
          </a:prstGeom>
        </p:spPr>
      </p:pic>
      <p:pic>
        <p:nvPicPr>
          <p:cNvPr id="10" name="Image 9" descr="Une image contenant texte, nourriture, plat, Restauration rapide&#10;&#10;Description générée automatiquement">
            <a:extLst>
              <a:ext uri="{FF2B5EF4-FFF2-40B4-BE49-F238E27FC236}">
                <a16:creationId xmlns:a16="http://schemas.microsoft.com/office/drawing/2014/main" id="{684E2F4C-A115-C189-8B56-82D86C3772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6738" y="999410"/>
            <a:ext cx="1410925" cy="1995492"/>
          </a:xfrm>
          <a:prstGeom prst="rect">
            <a:avLst/>
          </a:prstGeom>
        </p:spPr>
      </p:pic>
      <p:pic>
        <p:nvPicPr>
          <p:cNvPr id="12" name="Image 11" descr="Une image contenant texte, nourriture, brochette, viande&#10;&#10;Description générée automatiquement">
            <a:extLst>
              <a:ext uri="{FF2B5EF4-FFF2-40B4-BE49-F238E27FC236}">
                <a16:creationId xmlns:a16="http://schemas.microsoft.com/office/drawing/2014/main" id="{D376F5AB-AD8D-3E0F-9F80-0B045DC3FE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8362" y="1001841"/>
            <a:ext cx="1410925" cy="1995492"/>
          </a:xfrm>
          <a:prstGeom prst="rect">
            <a:avLst/>
          </a:prstGeom>
        </p:spPr>
      </p:pic>
      <p:pic>
        <p:nvPicPr>
          <p:cNvPr id="14" name="Image 13" descr="Une image contenant texte, viande, viande rouge, menu&#10;&#10;Description générée automatiquement">
            <a:extLst>
              <a:ext uri="{FF2B5EF4-FFF2-40B4-BE49-F238E27FC236}">
                <a16:creationId xmlns:a16="http://schemas.microsoft.com/office/drawing/2014/main" id="{14E1D8B1-A887-1703-D014-447E860FA2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84254" y="1001841"/>
            <a:ext cx="1410925" cy="1995492"/>
          </a:xfrm>
          <a:prstGeom prst="rect">
            <a:avLst/>
          </a:prstGeom>
        </p:spPr>
      </p:pic>
      <p:pic>
        <p:nvPicPr>
          <p:cNvPr id="16" name="Image 15" descr="Une image contenant nourriture, sandwich, casse-croûte, pain&#10;&#10;Description générée automatiquement">
            <a:extLst>
              <a:ext uri="{FF2B5EF4-FFF2-40B4-BE49-F238E27FC236}">
                <a16:creationId xmlns:a16="http://schemas.microsoft.com/office/drawing/2014/main" id="{26879CAC-22D0-5472-9786-8761D1914C8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10146" y="999409"/>
            <a:ext cx="1410925" cy="1995492"/>
          </a:xfrm>
          <a:prstGeom prst="rect">
            <a:avLst/>
          </a:prstGeom>
        </p:spPr>
      </p:pic>
      <p:pic>
        <p:nvPicPr>
          <p:cNvPr id="18" name="Image 17" descr="Une image contenant texte, nourriture, Restauration rapide, Wrap&#10;&#10;Description générée automatiquement">
            <a:extLst>
              <a:ext uri="{FF2B5EF4-FFF2-40B4-BE49-F238E27FC236}">
                <a16:creationId xmlns:a16="http://schemas.microsoft.com/office/drawing/2014/main" id="{45942F1D-C293-577C-7E9A-A8622D970EE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5879" y="1004276"/>
            <a:ext cx="1410924" cy="1995491"/>
          </a:xfrm>
          <a:prstGeom prst="rect">
            <a:avLst/>
          </a:prstGeom>
        </p:spPr>
      </p:pic>
      <p:pic>
        <p:nvPicPr>
          <p:cNvPr id="7" name="Image 6">
            <a:extLst>
              <a:ext uri="{FF2B5EF4-FFF2-40B4-BE49-F238E27FC236}">
                <a16:creationId xmlns:a16="http://schemas.microsoft.com/office/drawing/2014/main" id="{47DFEF09-69B4-C603-A078-7C4857F78668}"/>
              </a:ext>
            </a:extLst>
          </p:cNvPr>
          <p:cNvPicPr>
            <a:picLocks noChangeAspect="1"/>
          </p:cNvPicPr>
          <p:nvPr/>
        </p:nvPicPr>
        <p:blipFill>
          <a:blip r:embed="rId9"/>
          <a:stretch>
            <a:fillRect/>
          </a:stretch>
        </p:blipFill>
        <p:spPr>
          <a:xfrm>
            <a:off x="10595434" y="999409"/>
            <a:ext cx="1410925" cy="1997792"/>
          </a:xfrm>
          <a:prstGeom prst="rect">
            <a:avLst/>
          </a:prstGeom>
        </p:spPr>
      </p:pic>
    </p:spTree>
    <p:extLst>
      <p:ext uri="{BB962C8B-B14F-4D97-AF65-F5344CB8AC3E}">
        <p14:creationId xmlns:p14="http://schemas.microsoft.com/office/powerpoint/2010/main" val="25666566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Il existe 2 types d'étiquette : </a:t>
            </a:r>
          </a:p>
          <a:p>
            <a:r>
              <a:rPr lang="fr-FR" dirty="0"/>
              <a:t>- avec "BON PLAN" en entête = le produit n'a pas de mécanique promo/têtière</a:t>
            </a:r>
          </a:p>
          <a:p>
            <a:r>
              <a:rPr lang="fr-FR" dirty="0"/>
              <a:t>- avec la mécanique promo/têtière du produit en entête </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err="1"/>
              <a:t>EtiquetteS</a:t>
            </a:r>
            <a:endParaRPr lang="fr-FR" dirty="0"/>
          </a:p>
          <a:p>
            <a:r>
              <a:rPr lang="fr-FR" dirty="0"/>
              <a:t>9,6x14 cm</a:t>
            </a:r>
          </a:p>
        </p:txBody>
      </p:sp>
      <p:pic>
        <p:nvPicPr>
          <p:cNvPr id="6" name="Image 5" descr="Une image contenant texte, capture d’écran, Police, conception&#10;&#10;Description générée automatiquement">
            <a:extLst>
              <a:ext uri="{FF2B5EF4-FFF2-40B4-BE49-F238E27FC236}">
                <a16:creationId xmlns:a16="http://schemas.microsoft.com/office/drawing/2014/main" id="{9E78F655-47BB-F157-10AF-A3E1902406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1028" y="1056386"/>
            <a:ext cx="3315652" cy="2277316"/>
          </a:xfrm>
          <a:prstGeom prst="rect">
            <a:avLst/>
          </a:prstGeom>
          <a:ln>
            <a:solidFill>
              <a:schemeClr val="tx1">
                <a:lumMod val="75000"/>
                <a:lumOff val="25000"/>
              </a:schemeClr>
            </a:solidFill>
          </a:ln>
        </p:spPr>
      </p:pic>
      <p:pic>
        <p:nvPicPr>
          <p:cNvPr id="7" name="Image 6" descr="Une image contenant texte, capture d’écran, Police&#10;&#10;Description générée automatiquement">
            <a:extLst>
              <a:ext uri="{FF2B5EF4-FFF2-40B4-BE49-F238E27FC236}">
                <a16:creationId xmlns:a16="http://schemas.microsoft.com/office/drawing/2014/main" id="{CEF161C5-AD4C-E719-BF3E-E170C2E662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6643" y="1056386"/>
            <a:ext cx="3315652" cy="2277316"/>
          </a:xfrm>
          <a:prstGeom prst="rect">
            <a:avLst/>
          </a:prstGeom>
          <a:ln>
            <a:solidFill>
              <a:schemeClr val="tx1">
                <a:lumMod val="90000"/>
                <a:lumOff val="10000"/>
              </a:schemeClr>
            </a:solidFill>
          </a:ln>
        </p:spPr>
      </p:pic>
      <p:pic>
        <p:nvPicPr>
          <p:cNvPr id="10" name="Image 9">
            <a:extLst>
              <a:ext uri="{FF2B5EF4-FFF2-40B4-BE49-F238E27FC236}">
                <a16:creationId xmlns:a16="http://schemas.microsoft.com/office/drawing/2014/main" id="{BF09D9FD-4491-0A5A-D8A1-5099B62DE08B}"/>
              </a:ext>
            </a:extLst>
          </p:cNvPr>
          <p:cNvPicPr>
            <a:picLocks noChangeAspect="1"/>
          </p:cNvPicPr>
          <p:nvPr/>
        </p:nvPicPr>
        <p:blipFill>
          <a:blip r:embed="rId4"/>
          <a:stretch>
            <a:fillRect/>
          </a:stretch>
        </p:blipFill>
        <p:spPr>
          <a:xfrm>
            <a:off x="239009" y="1056386"/>
            <a:ext cx="3480655" cy="2358457"/>
          </a:xfrm>
          <a:prstGeom prst="rect">
            <a:avLst/>
          </a:prstGeom>
        </p:spPr>
      </p:pic>
    </p:spTree>
    <p:extLst>
      <p:ext uri="{BB962C8B-B14F-4D97-AF65-F5344CB8AC3E}">
        <p14:creationId xmlns:p14="http://schemas.microsoft.com/office/powerpoint/2010/main" val="211120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3911600" y="4345638"/>
            <a:ext cx="8168265" cy="1648421"/>
          </a:xfrm>
        </p:spPr>
        <p:txBody>
          <a:bodyPr/>
          <a:lstStyle/>
          <a:p>
            <a:r>
              <a:rPr lang="fr-FR" dirty="0"/>
              <a:t>- Affiche A4 : </a:t>
            </a:r>
          </a:p>
          <a:p>
            <a:r>
              <a:rPr lang="fr-FR" dirty="0"/>
              <a:t>Le titre « Le vin du mois », le mois et l'année sont de la couleur du type de vin (rosé pour le rosé, rouge pour le rouge et vert pour le blanc). Les informations produit sont à gauche, le visuel au centre et texte sur le vin à droite. Il reprendre les informations présentes dans le dépliant (caractéristiques, avis de l'expert, accords parfaits et temps de garde). Le trait/séparation est dans la couleur du vin. </a:t>
            </a:r>
          </a:p>
          <a:p>
            <a:endParaRPr lang="fr-FR" sz="800" dirty="0"/>
          </a:p>
          <a:p>
            <a:r>
              <a:rPr lang="fr-FR" dirty="0"/>
              <a:t>- Etiquettes : </a:t>
            </a:r>
          </a:p>
          <a:p>
            <a:r>
              <a:rPr lang="fr-FR" dirty="0"/>
              <a:t>Sur la 1ère : le mois et année sont à mettre avec « le vin du mois » en dessous. Les informations produit sont à gauche et le visuel produit à droite. Sur la 2ème : Reprendre le mois, l'année et « le vin du mois » à gauche et à droite les informations présentes sur l'affiche : texte du vin, caractéristiques, accords parfaits, avis de l'expert et temps de garde.</a:t>
            </a:r>
          </a:p>
          <a:p>
            <a:endParaRPr lang="fr-FR" dirty="0"/>
          </a:p>
          <a:p>
            <a:pPr marL="285750" indent="-285750">
              <a:buFont typeface="Wingdings" panose="05000000000000000000" pitchFamily="2" charset="2"/>
              <a:buChar char="Ø"/>
            </a:pPr>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vin du mois </a:t>
            </a:r>
          </a:p>
          <a:p>
            <a:r>
              <a:rPr lang="fr-FR" dirty="0"/>
              <a:t>PLV A4 et Etiquette 9,6x14 cm </a:t>
            </a:r>
          </a:p>
        </p:txBody>
      </p:sp>
      <p:pic>
        <p:nvPicPr>
          <p:cNvPr id="8" name="Image 7" descr="Une image contenant texte, capture d’écran, Police, conception&#10;&#10;Description générée automatiquement">
            <a:extLst>
              <a:ext uri="{FF2B5EF4-FFF2-40B4-BE49-F238E27FC236}">
                <a16:creationId xmlns:a16="http://schemas.microsoft.com/office/drawing/2014/main" id="{FB9FCDAC-4C9A-9FFC-F146-241956044D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9057" y="3024280"/>
            <a:ext cx="1919382" cy="1314039"/>
          </a:xfrm>
          <a:prstGeom prst="rect">
            <a:avLst/>
          </a:prstGeom>
        </p:spPr>
      </p:pic>
      <p:pic>
        <p:nvPicPr>
          <p:cNvPr id="10" name="Image 9" descr="Une image contenant texte, boisson, alcool, Bouteille en verre&#10;&#10;Description générée automatiquement">
            <a:extLst>
              <a:ext uri="{FF2B5EF4-FFF2-40B4-BE49-F238E27FC236}">
                <a16:creationId xmlns:a16="http://schemas.microsoft.com/office/drawing/2014/main" id="{4D1EF8C2-0B97-149C-500E-DF9530CD82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615" y="3024280"/>
            <a:ext cx="1919382" cy="1314039"/>
          </a:xfrm>
          <a:prstGeom prst="rect">
            <a:avLst/>
          </a:prstGeom>
        </p:spPr>
      </p:pic>
      <p:pic>
        <p:nvPicPr>
          <p:cNvPr id="15" name="Image 14">
            <a:extLst>
              <a:ext uri="{FF2B5EF4-FFF2-40B4-BE49-F238E27FC236}">
                <a16:creationId xmlns:a16="http://schemas.microsoft.com/office/drawing/2014/main" id="{A51705CC-41BF-64A0-1A8A-05B8E772774C}"/>
              </a:ext>
            </a:extLst>
          </p:cNvPr>
          <p:cNvPicPr>
            <a:picLocks noChangeAspect="1"/>
          </p:cNvPicPr>
          <p:nvPr/>
        </p:nvPicPr>
        <p:blipFill>
          <a:blip r:embed="rId4"/>
          <a:stretch>
            <a:fillRect/>
          </a:stretch>
        </p:blipFill>
        <p:spPr>
          <a:xfrm>
            <a:off x="1064924" y="42189"/>
            <a:ext cx="2084692" cy="2954512"/>
          </a:xfrm>
          <a:prstGeom prst="rect">
            <a:avLst/>
          </a:prstGeom>
        </p:spPr>
      </p:pic>
      <p:pic>
        <p:nvPicPr>
          <p:cNvPr id="11" name="Image 10" descr="Une image contenant texte, boisson, alcool, Bouteille en verre&#10;&#10;Description générée automatiquement">
            <a:extLst>
              <a:ext uri="{FF2B5EF4-FFF2-40B4-BE49-F238E27FC236}">
                <a16:creationId xmlns:a16="http://schemas.microsoft.com/office/drawing/2014/main" id="{784ED16E-E968-1E91-E36C-E9DA23A7A1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22056" y="3024279"/>
            <a:ext cx="1913172" cy="1314039"/>
          </a:xfrm>
          <a:prstGeom prst="rect">
            <a:avLst/>
          </a:prstGeom>
        </p:spPr>
      </p:pic>
      <p:pic>
        <p:nvPicPr>
          <p:cNvPr id="13" name="Image 12" descr="Une image contenant texte, capture d’écran, Police, menu&#10;&#10;Description générée automatiquement">
            <a:extLst>
              <a:ext uri="{FF2B5EF4-FFF2-40B4-BE49-F238E27FC236}">
                <a16:creationId xmlns:a16="http://schemas.microsoft.com/office/drawing/2014/main" id="{7B300318-CAA1-73F2-4F96-B69DDD2242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6692" y="3024279"/>
            <a:ext cx="1913174" cy="1314040"/>
          </a:xfrm>
          <a:prstGeom prst="rect">
            <a:avLst/>
          </a:prstGeom>
        </p:spPr>
      </p:pic>
      <p:pic>
        <p:nvPicPr>
          <p:cNvPr id="16" name="Image 15" descr="Une image contenant texte, balle, capture d’écran, Police&#10;&#10;Description générée automatiquement">
            <a:extLst>
              <a:ext uri="{FF2B5EF4-FFF2-40B4-BE49-F238E27FC236}">
                <a16:creationId xmlns:a16="http://schemas.microsoft.com/office/drawing/2014/main" id="{25E2A0DE-E216-5F72-9884-CD6E98382E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89821" y="3024280"/>
            <a:ext cx="1913172" cy="1314039"/>
          </a:xfrm>
          <a:prstGeom prst="rect">
            <a:avLst/>
          </a:prstGeom>
        </p:spPr>
      </p:pic>
      <p:pic>
        <p:nvPicPr>
          <p:cNvPr id="18" name="Image 17" descr="Une image contenant texte, capture d’écran, Police, nombre&#10;&#10;Description générée automatiquement">
            <a:extLst>
              <a:ext uri="{FF2B5EF4-FFF2-40B4-BE49-F238E27FC236}">
                <a16:creationId xmlns:a16="http://schemas.microsoft.com/office/drawing/2014/main" id="{75A609BC-FBF9-F45F-D045-F5712443669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41555" y="3024280"/>
            <a:ext cx="1913172" cy="1314039"/>
          </a:xfrm>
          <a:prstGeom prst="rect">
            <a:avLst/>
          </a:prstGeom>
        </p:spPr>
      </p:pic>
      <p:pic>
        <p:nvPicPr>
          <p:cNvPr id="20" name="Image 19" descr="Une image contenant texte, boisson, bouteille, alcool&#10;&#10;Description générée automatiquement">
            <a:extLst>
              <a:ext uri="{FF2B5EF4-FFF2-40B4-BE49-F238E27FC236}">
                <a16:creationId xmlns:a16="http://schemas.microsoft.com/office/drawing/2014/main" id="{F51993D9-070B-B622-D1D6-DF0F6A33493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51496" y="42189"/>
            <a:ext cx="2089007" cy="2954512"/>
          </a:xfrm>
          <a:prstGeom prst="rect">
            <a:avLst/>
          </a:prstGeom>
        </p:spPr>
      </p:pic>
      <p:pic>
        <p:nvPicPr>
          <p:cNvPr id="22" name="Image 21" descr="Une image contenant texte, boisson, alcool, vin&#10;&#10;Description générée automatiquement">
            <a:extLst>
              <a:ext uri="{FF2B5EF4-FFF2-40B4-BE49-F238E27FC236}">
                <a16:creationId xmlns:a16="http://schemas.microsoft.com/office/drawing/2014/main" id="{9504A354-45A7-58DE-EA7A-FA530D3143B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034272" y="42189"/>
            <a:ext cx="2089007" cy="2954512"/>
          </a:xfrm>
          <a:prstGeom prst="rect">
            <a:avLst/>
          </a:prstGeom>
        </p:spPr>
      </p:pic>
    </p:spTree>
    <p:extLst>
      <p:ext uri="{BB962C8B-B14F-4D97-AF65-F5344CB8AC3E}">
        <p14:creationId xmlns:p14="http://schemas.microsoft.com/office/powerpoint/2010/main" val="1571860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PLV Promo</a:t>
            </a:r>
          </a:p>
        </p:txBody>
      </p:sp>
      <p:sp>
        <p:nvSpPr>
          <p:cNvPr id="3" name="Espace réservé du texte 2">
            <a:extLst>
              <a:ext uri="{FF2B5EF4-FFF2-40B4-BE49-F238E27FC236}">
                <a16:creationId xmlns:a16="http://schemas.microsoft.com/office/drawing/2014/main" id="{2D7541F1-885E-F7D0-A6B6-F3CA86AF153F}"/>
              </a:ext>
            </a:extLst>
          </p:cNvPr>
          <p:cNvSpPr>
            <a:spLocks noGrp="1"/>
          </p:cNvSpPr>
          <p:nvPr>
            <p:ph type="body" idx="1"/>
          </p:nvPr>
        </p:nvSpPr>
        <p:spPr/>
        <p:txBody>
          <a:bodyPr/>
          <a:lstStyle/>
          <a:p>
            <a:r>
              <a:rPr lang="fr-FR" dirty="0"/>
              <a:t>Guidelines </a:t>
            </a:r>
          </a:p>
          <a:p>
            <a:r>
              <a:rPr lang="fr-FR" dirty="0"/>
              <a:t>2023</a:t>
            </a:r>
          </a:p>
        </p:txBody>
      </p:sp>
    </p:spTree>
    <p:extLst>
      <p:ext uri="{BB962C8B-B14F-4D97-AF65-F5344CB8AC3E}">
        <p14:creationId xmlns:p14="http://schemas.microsoft.com/office/powerpoint/2010/main" val="28346451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7" y="4435369"/>
            <a:ext cx="7789673" cy="1648421"/>
          </a:xfrm>
        </p:spPr>
        <p:txBody>
          <a:bodyPr/>
          <a:lstStyle/>
          <a:p>
            <a:r>
              <a:rPr lang="fr-FR" dirty="0"/>
              <a:t>Affiche A4 : </a:t>
            </a:r>
          </a:p>
          <a:p>
            <a:r>
              <a:rPr lang="fr-FR" dirty="0"/>
              <a:t>Le titre est jaune/orangé comme l’étiquette. Le mois et l'année doivent être dans le titre. Les informations produit sont à gauche, le visuel est au centre et le texte sur la bière est toujours à droite du visuel.</a:t>
            </a:r>
          </a:p>
          <a:p>
            <a:endParaRPr lang="fr-FR" dirty="0"/>
          </a:p>
          <a:p>
            <a:r>
              <a:rPr lang="fr-FR" dirty="0"/>
              <a:t>Etiquette 1 : </a:t>
            </a:r>
          </a:p>
          <a:p>
            <a:r>
              <a:rPr lang="fr-FR" dirty="0"/>
              <a:t>Le mois et l'année sont en dessous du titre « La bière du mois ». Les informations produit sont à gauche et le visuel est à droite.</a:t>
            </a:r>
          </a:p>
          <a:p>
            <a:r>
              <a:rPr lang="fr-FR" dirty="0"/>
              <a:t>Etiquette 2 : </a:t>
            </a:r>
          </a:p>
          <a:p>
            <a:r>
              <a:rPr lang="fr-FR" dirty="0"/>
              <a:t>Le mois et l'année sont en dessous du titre « La bière du mois ». Le texte sur la bière est identique à l’affiche. </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bière du mois</a:t>
            </a:r>
          </a:p>
          <a:p>
            <a:r>
              <a:rPr lang="fr-FR" dirty="0"/>
              <a:t>PLV A4 et Etiquette 9,6x14 cm </a:t>
            </a:r>
          </a:p>
        </p:txBody>
      </p:sp>
      <p:pic>
        <p:nvPicPr>
          <p:cNvPr id="2" name="Image 1" descr="Une image contenant texte, bouteille, boisson, bière&#10;&#10;Description générée automatiquement">
            <a:extLst>
              <a:ext uri="{FF2B5EF4-FFF2-40B4-BE49-F238E27FC236}">
                <a16:creationId xmlns:a16="http://schemas.microsoft.com/office/drawing/2014/main" id="{9DFA2C20-EBAC-3BEB-475A-3871D593C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9919" y="296688"/>
            <a:ext cx="2571094" cy="3636335"/>
          </a:xfrm>
          <a:prstGeom prst="rect">
            <a:avLst/>
          </a:prstGeom>
        </p:spPr>
      </p:pic>
      <p:pic>
        <p:nvPicPr>
          <p:cNvPr id="7" name="Image 6" descr="Une image contenant texte, capture d’écran, Police, jaune&#10;&#10;Description générée automatiquement">
            <a:extLst>
              <a:ext uri="{FF2B5EF4-FFF2-40B4-BE49-F238E27FC236}">
                <a16:creationId xmlns:a16="http://schemas.microsoft.com/office/drawing/2014/main" id="{6BCE3036-C3BB-DD3E-5506-8202606428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0743" y="2237575"/>
            <a:ext cx="2476500" cy="1695450"/>
          </a:xfrm>
          <a:prstGeom prst="rect">
            <a:avLst/>
          </a:prstGeom>
        </p:spPr>
      </p:pic>
      <p:pic>
        <p:nvPicPr>
          <p:cNvPr id="9" name="Image 8" descr="Une image contenant texte, boisson, alcool, boisson alcoolisée&#10;&#10;Description générée automatiquement">
            <a:extLst>
              <a:ext uri="{FF2B5EF4-FFF2-40B4-BE49-F238E27FC236}">
                <a16:creationId xmlns:a16="http://schemas.microsoft.com/office/drawing/2014/main" id="{870B1D08-4952-1110-A2B2-862B9B9290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0743" y="296690"/>
            <a:ext cx="2476500" cy="1695450"/>
          </a:xfrm>
          <a:prstGeom prst="rect">
            <a:avLst/>
          </a:prstGeom>
        </p:spPr>
      </p:pic>
    </p:spTree>
    <p:extLst>
      <p:ext uri="{BB962C8B-B14F-4D97-AF65-F5344CB8AC3E}">
        <p14:creationId xmlns:p14="http://schemas.microsoft.com/office/powerpoint/2010/main" val="1758430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OP Temps Forts</a:t>
            </a:r>
          </a:p>
        </p:txBody>
      </p:sp>
      <p:sp>
        <p:nvSpPr>
          <p:cNvPr id="3" name="Espace réservé du texte 2">
            <a:extLst>
              <a:ext uri="{FF2B5EF4-FFF2-40B4-BE49-F238E27FC236}">
                <a16:creationId xmlns:a16="http://schemas.microsoft.com/office/drawing/2014/main" id="{2D7541F1-885E-F7D0-A6B6-F3CA86AF153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9746797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p:txBody>
          <a:bodyPr/>
          <a:lstStyle/>
          <a:p>
            <a:r>
              <a:rPr lang="fr-FR" dirty="0">
                <a:solidFill>
                  <a:srgbClr val="000000"/>
                </a:solidFill>
              </a:rPr>
              <a:t>Règles à suivre :</a:t>
            </a:r>
          </a:p>
          <a:p>
            <a:r>
              <a:rPr lang="fr-FR" dirty="0">
                <a:solidFill>
                  <a:srgbClr val="000000"/>
                </a:solidFill>
              </a:rPr>
              <a:t>- Ce sont les mêmes que pour une opération classique, il faut intégrer les principes graphiques développer pour le temps fort en complément.</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a:xfrm>
            <a:off x="300037" y="4482122"/>
            <a:ext cx="3480654" cy="989625"/>
          </a:xfrm>
        </p:spPr>
        <p:txBody>
          <a:bodyPr/>
          <a:lstStyle/>
          <a:p>
            <a:r>
              <a:rPr lang="fr-FR" sz="1800" i="0" u="none" strike="noStrike" baseline="0" dirty="0">
                <a:solidFill>
                  <a:srgbClr val="000000"/>
                </a:solidFill>
                <a:latin typeface="Avenir Next LT Pro" panose="020B0504020202020204" pitchFamily="34" charset="0"/>
              </a:rPr>
              <a:t>OP TEMPS FORT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135740"/>
            <a:ext cx="3970210" cy="369331"/>
          </a:xfrm>
        </p:spPr>
        <p:txBody>
          <a:bodyPr/>
          <a:lstStyle/>
          <a:p>
            <a:r>
              <a:rPr lang="fr-FR" dirty="0"/>
              <a:t>Roseaux 80x120 cm  </a:t>
            </a:r>
          </a:p>
          <a:p>
            <a:r>
              <a:rPr lang="fr-FR" dirty="0"/>
              <a:t>PGC</a:t>
            </a:r>
          </a:p>
          <a:p>
            <a:endParaRPr lang="fr-FR" dirty="0"/>
          </a:p>
        </p:txBody>
      </p:sp>
      <p:pic>
        <p:nvPicPr>
          <p:cNvPr id="9" name="Image 8" descr="Une image contenant texte, étiquette, logo, graphisme&#10;&#10;Description générée automatiquement">
            <a:extLst>
              <a:ext uri="{FF2B5EF4-FFF2-40B4-BE49-F238E27FC236}">
                <a16:creationId xmlns:a16="http://schemas.microsoft.com/office/drawing/2014/main" id="{1470E528-F221-770C-CDED-C3D4C1CB31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9353" y="521485"/>
            <a:ext cx="1912715" cy="2893727"/>
          </a:xfrm>
          <a:prstGeom prst="rect">
            <a:avLst/>
          </a:prstGeom>
        </p:spPr>
      </p:pic>
    </p:spTree>
    <p:extLst>
      <p:ext uri="{BB962C8B-B14F-4D97-AF65-F5344CB8AC3E}">
        <p14:creationId xmlns:p14="http://schemas.microsoft.com/office/powerpoint/2010/main" val="10133478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p:txBody>
          <a:bodyPr/>
          <a:lstStyle/>
          <a:p>
            <a:r>
              <a:rPr lang="fr-FR" dirty="0">
                <a:solidFill>
                  <a:srgbClr val="000000"/>
                </a:solidFill>
              </a:rPr>
              <a:t>Règles à suivre :</a:t>
            </a:r>
          </a:p>
          <a:p>
            <a:r>
              <a:rPr lang="fr-FR" dirty="0">
                <a:solidFill>
                  <a:srgbClr val="000000"/>
                </a:solidFill>
              </a:rPr>
              <a:t>- Ce sont les mêmes que pour une opération classique, il faut intégrer les principes graphiques développer pour le temps fort en complément.</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a:xfrm>
            <a:off x="300037" y="4482122"/>
            <a:ext cx="3480654" cy="989625"/>
          </a:xfrm>
        </p:spPr>
        <p:txBody>
          <a:bodyPr/>
          <a:lstStyle/>
          <a:p>
            <a:r>
              <a:rPr lang="fr-FR" sz="1800" i="0" u="none" strike="noStrike" baseline="0" dirty="0">
                <a:solidFill>
                  <a:srgbClr val="000000"/>
                </a:solidFill>
                <a:latin typeface="Avenir Next LT Pro" panose="020B0504020202020204" pitchFamily="34" charset="0"/>
              </a:rPr>
              <a:t>OP TEMPS FORT - COLLECTOR</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044300"/>
            <a:ext cx="3970210" cy="369331"/>
          </a:xfrm>
        </p:spPr>
        <p:txBody>
          <a:bodyPr/>
          <a:lstStyle/>
          <a:p>
            <a:r>
              <a:rPr lang="fr-FR" dirty="0"/>
              <a:t>Roseaux 80x120 cm TRAD : produits détourés et en ambiance </a:t>
            </a:r>
          </a:p>
          <a:p>
            <a:r>
              <a:rPr lang="fr-FR" dirty="0"/>
              <a:t>PGC</a:t>
            </a:r>
          </a:p>
          <a:p>
            <a:endParaRPr lang="fr-FR" dirty="0"/>
          </a:p>
        </p:txBody>
      </p:sp>
      <p:pic>
        <p:nvPicPr>
          <p:cNvPr id="16" name="Image 15" descr="Une image contenant texte, capture d’écran, Prospectus, graphisme&#10;&#10;Description générée automatiquement">
            <a:extLst>
              <a:ext uri="{FF2B5EF4-FFF2-40B4-BE49-F238E27FC236}">
                <a16:creationId xmlns:a16="http://schemas.microsoft.com/office/drawing/2014/main" id="{B04CBAAB-7499-7F47-6BF4-B9D94FB490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521485"/>
            <a:ext cx="1921828" cy="2907515"/>
          </a:xfrm>
          <a:prstGeom prst="rect">
            <a:avLst/>
          </a:prstGeom>
        </p:spPr>
      </p:pic>
      <p:pic>
        <p:nvPicPr>
          <p:cNvPr id="18" name="Image 17" descr="Une image contenant texte, nourriture, jaune&#10;&#10;Description générée automatiquement">
            <a:extLst>
              <a:ext uri="{FF2B5EF4-FFF2-40B4-BE49-F238E27FC236}">
                <a16:creationId xmlns:a16="http://schemas.microsoft.com/office/drawing/2014/main" id="{DABE7D98-4EFC-0D40-A68F-D2875C27FA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3593" y="535274"/>
            <a:ext cx="1921828" cy="2907515"/>
          </a:xfrm>
          <a:prstGeom prst="rect">
            <a:avLst/>
          </a:prstGeom>
        </p:spPr>
      </p:pic>
      <p:pic>
        <p:nvPicPr>
          <p:cNvPr id="8" name="Image 7" descr="Une image contenant texte, nourriture, jaune&#10;&#10;Description générée automatiquement">
            <a:extLst>
              <a:ext uri="{FF2B5EF4-FFF2-40B4-BE49-F238E27FC236}">
                <a16:creationId xmlns:a16="http://schemas.microsoft.com/office/drawing/2014/main" id="{535726F3-92CE-E70C-59E1-51894AA32E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229" y="535274"/>
            <a:ext cx="1921828" cy="2907515"/>
          </a:xfrm>
          <a:prstGeom prst="rect">
            <a:avLst/>
          </a:prstGeom>
        </p:spPr>
      </p:pic>
      <p:sp>
        <p:nvSpPr>
          <p:cNvPr id="9" name="Ellipse 8">
            <a:extLst>
              <a:ext uri="{FF2B5EF4-FFF2-40B4-BE49-F238E27FC236}">
                <a16:creationId xmlns:a16="http://schemas.microsoft.com/office/drawing/2014/main" id="{FD61ECA4-BDA5-C965-F735-44B8E2E89CE9}"/>
              </a:ext>
            </a:extLst>
          </p:cNvPr>
          <p:cNvSpPr/>
          <p:nvPr/>
        </p:nvSpPr>
        <p:spPr>
          <a:xfrm>
            <a:off x="1003177" y="1669002"/>
            <a:ext cx="2556769" cy="110083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Pomme gala op 38</a:t>
            </a:r>
          </a:p>
        </p:txBody>
      </p:sp>
    </p:spTree>
    <p:extLst>
      <p:ext uri="{BB962C8B-B14F-4D97-AF65-F5344CB8AC3E}">
        <p14:creationId xmlns:p14="http://schemas.microsoft.com/office/powerpoint/2010/main" val="955616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Ce sont les mêmes que pour une opération classique, il faut intégrer les principes graphiques développer pour le temps fort en complément.</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TEMPS FORT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CALICOTS 305x102 cm </a:t>
            </a:r>
          </a:p>
          <a:p>
            <a:r>
              <a:rPr lang="fr-FR" dirty="0"/>
              <a:t>PGC  </a:t>
            </a:r>
          </a:p>
        </p:txBody>
      </p:sp>
      <p:pic>
        <p:nvPicPr>
          <p:cNvPr id="11" name="Image 10" descr="Une image contenant texte, capture d’écran, jaune, boisson gazeuse&#10;&#10;Description générée automatiquement">
            <a:extLst>
              <a:ext uri="{FF2B5EF4-FFF2-40B4-BE49-F238E27FC236}">
                <a16:creationId xmlns:a16="http://schemas.microsoft.com/office/drawing/2014/main" id="{BDD53591-CD77-8856-3B9A-A7C0D3494E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0895" y="215261"/>
            <a:ext cx="5490210" cy="1836420"/>
          </a:xfrm>
          <a:prstGeom prst="rect">
            <a:avLst/>
          </a:prstGeom>
        </p:spPr>
      </p:pic>
      <p:pic>
        <p:nvPicPr>
          <p:cNvPr id="12" name="Image 11" descr="Une image contenant texte, graphisme, Prospectus, logo&#10;&#10;Description générée automatiquement">
            <a:extLst>
              <a:ext uri="{FF2B5EF4-FFF2-40B4-BE49-F238E27FC236}">
                <a16:creationId xmlns:a16="http://schemas.microsoft.com/office/drawing/2014/main" id="{7D71B31D-FB36-581D-0B84-29CDE9D7D2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0895" y="2252795"/>
            <a:ext cx="5490210" cy="1836420"/>
          </a:xfrm>
          <a:prstGeom prst="rect">
            <a:avLst/>
          </a:prstGeom>
        </p:spPr>
      </p:pic>
    </p:spTree>
    <p:extLst>
      <p:ext uri="{BB962C8B-B14F-4D97-AF65-F5344CB8AC3E}">
        <p14:creationId xmlns:p14="http://schemas.microsoft.com/office/powerpoint/2010/main" val="4039327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Intégrer les principes graphiques développés pour le Collector</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a:xfrm>
            <a:off x="300038" y="4451643"/>
            <a:ext cx="3480654" cy="989625"/>
          </a:xfrm>
        </p:spPr>
        <p:txBody>
          <a:bodyPr/>
          <a:lstStyle/>
          <a:p>
            <a:r>
              <a:rPr lang="fr-FR" sz="1800" i="0" u="none" strike="noStrike" baseline="0" dirty="0">
                <a:solidFill>
                  <a:srgbClr val="000000"/>
                </a:solidFill>
                <a:latin typeface="Avenir Next LT Pro" panose="020B0504020202020204" pitchFamily="34" charset="0"/>
              </a:rPr>
              <a:t>OP TEMPS FORT - COLLECTOR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074781"/>
            <a:ext cx="3480654" cy="257628"/>
          </a:xfrm>
        </p:spPr>
        <p:txBody>
          <a:bodyPr/>
          <a:lstStyle/>
          <a:p>
            <a:r>
              <a:rPr lang="fr-FR" dirty="0"/>
              <a:t>CALICOTS 305x102 cm </a:t>
            </a:r>
          </a:p>
          <a:p>
            <a:r>
              <a:rPr lang="fr-FR" dirty="0"/>
              <a:t>TRAD : produits détourés et en ambiance </a:t>
            </a:r>
          </a:p>
          <a:p>
            <a:r>
              <a:rPr lang="fr-FR" dirty="0"/>
              <a:t>PGC</a:t>
            </a:r>
          </a:p>
        </p:txBody>
      </p:sp>
      <p:pic>
        <p:nvPicPr>
          <p:cNvPr id="8" name="Image 7">
            <a:extLst>
              <a:ext uri="{FF2B5EF4-FFF2-40B4-BE49-F238E27FC236}">
                <a16:creationId xmlns:a16="http://schemas.microsoft.com/office/drawing/2014/main" id="{872D4D89-E890-C60C-314F-F180132B8B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4080" y="109459"/>
            <a:ext cx="5490210" cy="1836420"/>
          </a:xfrm>
          <a:prstGeom prst="rect">
            <a:avLst/>
          </a:prstGeom>
        </p:spPr>
      </p:pic>
      <p:pic>
        <p:nvPicPr>
          <p:cNvPr id="10" name="Image 9" descr="Une image contenant texte, graphisme, logo, Police&#10;&#10;Description générée automatiquement">
            <a:extLst>
              <a:ext uri="{FF2B5EF4-FFF2-40B4-BE49-F238E27FC236}">
                <a16:creationId xmlns:a16="http://schemas.microsoft.com/office/drawing/2014/main" id="{49520FB7-E44C-3068-4B91-5AA69FB905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7535" y="2173872"/>
            <a:ext cx="5490210" cy="1836420"/>
          </a:xfrm>
          <a:prstGeom prst="rect">
            <a:avLst/>
          </a:prstGeom>
        </p:spPr>
      </p:pic>
      <p:pic>
        <p:nvPicPr>
          <p:cNvPr id="13" name="Image 12">
            <a:extLst>
              <a:ext uri="{FF2B5EF4-FFF2-40B4-BE49-F238E27FC236}">
                <a16:creationId xmlns:a16="http://schemas.microsoft.com/office/drawing/2014/main" id="{6CCD589D-F71B-D1C8-2330-AEDAE31B34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038" y="109459"/>
            <a:ext cx="5490210" cy="1836420"/>
          </a:xfrm>
          <a:prstGeom prst="rect">
            <a:avLst/>
          </a:prstGeom>
        </p:spPr>
      </p:pic>
    </p:spTree>
    <p:extLst>
      <p:ext uri="{BB962C8B-B14F-4D97-AF65-F5344CB8AC3E}">
        <p14:creationId xmlns:p14="http://schemas.microsoft.com/office/powerpoint/2010/main" val="41524332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Intégrer les principes graphiques développés pour le Temps Fort</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TEMPS FORTS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TOTEM 50x50 CM </a:t>
            </a:r>
          </a:p>
          <a:p>
            <a:r>
              <a:rPr lang="fr-FR" dirty="0"/>
              <a:t>PGC  </a:t>
            </a:r>
          </a:p>
        </p:txBody>
      </p:sp>
      <p:pic>
        <p:nvPicPr>
          <p:cNvPr id="9" name="Image 8">
            <a:extLst>
              <a:ext uri="{FF2B5EF4-FFF2-40B4-BE49-F238E27FC236}">
                <a16:creationId xmlns:a16="http://schemas.microsoft.com/office/drawing/2014/main" id="{687D6468-0D4E-8AAF-EDE7-BD579B23FB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7039" y="599439"/>
            <a:ext cx="3135611" cy="3135611"/>
          </a:xfrm>
          <a:prstGeom prst="rect">
            <a:avLst/>
          </a:prstGeom>
        </p:spPr>
      </p:pic>
    </p:spTree>
    <p:extLst>
      <p:ext uri="{BB962C8B-B14F-4D97-AF65-F5344CB8AC3E}">
        <p14:creationId xmlns:p14="http://schemas.microsoft.com/office/powerpoint/2010/main" val="10594313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Intégrer les principes graphiques développés pour le Collector</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a:xfrm>
            <a:off x="300037" y="4522763"/>
            <a:ext cx="3777001" cy="989625"/>
          </a:xfrm>
        </p:spPr>
        <p:txBody>
          <a:bodyPr/>
          <a:lstStyle/>
          <a:p>
            <a:r>
              <a:rPr lang="fr-FR" sz="1800" i="0" u="none" strike="noStrike" baseline="0" dirty="0">
                <a:solidFill>
                  <a:srgbClr val="000000"/>
                </a:solidFill>
                <a:latin typeface="Avenir Next LT Pro" panose="020B0504020202020204" pitchFamily="34" charset="0"/>
              </a:rPr>
              <a:t>OP TEMPS FORTS - COLLECTOR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TOTEM 50x50 CM </a:t>
            </a:r>
          </a:p>
          <a:p>
            <a:r>
              <a:rPr lang="fr-FR" dirty="0"/>
              <a:t>PGC  </a:t>
            </a:r>
          </a:p>
        </p:txBody>
      </p:sp>
      <p:pic>
        <p:nvPicPr>
          <p:cNvPr id="7" name="Image 6" descr="Une image contenant texte, Plats préparés, Snack, nourriture&#10;&#10;Description générée automatiquement">
            <a:extLst>
              <a:ext uri="{FF2B5EF4-FFF2-40B4-BE49-F238E27FC236}">
                <a16:creationId xmlns:a16="http://schemas.microsoft.com/office/drawing/2014/main" id="{191767EE-468A-E967-E305-0257C12C99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7039" y="602696"/>
            <a:ext cx="3135611" cy="3198005"/>
          </a:xfrm>
          <a:prstGeom prst="rect">
            <a:avLst/>
          </a:prstGeom>
        </p:spPr>
      </p:pic>
    </p:spTree>
    <p:extLst>
      <p:ext uri="{BB962C8B-B14F-4D97-AF65-F5344CB8AC3E}">
        <p14:creationId xmlns:p14="http://schemas.microsoft.com/office/powerpoint/2010/main" val="904394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Format : paysage </a:t>
            </a:r>
          </a:p>
          <a:p>
            <a:endParaRPr lang="fr-FR" dirty="0"/>
          </a:p>
          <a:p>
            <a:r>
              <a:rPr lang="fr-FR" dirty="0"/>
              <a:t>Règles à suivre :</a:t>
            </a:r>
          </a:p>
          <a:p>
            <a:r>
              <a:rPr lang="fr-FR" dirty="0"/>
              <a:t>-Ce principe dépendra des principes graphiques du temps fort.</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TEMPS FORTS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 A4 </a:t>
            </a:r>
          </a:p>
          <a:p>
            <a:r>
              <a:rPr lang="fr-FR" dirty="0" err="1"/>
              <a:t>pgc</a:t>
            </a:r>
            <a:r>
              <a:rPr lang="fr-FR" dirty="0"/>
              <a:t>/</a:t>
            </a:r>
            <a:r>
              <a:rPr lang="fr-FR" dirty="0" err="1"/>
              <a:t>fls</a:t>
            </a:r>
            <a:r>
              <a:rPr lang="fr-FR" dirty="0"/>
              <a:t> vedette</a:t>
            </a:r>
          </a:p>
          <a:p>
            <a:endParaRPr lang="fr-FR" dirty="0"/>
          </a:p>
        </p:txBody>
      </p:sp>
      <p:pic>
        <p:nvPicPr>
          <p:cNvPr id="6" name="Image 5" descr="Une image contenant texte, nourriture&#10;&#10;Description générée automatiquement">
            <a:extLst>
              <a:ext uri="{FF2B5EF4-FFF2-40B4-BE49-F238E27FC236}">
                <a16:creationId xmlns:a16="http://schemas.microsoft.com/office/drawing/2014/main" id="{5EF18611-B69B-3BDF-52B0-A99992258C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6330" y="756794"/>
            <a:ext cx="3779340" cy="2672206"/>
          </a:xfrm>
          <a:prstGeom prst="rect">
            <a:avLst/>
          </a:prstGeom>
        </p:spPr>
      </p:pic>
    </p:spTree>
    <p:extLst>
      <p:ext uri="{BB962C8B-B14F-4D97-AF65-F5344CB8AC3E}">
        <p14:creationId xmlns:p14="http://schemas.microsoft.com/office/powerpoint/2010/main" val="28889850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Format : paysage </a:t>
            </a:r>
          </a:p>
          <a:p>
            <a:endParaRPr lang="fr-FR" dirty="0"/>
          </a:p>
          <a:p>
            <a:r>
              <a:rPr lang="fr-FR" dirty="0"/>
              <a:t>Règles à suivre :</a:t>
            </a:r>
          </a:p>
          <a:p>
            <a:r>
              <a:rPr lang="fr-FR" dirty="0"/>
              <a:t>- Intégrer les principes graphiques développés pour le Collector</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a:xfrm>
            <a:off x="300038" y="4522763"/>
            <a:ext cx="3672522" cy="989625"/>
          </a:xfrm>
        </p:spPr>
        <p:txBody>
          <a:bodyPr/>
          <a:lstStyle/>
          <a:p>
            <a:r>
              <a:rPr lang="fr-FR" sz="1800" i="0" u="none" strike="noStrike" baseline="0" dirty="0">
                <a:solidFill>
                  <a:srgbClr val="000000"/>
                </a:solidFill>
                <a:latin typeface="Avenir Next LT Pro" panose="020B0504020202020204" pitchFamily="34" charset="0"/>
              </a:rPr>
              <a:t>OP TEMPS FORTS - COLLECTOR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 A4 </a:t>
            </a:r>
          </a:p>
          <a:p>
            <a:r>
              <a:rPr lang="fr-FR" dirty="0" err="1"/>
              <a:t>pgc</a:t>
            </a:r>
            <a:r>
              <a:rPr lang="fr-FR" dirty="0"/>
              <a:t>/</a:t>
            </a:r>
            <a:r>
              <a:rPr lang="fr-FR" dirty="0" err="1"/>
              <a:t>fls</a:t>
            </a:r>
            <a:r>
              <a:rPr lang="fr-FR" dirty="0"/>
              <a:t> vedette</a:t>
            </a:r>
          </a:p>
          <a:p>
            <a:endParaRPr lang="fr-FR" dirty="0"/>
          </a:p>
        </p:txBody>
      </p:sp>
      <p:pic>
        <p:nvPicPr>
          <p:cNvPr id="8" name="Image 7" descr="Une image contenant texte, dessin humoristique, capture d’écran, Prospectus&#10;&#10;Description générée automatiquement">
            <a:extLst>
              <a:ext uri="{FF2B5EF4-FFF2-40B4-BE49-F238E27FC236}">
                <a16:creationId xmlns:a16="http://schemas.microsoft.com/office/drawing/2014/main" id="{197639FE-5B55-9736-1840-554883272E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6330" y="756794"/>
            <a:ext cx="3779339" cy="2672206"/>
          </a:xfrm>
          <a:prstGeom prst="rect">
            <a:avLst/>
          </a:prstGeom>
        </p:spPr>
      </p:pic>
    </p:spTree>
    <p:extLst>
      <p:ext uri="{BB962C8B-B14F-4D97-AF65-F5344CB8AC3E}">
        <p14:creationId xmlns:p14="http://schemas.microsoft.com/office/powerpoint/2010/main" val="3252520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a:extLst>
              <a:ext uri="{FF2B5EF4-FFF2-40B4-BE49-F238E27FC236}">
                <a16:creationId xmlns:a16="http://schemas.microsoft.com/office/drawing/2014/main" id="{78E3B063-9A0D-A6C8-5A32-8EE11902DB94}"/>
              </a:ext>
            </a:extLst>
          </p:cNvPr>
          <p:cNvSpPr>
            <a:spLocks noGrp="1"/>
          </p:cNvSpPr>
          <p:nvPr>
            <p:ph type="pic" sz="quarter" idx="15"/>
          </p:nvPr>
        </p:nvSpPr>
        <p:spPr/>
        <p:txBody>
          <a:bodyPr/>
          <a:lstStyle/>
          <a:p>
            <a:endParaRPr lang="fr-FR" dirty="0"/>
          </a:p>
        </p:txBody>
      </p:sp>
      <p:sp>
        <p:nvSpPr>
          <p:cNvPr id="3" name="Titre 2">
            <a:extLst>
              <a:ext uri="{FF2B5EF4-FFF2-40B4-BE49-F238E27FC236}">
                <a16:creationId xmlns:a16="http://schemas.microsoft.com/office/drawing/2014/main" id="{CD94B454-98E6-654F-F9CF-513F4A3BC849}"/>
              </a:ext>
            </a:extLst>
          </p:cNvPr>
          <p:cNvSpPr>
            <a:spLocks noGrp="1"/>
          </p:cNvSpPr>
          <p:nvPr>
            <p:ph type="title"/>
          </p:nvPr>
        </p:nvSpPr>
        <p:spPr/>
        <p:txBody>
          <a:bodyPr/>
          <a:lstStyle/>
          <a:p>
            <a:r>
              <a:rPr lang="fr-FR" dirty="0"/>
              <a:t>Sommaire</a:t>
            </a:r>
          </a:p>
        </p:txBody>
      </p:sp>
      <p:sp>
        <p:nvSpPr>
          <p:cNvPr id="6" name="Espace réservé du texte 5">
            <a:extLst>
              <a:ext uri="{FF2B5EF4-FFF2-40B4-BE49-F238E27FC236}">
                <a16:creationId xmlns:a16="http://schemas.microsoft.com/office/drawing/2014/main" id="{C0E4BEBD-3519-705D-245A-1053F98F169A}"/>
              </a:ext>
            </a:extLst>
          </p:cNvPr>
          <p:cNvSpPr>
            <a:spLocks noGrp="1"/>
          </p:cNvSpPr>
          <p:nvPr>
            <p:ph type="body" sz="quarter" idx="17"/>
          </p:nvPr>
        </p:nvSpPr>
        <p:spPr/>
        <p:txBody>
          <a:bodyPr/>
          <a:lstStyle/>
          <a:p>
            <a:r>
              <a:rPr lang="fr-FR" dirty="0"/>
              <a:t>P4. Quelques règles valables pour tous les supports</a:t>
            </a:r>
          </a:p>
          <a:p>
            <a:endParaRPr lang="fr-FR" dirty="0"/>
          </a:p>
          <a:p>
            <a:endParaRPr lang="fr-FR" dirty="0"/>
          </a:p>
        </p:txBody>
      </p:sp>
      <p:sp>
        <p:nvSpPr>
          <p:cNvPr id="7" name="Espace réservé du texte 6">
            <a:extLst>
              <a:ext uri="{FF2B5EF4-FFF2-40B4-BE49-F238E27FC236}">
                <a16:creationId xmlns:a16="http://schemas.microsoft.com/office/drawing/2014/main" id="{AD3E4776-5B75-7B9D-0423-3CDB491FE269}"/>
              </a:ext>
            </a:extLst>
          </p:cNvPr>
          <p:cNvSpPr>
            <a:spLocks noGrp="1"/>
          </p:cNvSpPr>
          <p:nvPr>
            <p:ph type="body" sz="quarter" idx="18"/>
          </p:nvPr>
        </p:nvSpPr>
        <p:spPr/>
        <p:txBody>
          <a:bodyPr/>
          <a:lstStyle/>
          <a:p>
            <a:r>
              <a:rPr lang="fr-FR" dirty="0"/>
              <a:t>P5. OP Classiques</a:t>
            </a:r>
          </a:p>
          <a:p>
            <a:r>
              <a:rPr lang="fr-FR" dirty="0"/>
              <a:t>     -PLV intérieures</a:t>
            </a:r>
          </a:p>
          <a:p>
            <a:r>
              <a:rPr lang="fr-FR" dirty="0"/>
              <a:t>     -PLV extérieures</a:t>
            </a:r>
          </a:p>
        </p:txBody>
      </p:sp>
      <p:sp>
        <p:nvSpPr>
          <p:cNvPr id="8" name="Espace réservé du texte 7">
            <a:extLst>
              <a:ext uri="{FF2B5EF4-FFF2-40B4-BE49-F238E27FC236}">
                <a16:creationId xmlns:a16="http://schemas.microsoft.com/office/drawing/2014/main" id="{3FBEEF98-2F34-6408-F3AB-5DACA9B93477}"/>
              </a:ext>
            </a:extLst>
          </p:cNvPr>
          <p:cNvSpPr>
            <a:spLocks noGrp="1"/>
          </p:cNvSpPr>
          <p:nvPr>
            <p:ph type="body" sz="quarter" idx="19"/>
          </p:nvPr>
        </p:nvSpPr>
        <p:spPr/>
        <p:txBody>
          <a:bodyPr/>
          <a:lstStyle/>
          <a:p>
            <a:r>
              <a:rPr lang="fr-FR" dirty="0"/>
              <a:t>P21. OP Temps Forts</a:t>
            </a:r>
          </a:p>
          <a:p>
            <a:r>
              <a:rPr lang="fr-FR" dirty="0"/>
              <a:t>     -PLV intérieures</a:t>
            </a:r>
          </a:p>
          <a:p>
            <a:r>
              <a:rPr lang="fr-FR" dirty="0"/>
              <a:t>     -PLV extérieures</a:t>
            </a:r>
          </a:p>
          <a:p>
            <a:endParaRPr lang="fr-FR" dirty="0"/>
          </a:p>
        </p:txBody>
      </p:sp>
    </p:spTree>
    <p:extLst>
      <p:ext uri="{BB962C8B-B14F-4D97-AF65-F5344CB8AC3E}">
        <p14:creationId xmlns:p14="http://schemas.microsoft.com/office/powerpoint/2010/main" val="1661453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AB3030-E598-72A1-AAA8-5B519386AF33}"/>
              </a:ext>
            </a:extLst>
          </p:cNvPr>
          <p:cNvSpPr>
            <a:spLocks noGrp="1"/>
          </p:cNvSpPr>
          <p:nvPr>
            <p:ph type="title"/>
          </p:nvPr>
        </p:nvSpPr>
        <p:spPr/>
        <p:txBody>
          <a:bodyPr/>
          <a:lstStyle/>
          <a:p>
            <a:r>
              <a:rPr lang="fr-FR" sz="1800" b="1" i="0" u="none" strike="noStrike" baseline="0" dirty="0">
                <a:solidFill>
                  <a:srgbClr val="000000"/>
                </a:solidFill>
                <a:latin typeface="Avenir Next LT Pro" panose="020B0504020202020204" pitchFamily="34" charset="0"/>
              </a:rPr>
              <a:t>Quelques règles valables pour tous les supports</a:t>
            </a:r>
            <a:endParaRPr lang="fr-FR" dirty="0"/>
          </a:p>
        </p:txBody>
      </p:sp>
      <p:sp>
        <p:nvSpPr>
          <p:cNvPr id="3" name="Espace réservé du texte 2">
            <a:extLst>
              <a:ext uri="{FF2B5EF4-FFF2-40B4-BE49-F238E27FC236}">
                <a16:creationId xmlns:a16="http://schemas.microsoft.com/office/drawing/2014/main" id="{39BC80D3-BDFB-BCE8-60E3-97A8A74C5889}"/>
              </a:ext>
            </a:extLst>
          </p:cNvPr>
          <p:cNvSpPr>
            <a:spLocks noGrp="1"/>
          </p:cNvSpPr>
          <p:nvPr>
            <p:ph type="body" sz="quarter" idx="10"/>
          </p:nvPr>
        </p:nvSpPr>
        <p:spPr>
          <a:xfrm>
            <a:off x="1168853" y="1513115"/>
            <a:ext cx="9854293" cy="2089482"/>
          </a:xfrm>
        </p:spPr>
        <p:txBody>
          <a:bodyPr/>
          <a:lstStyle/>
          <a:p>
            <a:pPr algn="l"/>
            <a:r>
              <a:rPr lang="fr-FR" dirty="0"/>
              <a:t>- Le logo SMATCH doit toujours être en quadri sauf si la lisibilité est trop compliquée. Il peut aussi être en blanc ou noir.</a:t>
            </a:r>
          </a:p>
          <a:p>
            <a:pPr algn="l"/>
            <a:endParaRPr lang="fr-FR" dirty="0"/>
          </a:p>
          <a:p>
            <a:pPr algn="l"/>
            <a:r>
              <a:rPr lang="fr-FR" dirty="0"/>
              <a:t>- Sur les PLV intérieur de magasin, le logo SMATCH, la signature, l’URL et les </a:t>
            </a:r>
            <a:r>
              <a:rPr lang="fr-FR" dirty="0" err="1"/>
              <a:t>pictos</a:t>
            </a:r>
            <a:r>
              <a:rPr lang="fr-FR" dirty="0"/>
              <a:t> des réseaux sociaux ne doivent pas être présents.</a:t>
            </a:r>
          </a:p>
          <a:p>
            <a:pPr algn="l"/>
            <a:r>
              <a:rPr lang="fr-FR" dirty="0"/>
              <a:t>Cela concerne les PLV A4, PLV A3, les totems 50x50 et les étiquettes.</a:t>
            </a:r>
          </a:p>
          <a:p>
            <a:pPr algn="l"/>
            <a:endParaRPr lang="fr-FR" dirty="0"/>
          </a:p>
          <a:p>
            <a:pPr algn="l"/>
            <a:r>
              <a:rPr lang="fr-FR" dirty="0"/>
              <a:t>- Les illustrations trad ne doivent pas être présentes sur les PLV, mais uniquement en pages intérieures des prospectus.</a:t>
            </a:r>
          </a:p>
          <a:p>
            <a:pPr algn="l"/>
            <a:endParaRPr lang="fr-FR" dirty="0"/>
          </a:p>
          <a:p>
            <a:pPr algn="l"/>
            <a:r>
              <a:rPr lang="fr-FR" dirty="0"/>
              <a:t>- Les dates de validité des offres ne doivent pas comporter de 0 devant un chiffre, exemple :</a:t>
            </a:r>
          </a:p>
          <a:p>
            <a:pPr algn="l"/>
            <a:r>
              <a:rPr lang="fr-FR" dirty="0">
                <a:solidFill>
                  <a:srgbClr val="00B050"/>
                </a:solidFill>
              </a:rPr>
              <a:t>Du mardi 4 au samedi 8 mars = OUI</a:t>
            </a:r>
          </a:p>
          <a:p>
            <a:pPr algn="l"/>
            <a:r>
              <a:rPr lang="fr-FR" dirty="0">
                <a:solidFill>
                  <a:srgbClr val="FF0000"/>
                </a:solidFill>
              </a:rPr>
              <a:t>Du mardi 04 au samedi 08 mars = NON</a:t>
            </a:r>
          </a:p>
        </p:txBody>
      </p:sp>
    </p:spTree>
    <p:extLst>
      <p:ext uri="{BB962C8B-B14F-4D97-AF65-F5344CB8AC3E}">
        <p14:creationId xmlns:p14="http://schemas.microsoft.com/office/powerpoint/2010/main" val="1987138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OP Classiques</a:t>
            </a:r>
          </a:p>
        </p:txBody>
      </p:sp>
      <p:sp>
        <p:nvSpPr>
          <p:cNvPr id="3" name="Espace réservé du texte 2">
            <a:extLst>
              <a:ext uri="{FF2B5EF4-FFF2-40B4-BE49-F238E27FC236}">
                <a16:creationId xmlns:a16="http://schemas.microsoft.com/office/drawing/2014/main" id="{2D7541F1-885E-F7D0-A6B6-F3CA86AF153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994774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p:txBody>
          <a:bodyPr/>
          <a:lstStyle/>
          <a:p>
            <a:r>
              <a:rPr lang="fr-FR" dirty="0"/>
              <a:t>Règles à suivre :</a:t>
            </a:r>
          </a:p>
          <a:p>
            <a:r>
              <a:rPr lang="fr-FR" dirty="0"/>
              <a:t>-Pour les produits détourés trad : conserver la charte classique en reprenant le fond et la couleur du rayon trad concerné. Les produits sont soit en top </a:t>
            </a:r>
            <a:r>
              <a:rPr lang="fr-FR" dirty="0" err="1"/>
              <a:t>view</a:t>
            </a:r>
            <a:r>
              <a:rPr lang="fr-FR" dirty="0"/>
              <a:t>, soit en 3/4 . </a:t>
            </a:r>
          </a:p>
          <a:p>
            <a:r>
              <a:rPr lang="fr-FR" dirty="0"/>
              <a:t>-Pour les roseaux trad : le titre « BON PLAN DE LA SEMAINE » et les désignations doivent être écrits dans la même couleur que celle du rayon trad.</a:t>
            </a:r>
          </a:p>
          <a:p>
            <a:r>
              <a:rPr lang="fr-FR" dirty="0"/>
              <a:t>- Pour produits détourés PGC/FLS : la couleur de fond est la couleur dominante du produit + mécanique et infos produit toujours en blanc (sauf problème de lisibilité)</a:t>
            </a:r>
          </a:p>
          <a:p>
            <a:r>
              <a:rPr lang="fr-FR" dirty="0"/>
              <a:t>- Le logo CAPITAL peut être supprimé pour améliorer la mise en page de la PLV.</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Roseaux 80x120 cm </a:t>
            </a:r>
          </a:p>
          <a:p>
            <a:r>
              <a:rPr lang="fr-FR" dirty="0"/>
              <a:t>Trad et </a:t>
            </a:r>
            <a:r>
              <a:rPr lang="fr-FR" dirty="0" err="1"/>
              <a:t>Pgc</a:t>
            </a:r>
            <a:r>
              <a:rPr lang="fr-FR" dirty="0"/>
              <a:t> : avec produits détourés, chèques reportes</a:t>
            </a:r>
          </a:p>
        </p:txBody>
      </p:sp>
      <p:pic>
        <p:nvPicPr>
          <p:cNvPr id="8" name="Image 7">
            <a:extLst>
              <a:ext uri="{FF2B5EF4-FFF2-40B4-BE49-F238E27FC236}">
                <a16:creationId xmlns:a16="http://schemas.microsoft.com/office/drawing/2014/main" id="{A81E4536-EC36-5267-FB01-2FD3DAF58E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1829" y="577130"/>
            <a:ext cx="1921829" cy="2907515"/>
          </a:xfrm>
          <a:prstGeom prst="rect">
            <a:avLst/>
          </a:prstGeom>
        </p:spPr>
      </p:pic>
      <p:pic>
        <p:nvPicPr>
          <p:cNvPr id="10" name="Image 9">
            <a:extLst>
              <a:ext uri="{FF2B5EF4-FFF2-40B4-BE49-F238E27FC236}">
                <a16:creationId xmlns:a16="http://schemas.microsoft.com/office/drawing/2014/main" id="{60F59699-6060-7EE7-40CB-F64A466999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7278" y="577130"/>
            <a:ext cx="1921829" cy="2907515"/>
          </a:xfrm>
          <a:prstGeom prst="rect">
            <a:avLst/>
          </a:prstGeom>
        </p:spPr>
      </p:pic>
      <p:pic>
        <p:nvPicPr>
          <p:cNvPr id="12" name="Image 11" descr="Une image contenant texte, bouteille, Produits de beauté, lotion&#10;&#10;Description générée automatiquement">
            <a:extLst>
              <a:ext uri="{FF2B5EF4-FFF2-40B4-BE49-F238E27FC236}">
                <a16:creationId xmlns:a16="http://schemas.microsoft.com/office/drawing/2014/main" id="{49E335D8-3871-E64C-1682-067FCF3973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6045" y="577130"/>
            <a:ext cx="1921829" cy="2907515"/>
          </a:xfrm>
          <a:prstGeom prst="rect">
            <a:avLst/>
          </a:prstGeom>
        </p:spPr>
      </p:pic>
      <p:pic>
        <p:nvPicPr>
          <p:cNvPr id="13" name="Image 12" descr="Une image contenant texte, affiche, Police, graphisme&#10;&#10;Description générée automatiquement">
            <a:extLst>
              <a:ext uri="{FF2B5EF4-FFF2-40B4-BE49-F238E27FC236}">
                <a16:creationId xmlns:a16="http://schemas.microsoft.com/office/drawing/2014/main" id="{D2B34E90-055F-A9BA-121B-3EA3B71E23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29951" y="577130"/>
            <a:ext cx="2071502" cy="2930174"/>
          </a:xfrm>
          <a:prstGeom prst="rect">
            <a:avLst/>
          </a:prstGeom>
        </p:spPr>
      </p:pic>
      <p:pic>
        <p:nvPicPr>
          <p:cNvPr id="15" name="Image 14">
            <a:extLst>
              <a:ext uri="{FF2B5EF4-FFF2-40B4-BE49-F238E27FC236}">
                <a16:creationId xmlns:a16="http://schemas.microsoft.com/office/drawing/2014/main" id="{0BCA541E-4164-0D96-3DA1-D137B374D4C4}"/>
              </a:ext>
            </a:extLst>
          </p:cNvPr>
          <p:cNvPicPr>
            <a:picLocks noChangeAspect="1"/>
          </p:cNvPicPr>
          <p:nvPr/>
        </p:nvPicPr>
        <p:blipFill>
          <a:blip r:embed="rId6"/>
          <a:stretch>
            <a:fillRect/>
          </a:stretch>
        </p:blipFill>
        <p:spPr>
          <a:xfrm>
            <a:off x="418237" y="577130"/>
            <a:ext cx="1935107" cy="2930174"/>
          </a:xfrm>
          <a:prstGeom prst="rect">
            <a:avLst/>
          </a:prstGeom>
        </p:spPr>
      </p:pic>
    </p:spTree>
    <p:extLst>
      <p:ext uri="{BB962C8B-B14F-4D97-AF65-F5344CB8AC3E}">
        <p14:creationId xmlns:p14="http://schemas.microsoft.com/office/powerpoint/2010/main" val="2223604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p:txBody>
          <a:bodyPr/>
          <a:lstStyle/>
          <a:p>
            <a:r>
              <a:rPr lang="fr-FR" dirty="0"/>
              <a:t>Règle à suivre uniquement pour les déclinaisons de produits en couverture de prospectus / des produits PPNP / des pleines pages en prospectus :</a:t>
            </a:r>
          </a:p>
          <a:p>
            <a:r>
              <a:rPr lang="fr-FR" dirty="0"/>
              <a:t>-Pour les produits en ambiance : écrire les textes en blanc ou noir selon la lisibilité des informations</a:t>
            </a:r>
          </a:p>
          <a:p>
            <a:r>
              <a:rPr lang="fr-FR" dirty="0"/>
              <a:t>-Si le visuel en ambiance le permet ! Ex. la pêche au thon est quelque peu perdue et le tout n’est pas lisible, ici on préférera un visuel GED classique.</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0"/>
            <a:ext cx="3865562" cy="285207"/>
          </a:xfrm>
        </p:spPr>
        <p:txBody>
          <a:bodyPr/>
          <a:lstStyle/>
          <a:p>
            <a:r>
              <a:rPr lang="fr-FR" dirty="0"/>
              <a:t>Roseaux 80x120 cm </a:t>
            </a:r>
          </a:p>
          <a:p>
            <a:r>
              <a:rPr lang="fr-FR" dirty="0"/>
              <a:t>Trad : en ambiance</a:t>
            </a:r>
          </a:p>
        </p:txBody>
      </p:sp>
      <p:pic>
        <p:nvPicPr>
          <p:cNvPr id="6" name="Image 5">
            <a:extLst>
              <a:ext uri="{FF2B5EF4-FFF2-40B4-BE49-F238E27FC236}">
                <a16:creationId xmlns:a16="http://schemas.microsoft.com/office/drawing/2014/main" id="{B14CD93C-8B44-9D98-425F-4A0995E366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1706" y="447325"/>
            <a:ext cx="2212939" cy="3367516"/>
          </a:xfrm>
          <a:prstGeom prst="rect">
            <a:avLst/>
          </a:prstGeom>
        </p:spPr>
      </p:pic>
      <p:cxnSp>
        <p:nvCxnSpPr>
          <p:cNvPr id="10" name="Connecteur droit 9">
            <a:extLst>
              <a:ext uri="{FF2B5EF4-FFF2-40B4-BE49-F238E27FC236}">
                <a16:creationId xmlns:a16="http://schemas.microsoft.com/office/drawing/2014/main" id="{244B7361-4A72-7790-B233-940766DE5D5E}"/>
              </a:ext>
            </a:extLst>
          </p:cNvPr>
          <p:cNvCxnSpPr>
            <a:cxnSpLocks/>
          </p:cNvCxnSpPr>
          <p:nvPr/>
        </p:nvCxnSpPr>
        <p:spPr>
          <a:xfrm flipV="1">
            <a:off x="7827963" y="288378"/>
            <a:ext cx="2540000" cy="37592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9218A830-A2B4-8040-1FA3-0BCCCF1199A0}"/>
              </a:ext>
            </a:extLst>
          </p:cNvPr>
          <p:cNvCxnSpPr>
            <a:cxnSpLocks/>
          </p:cNvCxnSpPr>
          <p:nvPr/>
        </p:nvCxnSpPr>
        <p:spPr>
          <a:xfrm flipH="1" flipV="1">
            <a:off x="7827963" y="288378"/>
            <a:ext cx="2540000" cy="37592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20" name="Image 19">
            <a:extLst>
              <a:ext uri="{FF2B5EF4-FFF2-40B4-BE49-F238E27FC236}">
                <a16:creationId xmlns:a16="http://schemas.microsoft.com/office/drawing/2014/main" id="{43127E09-0D6E-7378-6EFC-0365678054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4753" y="447325"/>
            <a:ext cx="2234806" cy="3367516"/>
          </a:xfrm>
          <a:prstGeom prst="rect">
            <a:avLst/>
          </a:prstGeom>
        </p:spPr>
      </p:pic>
      <p:pic>
        <p:nvPicPr>
          <p:cNvPr id="22" name="Image 21">
            <a:extLst>
              <a:ext uri="{FF2B5EF4-FFF2-40B4-BE49-F238E27FC236}">
                <a16:creationId xmlns:a16="http://schemas.microsoft.com/office/drawing/2014/main" id="{334A1C95-1C09-1698-2FF1-2513AD19F0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3734" y="447325"/>
            <a:ext cx="2220293" cy="3367516"/>
          </a:xfrm>
          <a:prstGeom prst="rect">
            <a:avLst/>
          </a:prstGeom>
        </p:spPr>
      </p:pic>
    </p:spTree>
    <p:extLst>
      <p:ext uri="{BB962C8B-B14F-4D97-AF65-F5344CB8AC3E}">
        <p14:creationId xmlns:p14="http://schemas.microsoft.com/office/powerpoint/2010/main" val="2151863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pour les calicots Trad :</a:t>
            </a:r>
          </a:p>
          <a:p>
            <a:r>
              <a:rPr lang="fr-FR" dirty="0"/>
              <a:t>-Le titre BON PLAN DE LA SEMAINE et les désignations doivent être écrits dans la même couleur que celle du rayon trad.</a:t>
            </a:r>
          </a:p>
          <a:p>
            <a:r>
              <a:rPr lang="fr-FR" dirty="0"/>
              <a:t>-Garder uniquement le fond du rayon trad concerné, sans illustration.</a:t>
            </a:r>
          </a:p>
          <a:p>
            <a:endParaRPr lang="fr-FR" dirty="0"/>
          </a:p>
          <a:p>
            <a:r>
              <a:rPr lang="fr-FR" dirty="0"/>
              <a:t>Règles à suivre pour les calicots PGC :</a:t>
            </a:r>
          </a:p>
          <a:p>
            <a:r>
              <a:rPr lang="fr-FR" dirty="0"/>
              <a:t>-Le fond doit être repris de la couleur dominante du packaging produit.</a:t>
            </a:r>
          </a:p>
          <a:p>
            <a:r>
              <a:rPr lang="fr-FR" dirty="0"/>
              <a:t>-La mécanique promo doit toujours être en rouge.</a:t>
            </a:r>
          </a:p>
          <a:p>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269556" y="5176381"/>
            <a:ext cx="3970212" cy="336007"/>
          </a:xfrm>
        </p:spPr>
        <p:txBody>
          <a:bodyPr/>
          <a:lstStyle/>
          <a:p>
            <a:r>
              <a:rPr lang="fr-FR" dirty="0"/>
              <a:t>CALICOTS 305x102 cm </a:t>
            </a:r>
          </a:p>
          <a:p>
            <a:r>
              <a:rPr lang="fr-FR" dirty="0"/>
              <a:t>Trad et PGC : produits détourés</a:t>
            </a:r>
          </a:p>
        </p:txBody>
      </p:sp>
      <p:pic>
        <p:nvPicPr>
          <p:cNvPr id="6" name="Image 5" descr="Une image contenant texte, fruit, Aliments naturels, orange&#10;&#10;Description générée automatiquement">
            <a:extLst>
              <a:ext uri="{FF2B5EF4-FFF2-40B4-BE49-F238E27FC236}">
                <a16:creationId xmlns:a16="http://schemas.microsoft.com/office/drawing/2014/main" id="{8F7533AF-3F60-4EA8-4FF1-5436A8AB8D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8518" y="206130"/>
            <a:ext cx="5490211" cy="1836420"/>
          </a:xfrm>
          <a:prstGeom prst="rect">
            <a:avLst/>
          </a:prstGeom>
        </p:spPr>
      </p:pic>
      <p:pic>
        <p:nvPicPr>
          <p:cNvPr id="7" name="Image 6">
            <a:extLst>
              <a:ext uri="{FF2B5EF4-FFF2-40B4-BE49-F238E27FC236}">
                <a16:creationId xmlns:a16="http://schemas.microsoft.com/office/drawing/2014/main" id="{608FD1D6-A5B9-316C-10F6-E71C7B8109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038" y="2273887"/>
            <a:ext cx="5490210" cy="1836420"/>
          </a:xfrm>
          <a:prstGeom prst="rect">
            <a:avLst/>
          </a:prstGeom>
        </p:spPr>
      </p:pic>
      <p:pic>
        <p:nvPicPr>
          <p:cNvPr id="8" name="Image 7">
            <a:extLst>
              <a:ext uri="{FF2B5EF4-FFF2-40B4-BE49-F238E27FC236}">
                <a16:creationId xmlns:a16="http://schemas.microsoft.com/office/drawing/2014/main" id="{4B723DA8-4629-052A-6D54-3A0888D878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1751" y="2273887"/>
            <a:ext cx="5490210" cy="1836420"/>
          </a:xfrm>
          <a:prstGeom prst="rect">
            <a:avLst/>
          </a:prstGeom>
        </p:spPr>
      </p:pic>
    </p:spTree>
    <p:extLst>
      <p:ext uri="{BB962C8B-B14F-4D97-AF65-F5344CB8AC3E}">
        <p14:creationId xmlns:p14="http://schemas.microsoft.com/office/powerpoint/2010/main" val="23738365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-Pour les calicots trad avec produit détouré : Le fond doit être celui du rayon trad concerné.</a:t>
            </a:r>
          </a:p>
          <a:p>
            <a:r>
              <a:rPr lang="fr-FR" dirty="0"/>
              <a:t>-Les calicots seront en ambiance uniquement pour les produits PPNP / les déclinaisons de couverture ou les pleines pages en prospectus.</a:t>
            </a:r>
          </a:p>
          <a:p>
            <a:r>
              <a:rPr lang="fr-FR" dirty="0"/>
              <a:t>-Les calicots prix coûtant doivent être déclinés sans prix.</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082040"/>
            <a:ext cx="3480654" cy="257628"/>
          </a:xfrm>
        </p:spPr>
        <p:txBody>
          <a:bodyPr/>
          <a:lstStyle/>
          <a:p>
            <a:r>
              <a:rPr lang="fr-FR" dirty="0"/>
              <a:t>Prix coûtant</a:t>
            </a:r>
          </a:p>
          <a:p>
            <a:r>
              <a:rPr lang="fr-FR" dirty="0"/>
              <a:t>CALICOTS 305x102 cm </a:t>
            </a:r>
          </a:p>
          <a:p>
            <a:r>
              <a:rPr lang="fr-FR" dirty="0"/>
              <a:t>TRAD : Produits détourés et en ambiance</a:t>
            </a:r>
          </a:p>
        </p:txBody>
      </p:sp>
      <p:pic>
        <p:nvPicPr>
          <p:cNvPr id="2" name="Image 1" descr="Une image contenant texte, fruit, Aliments naturels, orange&#10;&#10;Description générée automatiquement">
            <a:extLst>
              <a:ext uri="{FF2B5EF4-FFF2-40B4-BE49-F238E27FC236}">
                <a16:creationId xmlns:a16="http://schemas.microsoft.com/office/drawing/2014/main" id="{63FE6E72-E66A-5FB8-9699-D8D64CA0ED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037" y="2273887"/>
            <a:ext cx="5490209" cy="1836420"/>
          </a:xfrm>
          <a:prstGeom prst="rect">
            <a:avLst/>
          </a:prstGeom>
        </p:spPr>
      </p:pic>
      <p:pic>
        <p:nvPicPr>
          <p:cNvPr id="6" name="Image 5" descr="Une image contenant texte, fruit, pomme, Aliments naturels&#10;&#10;Description générée automatiquement">
            <a:extLst>
              <a:ext uri="{FF2B5EF4-FFF2-40B4-BE49-F238E27FC236}">
                <a16:creationId xmlns:a16="http://schemas.microsoft.com/office/drawing/2014/main" id="{F3260A34-6D8E-BCF4-6742-F1A44B67CC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1750" y="2273887"/>
            <a:ext cx="5490209" cy="1836420"/>
          </a:xfrm>
          <a:prstGeom prst="rect">
            <a:avLst/>
          </a:prstGeom>
        </p:spPr>
      </p:pic>
      <p:pic>
        <p:nvPicPr>
          <p:cNvPr id="7" name="Image 6" descr="Une image contenant texte, nourriture, fruit&#10;&#10;Description générée automatiquement">
            <a:extLst>
              <a:ext uri="{FF2B5EF4-FFF2-40B4-BE49-F238E27FC236}">
                <a16:creationId xmlns:a16="http://schemas.microsoft.com/office/drawing/2014/main" id="{0BA5521B-CF71-3153-E560-D27B98DF8E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037" y="236610"/>
            <a:ext cx="5490210" cy="1836420"/>
          </a:xfrm>
          <a:prstGeom prst="rect">
            <a:avLst/>
          </a:prstGeom>
        </p:spPr>
      </p:pic>
      <p:pic>
        <p:nvPicPr>
          <p:cNvPr id="17" name="Image 16" descr="Une image contenant texte, concombre, courgette, produits&#10;&#10;Description générée automatiquement">
            <a:extLst>
              <a:ext uri="{FF2B5EF4-FFF2-40B4-BE49-F238E27FC236}">
                <a16:creationId xmlns:a16="http://schemas.microsoft.com/office/drawing/2014/main" id="{4B39A3C5-84FA-5C6C-0DEE-EB9F6EE91E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1749" y="231240"/>
            <a:ext cx="5490209" cy="1836419"/>
          </a:xfrm>
          <a:prstGeom prst="rect">
            <a:avLst/>
          </a:prstGeom>
        </p:spPr>
      </p:pic>
    </p:spTree>
    <p:extLst>
      <p:ext uri="{BB962C8B-B14F-4D97-AF65-F5344CB8AC3E}">
        <p14:creationId xmlns:p14="http://schemas.microsoft.com/office/powerpoint/2010/main" val="487451926"/>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1344</TotalTime>
  <Words>1715</Words>
  <Application>Microsoft Office PowerPoint</Application>
  <PresentationFormat>Grand écran</PresentationFormat>
  <Paragraphs>176</Paragraphs>
  <Slides>29</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29</vt:i4>
      </vt:variant>
    </vt:vector>
  </HeadingPairs>
  <TitlesOfParts>
    <vt:vector size="37" baseType="lpstr">
      <vt:lpstr>Arial</vt:lpstr>
      <vt:lpstr>Avenir Next LT Pro</vt:lpstr>
      <vt:lpstr>Calibri</vt:lpstr>
      <vt:lpstr>Georgia</vt:lpstr>
      <vt:lpstr>Police système Courant</vt:lpstr>
      <vt:lpstr>Tahoma</vt:lpstr>
      <vt:lpstr>Wingdings</vt:lpstr>
      <vt:lpstr>1_Thème LNB</vt:lpstr>
      <vt:lpstr>GUIDELINES</vt:lpstr>
      <vt:lpstr>PLV Promo</vt:lpstr>
      <vt:lpstr>Sommaire</vt:lpstr>
      <vt:lpstr>Quelques règles valables pour tous les supports</vt:lpstr>
      <vt:lpstr>OP Classiques</vt:lpstr>
      <vt:lpstr>OP CLASSIQUE  PLV extérieur </vt:lpstr>
      <vt:lpstr>OP CLASSIQUE  PLV extérieur </vt:lpstr>
      <vt:lpstr>OP CLASSIQUE  PLV extérieur </vt:lpstr>
      <vt:lpstr>OP CLASSIQUE  PLV extérieur </vt:lpstr>
      <vt:lpstr>OP CLASSIQUE  PLV intérieur </vt:lpstr>
      <vt:lpstr>OP CLASSIQUE  PLV intérieur </vt:lpstr>
      <vt:lpstr>OP CLASSIQUE  PLV intérieur </vt:lpstr>
      <vt:lpstr>OP CLASSIQUE  PLV intérieur </vt:lpstr>
      <vt:lpstr>OP CLASSIQUE  PLV intérieur </vt:lpstr>
      <vt:lpstr>OP CLASSIQUE  PLV intérieur </vt:lpstr>
      <vt:lpstr>OP CLASSIQUE  PLV intérieur &amp; extérieur </vt:lpstr>
      <vt:lpstr>OP CLASSIQUE  PLV intérieur </vt:lpstr>
      <vt:lpstr>OP CLASSIQUE  PLV intérieur </vt:lpstr>
      <vt:lpstr>OP CLASSIQUE  PLV intérieur </vt:lpstr>
      <vt:lpstr>OP CLASSIQUE  PLV intérieur </vt:lpstr>
      <vt:lpstr>OP Temps Forts</vt:lpstr>
      <vt:lpstr>OP TEMPS FORT  PLV extérieur </vt:lpstr>
      <vt:lpstr>OP TEMPS FORT - COLLECTOR PLV extérieur </vt:lpstr>
      <vt:lpstr>OP TEMPS FORT  PLV extérieur </vt:lpstr>
      <vt:lpstr>OP TEMPS FORT - COLLECTOR  PLV extérieur </vt:lpstr>
      <vt:lpstr>OP TEMPS FORTS  PLV intérieur </vt:lpstr>
      <vt:lpstr>OP TEMPS FORTS - COLLECTOR  PLV intérieur </vt:lpstr>
      <vt:lpstr>OP TEMPS FORTS  PLV intérieur </vt:lpstr>
      <vt:lpstr>OP TEMPS FORTS - COLLECTOR  PLV intérieur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Aude Alario</cp:lastModifiedBy>
  <cp:revision>54</cp:revision>
  <cp:lastPrinted>2022-07-05T07:32:58Z</cp:lastPrinted>
  <dcterms:created xsi:type="dcterms:W3CDTF">2023-04-17T13:19:25Z</dcterms:created>
  <dcterms:modified xsi:type="dcterms:W3CDTF">2023-09-07T15:52:25Z</dcterms:modified>
  <cp:category/>
</cp:coreProperties>
</file>