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5"/>
  </p:notesMasterIdLst>
  <p:sldIdLst>
    <p:sldId id="257" r:id="rId2"/>
    <p:sldId id="2147479761" r:id="rId3"/>
    <p:sldId id="2147479762" r:id="rId4"/>
    <p:sldId id="2147479772" r:id="rId5"/>
    <p:sldId id="2147479771" r:id="rId6"/>
    <p:sldId id="2147479763" r:id="rId7"/>
    <p:sldId id="2147479764" r:id="rId8"/>
    <p:sldId id="2147479765" r:id="rId9"/>
    <p:sldId id="2147479767" r:id="rId10"/>
    <p:sldId id="2147479768" r:id="rId11"/>
    <p:sldId id="2147479769" r:id="rId12"/>
    <p:sldId id="2147479770" r:id="rId13"/>
    <p:sldId id="2147479766" r:id="rId14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E8E3"/>
    <a:srgbClr val="FBEC13"/>
    <a:srgbClr val="D9117E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D29C47-B17B-4666-9328-8D7BED024A0A}" v="139" dt="2024-01-23T13:14:42.6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7259" autoAdjust="0"/>
  </p:normalViewPr>
  <p:slideViewPr>
    <p:cSldViewPr snapToGrid="0">
      <p:cViewPr varScale="1">
        <p:scale>
          <a:sx n="86" d="100"/>
          <a:sy n="86" d="100"/>
        </p:scale>
        <p:origin x="547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02/02/2024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7" r="27847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Campagne S 12</a:t>
            </a:r>
          </a:p>
        </p:txBody>
      </p:sp>
      <p:pic>
        <p:nvPicPr>
          <p:cNvPr id="12" name="Image 11" descr="Une image contenant logo&#10;&#10;Description générée automatiquement">
            <a:extLst>
              <a:ext uri="{FF2B5EF4-FFF2-40B4-BE49-F238E27FC236}">
                <a16:creationId xmlns:a16="http://schemas.microsoft.com/office/drawing/2014/main" id="{233C41DF-30D3-CFA4-3667-068DF46E4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179" y="3901428"/>
            <a:ext cx="2085637" cy="89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AD8DC-2BE7-EC2A-037D-C7103ACE1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menu, affiche, repas&#10;&#10;Description générée automatiquement">
            <a:extLst>
              <a:ext uri="{FF2B5EF4-FFF2-40B4-BE49-F238E27FC236}">
                <a16:creationId xmlns:a16="http://schemas.microsoft.com/office/drawing/2014/main" id="{5A041A3A-1C90-28A6-4EA0-DF440444B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44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40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634EE-2689-BBB8-2D1C-C834594E3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herbe, arbre&#10;&#10;Description générée automatiquement">
            <a:extLst>
              <a:ext uri="{FF2B5EF4-FFF2-40B4-BE49-F238E27FC236}">
                <a16:creationId xmlns:a16="http://schemas.microsoft.com/office/drawing/2014/main" id="{F4FA7294-F4BD-1FF1-DF09-1158A96A3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622" y="0"/>
            <a:ext cx="4644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45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67FF5-F271-7B98-DE51-7D6879597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menu, affiche, nourriture&#10;&#10;Description générée automatiquement">
            <a:extLst>
              <a:ext uri="{FF2B5EF4-FFF2-40B4-BE49-F238E27FC236}">
                <a16:creationId xmlns:a16="http://schemas.microsoft.com/office/drawing/2014/main" id="{80ED2A71-5BC2-8714-EC3E-3186212ED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44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92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B9F31-0C9C-6353-EF6B-63B4FCA3F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herbe, ciel&#10;&#10;Description générée automatiquement">
            <a:extLst>
              <a:ext uri="{FF2B5EF4-FFF2-40B4-BE49-F238E27FC236}">
                <a16:creationId xmlns:a16="http://schemas.microsoft.com/office/drawing/2014/main" id="{5B859761-68A0-2894-A49B-99819461D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622" y="0"/>
            <a:ext cx="4644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42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nourriture, viande&#10;&#10;Description générée automatiquement">
            <a:extLst>
              <a:ext uri="{FF2B5EF4-FFF2-40B4-BE49-F238E27FC236}">
                <a16:creationId xmlns:a16="http://schemas.microsoft.com/office/drawing/2014/main" id="{E339A850-8B7A-2ABD-FF07-2DA398D26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44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1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340B-4142-B5E6-1F88-E75885996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Panneau d’affichage, ciel&#10;&#10;Description générée automatiquement">
            <a:extLst>
              <a:ext uri="{FF2B5EF4-FFF2-40B4-BE49-F238E27FC236}">
                <a16:creationId xmlns:a16="http://schemas.microsoft.com/office/drawing/2014/main" id="{11DAC51E-EC06-F56F-5F38-07D092708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622" y="0"/>
            <a:ext cx="4644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33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4A054-8C0A-14DE-8203-FC7033BA0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at, nourriture, recette&#10;&#10;Description générée automatiquement">
            <a:extLst>
              <a:ext uri="{FF2B5EF4-FFF2-40B4-BE49-F238E27FC236}">
                <a16:creationId xmlns:a16="http://schemas.microsoft.com/office/drawing/2014/main" id="{08D594C1-C48A-651C-6DC5-D0CF33A69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44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61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998A6-0D7D-E7B6-4858-900A72DAC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ciel, Panneau d’affichage&#10;&#10;Description générée automatiquement">
            <a:extLst>
              <a:ext uri="{FF2B5EF4-FFF2-40B4-BE49-F238E27FC236}">
                <a16:creationId xmlns:a16="http://schemas.microsoft.com/office/drawing/2014/main" id="{87343BAE-CD34-923C-37CA-4B36A18C8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622" y="0"/>
            <a:ext cx="4644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96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40C80-118C-80A6-9ABD-E10B8760B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menu, affiche, nourriture&#10;&#10;Description générée automatiquement">
            <a:extLst>
              <a:ext uri="{FF2B5EF4-FFF2-40B4-BE49-F238E27FC236}">
                <a16:creationId xmlns:a16="http://schemas.microsoft.com/office/drawing/2014/main" id="{3033417F-9374-2862-D47E-DCF964161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44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8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AC031-64D0-CF7F-3343-80F5525A3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herbe, arbre&#10;&#10;Description générée automatiquement">
            <a:extLst>
              <a:ext uri="{FF2B5EF4-FFF2-40B4-BE49-F238E27FC236}">
                <a16:creationId xmlns:a16="http://schemas.microsoft.com/office/drawing/2014/main" id="{7E8CBAC9-123E-D618-0D16-BA8527951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622" y="0"/>
            <a:ext cx="4644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48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7E293-88C4-CA1B-765F-9881E00E6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menu, nourriture, signe&#10;&#10;Description générée automatiquement">
            <a:extLst>
              <a:ext uri="{FF2B5EF4-FFF2-40B4-BE49-F238E27FC236}">
                <a16:creationId xmlns:a16="http://schemas.microsoft.com/office/drawing/2014/main" id="{271B691C-F1C7-C463-F351-FC8E7D85F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44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37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3B069-4914-5CE9-7FE1-9E3DCE644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herbe, arbre&#10;&#10;Description générée automatiquement">
            <a:extLst>
              <a:ext uri="{FF2B5EF4-FFF2-40B4-BE49-F238E27FC236}">
                <a16:creationId xmlns:a16="http://schemas.microsoft.com/office/drawing/2014/main" id="{1ABF5120-1FFE-1B1D-8C82-FE7BAB981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622" y="0"/>
            <a:ext cx="4644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7690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3902</TotalTime>
  <Words>3</Words>
  <Application>Microsoft Office PowerPoint</Application>
  <PresentationFormat>Grand écran</PresentationFormat>
  <Paragraphs>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Campagne S 12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124</cp:revision>
  <cp:lastPrinted>2022-07-05T07:32:58Z</cp:lastPrinted>
  <dcterms:created xsi:type="dcterms:W3CDTF">2023-04-17T13:19:25Z</dcterms:created>
  <dcterms:modified xsi:type="dcterms:W3CDTF">2024-02-02T15:25:56Z</dcterms:modified>
  <cp:category/>
</cp:coreProperties>
</file>