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9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83" r:id="rId2"/>
  </p:sldMasterIdLst>
  <p:notesMasterIdLst>
    <p:notesMasterId r:id="rId21"/>
  </p:notesMasterIdLst>
  <p:sldIdLst>
    <p:sldId id="1954" r:id="rId3"/>
    <p:sldId id="1957" r:id="rId4"/>
    <p:sldId id="1967" r:id="rId5"/>
    <p:sldId id="1956" r:id="rId6"/>
    <p:sldId id="1826" r:id="rId7"/>
    <p:sldId id="1827" r:id="rId8"/>
    <p:sldId id="1829" r:id="rId9"/>
    <p:sldId id="1830" r:id="rId10"/>
    <p:sldId id="1831" r:id="rId11"/>
    <p:sldId id="1955" r:id="rId12"/>
    <p:sldId id="1953" r:id="rId13"/>
    <p:sldId id="1835" r:id="rId14"/>
    <p:sldId id="1836" r:id="rId15"/>
    <p:sldId id="1958" r:id="rId16"/>
    <p:sldId id="1959" r:id="rId17"/>
    <p:sldId id="1960" r:id="rId18"/>
    <p:sldId id="1961" r:id="rId19"/>
    <p:sldId id="1962" r:id="rId20"/>
  </p:sldIdLst>
  <p:sldSz cx="12192000" cy="6858000"/>
  <p:notesSz cx="6858000" cy="9144000"/>
  <p:embeddedFontLst>
    <p:embeddedFont>
      <p:font typeface="Avenir Next LT Pro" panose="020B0504020202020204" pitchFamily="34" charset="0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Helvetica" panose="020B0604020202020204" pitchFamily="34" charset="0"/>
      <p:regular r:id="rId30"/>
      <p:bold r:id="rId31"/>
      <p:italic r:id="rId32"/>
      <p:boldItalic r:id="rId33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F39112"/>
    <a:srgbClr val="F79646"/>
    <a:srgbClr val="4BACC6"/>
    <a:srgbClr val="000000"/>
    <a:srgbClr val="FFFFFF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76732" autoAdjust="0"/>
  </p:normalViewPr>
  <p:slideViewPr>
    <p:cSldViewPr snapToGrid="0">
      <p:cViewPr varScale="1">
        <p:scale>
          <a:sx n="86" d="100"/>
          <a:sy n="86" d="100"/>
        </p:scale>
        <p:origin x="51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739E8-320B-4B24-B6E7-53685F788636}" type="datetimeFigureOut">
              <a:rPr lang="fr-FR" smtClean="0"/>
              <a:t>12/09/2023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F6B8D-5D64-42DE-A4E0-C419793CD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66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288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307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43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8168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229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831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8756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506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7658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4986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867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2911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1324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786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33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033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1395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4169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7109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578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1529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2543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3545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4655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12.09.2023</a:t>
            </a:fld>
            <a:endParaRPr lang="de-DE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9317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5468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3049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1276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9146743-96A0-B696-FEA6-2AEA74DF15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741623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540E1F1-B57D-E808-A006-19B557F17C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1222" y="3311371"/>
            <a:ext cx="1749556" cy="5018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1986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 dirty="0"/>
              <a:t>Cliquez sur 'insérer' dans la barre de menu, puis sur 'photos' pour insérer une image.</a:t>
            </a:r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TITRE </a:t>
            </a:r>
            <a:r>
              <a:rPr lang="de-DE" dirty="0" err="1"/>
              <a:t>ca</a:t>
            </a:r>
            <a:r>
              <a:rPr lang="de-DE" dirty="0"/>
              <a:t> </a:t>
            </a:r>
            <a:r>
              <a:rPr lang="de-DE" dirty="0" err="1"/>
              <a:t>metro</a:t>
            </a:r>
            <a:r>
              <a:rPr lang="de-DE" dirty="0"/>
              <a:t> extra </a:t>
            </a:r>
            <a:r>
              <a:rPr lang="de-DE" dirty="0" err="1"/>
              <a:t>bold</a:t>
            </a:r>
            <a:r>
              <a:rPr lang="de-DE" dirty="0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err="1"/>
              <a:t>Titre</a:t>
            </a:r>
            <a:r>
              <a:rPr lang="de-DE" dirty="0"/>
              <a:t> 1</a:t>
            </a:r>
          </a:p>
          <a:p>
            <a:pPr lvl="1"/>
            <a:r>
              <a:rPr lang="de-DE" dirty="0" err="1"/>
              <a:t>Titre</a:t>
            </a:r>
            <a:r>
              <a:rPr lang="de-DE" dirty="0"/>
              <a:t> 2</a:t>
            </a:r>
          </a:p>
          <a:p>
            <a:pPr lvl="2"/>
            <a:r>
              <a:rPr lang="de-DE" dirty="0" err="1"/>
              <a:t>Titre</a:t>
            </a:r>
            <a:r>
              <a:rPr lang="de-DE" dirty="0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12.09.2023</a:t>
            </a:fld>
            <a:endParaRPr lang="de-DE" dirty="0"/>
          </a:p>
        </p:txBody>
      </p:sp>
    </p:spTree>
    <p:custDataLst>
      <p:tags r:id="rId12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81" r:id="rId3"/>
    <p:sldLayoutId id="2147483674" r:id="rId4"/>
    <p:sldLayoutId id="2147483676" r:id="rId5"/>
    <p:sldLayoutId id="2147483668" r:id="rId6"/>
    <p:sldLayoutId id="2147483669" r:id="rId7"/>
    <p:sldLayoutId id="2147483670" r:id="rId8"/>
    <p:sldLayoutId id="2147483672" r:id="rId9"/>
    <p:sldLayoutId id="2147483682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12/09/2023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5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6E07FDD-A8FB-7D9C-90B5-FF55A1369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COMMUNICATIONS </a:t>
            </a:r>
          </a:p>
          <a:p>
            <a:r>
              <a:rPr lang="fr-FR" dirty="0"/>
              <a:t>METRO.fr / </a:t>
            </a:r>
            <a:r>
              <a:rPr lang="fr-FR" dirty="0" err="1"/>
              <a:t>metromarket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4729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6E07FDD-A8FB-7D9C-90B5-FF55A1369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fr-FR" dirty="0"/>
              <a:t>Com GENERIQUE PRODUIT METRO.fr</a:t>
            </a:r>
          </a:p>
        </p:txBody>
      </p:sp>
    </p:spTree>
    <p:extLst>
      <p:ext uri="{BB962C8B-B14F-4D97-AF65-F5344CB8AC3E}">
        <p14:creationId xmlns:p14="http://schemas.microsoft.com/office/powerpoint/2010/main" val="132120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621BC95-D6AC-669E-A310-9FD5295FB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390" y="965862"/>
            <a:ext cx="3505200" cy="44291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5D74FD8-F726-E26F-C607-9985966AA8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2266950"/>
            <a:ext cx="7115175" cy="23241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5A9EFB5-C477-F9A8-672C-7608B452AA14}"/>
              </a:ext>
            </a:extLst>
          </p:cNvPr>
          <p:cNvSpPr txBox="1"/>
          <p:nvPr/>
        </p:nvSpPr>
        <p:spPr>
          <a:xfrm>
            <a:off x="217503" y="198914"/>
            <a:ext cx="6098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Medium"/>
              </a:rPr>
              <a:t>¼ ou bandeau 3 UB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35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85B01B-6D06-1768-DDBA-A4472F2368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BBAAF17-B964-A743-8EBC-FFD264F6457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5207" y="0"/>
            <a:ext cx="5421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71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6FCCAB-2CC1-C1DC-2289-B27696AFED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6FFE963-CC2A-3B68-501D-93491F8C3F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1674" y="1556340"/>
            <a:ext cx="6588326" cy="408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82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6E07FDD-A8FB-7D9C-90B5-FF55A1369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Com MARKETPLACE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C79E431-8285-5991-3FCE-FFD3209F1667}"/>
              </a:ext>
            </a:extLst>
          </p:cNvPr>
          <p:cNvSpPr txBox="1"/>
          <p:nvPr/>
        </p:nvSpPr>
        <p:spPr>
          <a:xfrm>
            <a:off x="3047260" y="2507890"/>
            <a:ext cx="60945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fr-FR" sz="3200" b="0" i="0" u="none" strike="noStrike" baseline="0" dirty="0">
              <a:solidFill>
                <a:srgbClr val="002060"/>
              </a:solidFill>
              <a:latin typeface="Avenir Next Medium"/>
            </a:endParaRPr>
          </a:p>
          <a:p>
            <a:endParaRPr lang="fr-FR" sz="3200" b="0" i="0" u="none" strike="noStrike" baseline="0" dirty="0">
              <a:solidFill>
                <a:srgbClr val="002060"/>
              </a:solidFill>
              <a:latin typeface="Avenir Next Medium"/>
            </a:endParaRPr>
          </a:p>
          <a:p>
            <a:r>
              <a:rPr lang="fr-FR" sz="3200" b="0" i="0" u="none" strike="noStrike" baseline="0" dirty="0">
                <a:solidFill>
                  <a:srgbClr val="002060"/>
                </a:solidFill>
                <a:latin typeface="Avenir Next Medium"/>
              </a:rPr>
              <a:t> </a:t>
            </a:r>
            <a:endParaRPr lang="fr-F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434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B0DDA6A-C9C8-9BFC-BD2B-9A85B6ED27F5}"/>
              </a:ext>
            </a:extLst>
          </p:cNvPr>
          <p:cNvSpPr txBox="1"/>
          <p:nvPr/>
        </p:nvSpPr>
        <p:spPr>
          <a:xfrm>
            <a:off x="603682" y="2403773"/>
            <a:ext cx="1075381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i="0" u="none" strike="noStrike" baseline="0" dirty="0">
                <a:solidFill>
                  <a:schemeClr val="bg1"/>
                </a:solidFill>
                <a:latin typeface="Avenir Next Medium"/>
              </a:rPr>
              <a:t>Mention obligatoire à chaque fois que la Marketplace est mentionnée :</a:t>
            </a:r>
          </a:p>
          <a:p>
            <a:endParaRPr lang="fr-FR" dirty="0">
              <a:solidFill>
                <a:schemeClr val="bg1"/>
              </a:solidFill>
              <a:latin typeface="Avenir Next Medium"/>
            </a:endParaRPr>
          </a:p>
          <a:p>
            <a:r>
              <a:rPr lang="fr-FR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*Marketplace = place de marché ; Service appartenant à METRO </a:t>
            </a:r>
            <a:r>
              <a:rPr lang="fr-F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Markets</a:t>
            </a:r>
            <a:r>
              <a:rPr lang="fr-FR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GmbH</a:t>
            </a:r>
            <a:r>
              <a:rPr lang="fr-FR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une entité du groupe METRO.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2451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6FCCAB-2CC1-C1DC-2289-B27696AFED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3566378-B2C4-0F6C-7C8B-0EE1E8F93F86}"/>
              </a:ext>
            </a:extLst>
          </p:cNvPr>
          <p:cNvSpPr txBox="1"/>
          <p:nvPr/>
        </p:nvSpPr>
        <p:spPr>
          <a:xfrm>
            <a:off x="355107" y="317521"/>
            <a:ext cx="107538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i="0" u="none" strike="noStrike" baseline="0" dirty="0">
                <a:solidFill>
                  <a:schemeClr val="bg1"/>
                </a:solidFill>
                <a:latin typeface="Avenir Next Medium"/>
              </a:rPr>
              <a:t>Générique avec code promo : sur les parutions dédiées au lancement</a:t>
            </a:r>
          </a:p>
          <a:p>
            <a:r>
              <a:rPr lang="fr-FR" b="1" dirty="0">
                <a:solidFill>
                  <a:schemeClr val="bg1"/>
                </a:solidFill>
                <a:latin typeface="Avenir Next Medium"/>
              </a:rPr>
              <a:t>¼ ou ½ pages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161A869-C445-A04F-81FF-853393EA797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25105"/>
            <a:ext cx="3417903" cy="43506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6C97B45-CDD1-7949-8946-6F844671FBB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478" y="1425105"/>
            <a:ext cx="7049980" cy="4413287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D046BB23-EEB5-943D-E53E-66AA5D675998}"/>
              </a:ext>
            </a:extLst>
          </p:cNvPr>
          <p:cNvSpPr/>
          <p:nvPr/>
        </p:nvSpPr>
        <p:spPr>
          <a:xfrm>
            <a:off x="8083696" y="51166"/>
            <a:ext cx="1935332" cy="132277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MAJ 12.09</a:t>
            </a:r>
          </a:p>
        </p:txBody>
      </p:sp>
    </p:spTree>
    <p:extLst>
      <p:ext uri="{BB962C8B-B14F-4D97-AF65-F5344CB8AC3E}">
        <p14:creationId xmlns:p14="http://schemas.microsoft.com/office/powerpoint/2010/main" val="1172265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6FCCAB-2CC1-C1DC-2289-B27696AFED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1F27449-62BE-04C2-C205-3FC6F54DBC91}"/>
              </a:ext>
            </a:extLst>
          </p:cNvPr>
          <p:cNvSpPr txBox="1"/>
          <p:nvPr/>
        </p:nvSpPr>
        <p:spPr>
          <a:xfrm>
            <a:off x="355107" y="317521"/>
            <a:ext cx="1075381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Medium"/>
              </a:rPr>
              <a:t>Générique s</a:t>
            </a:r>
            <a:r>
              <a:rPr lang="fr-FR" sz="1800" b="1" i="0" u="none" strike="noStrike" baseline="0" dirty="0">
                <a:solidFill>
                  <a:schemeClr val="bg1"/>
                </a:solidFill>
                <a:latin typeface="Avenir Next Medium"/>
              </a:rPr>
              <a:t>ans code promo</a:t>
            </a:r>
          </a:p>
          <a:p>
            <a:r>
              <a:rPr lang="fr-FR" b="1" dirty="0">
                <a:solidFill>
                  <a:schemeClr val="bg1"/>
                </a:solidFill>
                <a:latin typeface="Avenir Next Medium"/>
              </a:rPr>
              <a:t>¼ ou ½ pages</a:t>
            </a:r>
            <a:endParaRPr lang="fr-FR" dirty="0">
              <a:solidFill>
                <a:schemeClr val="bg1"/>
              </a:solidFill>
            </a:endParaRPr>
          </a:p>
          <a:p>
            <a:r>
              <a:rPr lang="fr-FR" sz="1800" b="1" i="0" u="none" strike="noStrike" baseline="0" dirty="0">
                <a:solidFill>
                  <a:schemeClr val="bg1"/>
                </a:solidFill>
                <a:latin typeface="Avenir Next Medium"/>
              </a:rPr>
              <a:t> 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34E4CC3-D949-1BD6-4A72-092C122936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729" y="1439223"/>
            <a:ext cx="3410633" cy="432245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DA3B58B-AF4C-BA67-030B-E0761C49C10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691" y="1439223"/>
            <a:ext cx="7052829" cy="4376153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6CE9A811-DFA5-5593-5E9D-EFF05BDAD2E4}"/>
              </a:ext>
            </a:extLst>
          </p:cNvPr>
          <p:cNvSpPr/>
          <p:nvPr/>
        </p:nvSpPr>
        <p:spPr>
          <a:xfrm>
            <a:off x="7448439" y="67103"/>
            <a:ext cx="1935332" cy="132277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MAJ 12.09</a:t>
            </a:r>
          </a:p>
        </p:txBody>
      </p:sp>
    </p:spTree>
    <p:extLst>
      <p:ext uri="{BB962C8B-B14F-4D97-AF65-F5344CB8AC3E}">
        <p14:creationId xmlns:p14="http://schemas.microsoft.com/office/powerpoint/2010/main" val="2069842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6FCCAB-2CC1-C1DC-2289-B27696AFED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BC86E94-D276-E998-B654-0C447BCC1F9E}"/>
              </a:ext>
            </a:extLst>
          </p:cNvPr>
          <p:cNvSpPr txBox="1"/>
          <p:nvPr/>
        </p:nvSpPr>
        <p:spPr>
          <a:xfrm>
            <a:off x="470516" y="612844"/>
            <a:ext cx="4403325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1/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Marketplace_Deco</a:t>
            </a:r>
            <a:r>
              <a:rPr lang="fr-FR" sz="1200" b="1" dirty="0">
                <a:solidFill>
                  <a:prstClr val="white"/>
                </a:solidFill>
                <a:latin typeface="Calibri"/>
              </a:rPr>
              <a:t>-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de-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noel</a:t>
            </a:r>
            <a:r>
              <a:rPr lang="fr-FR" sz="1200" b="1" dirty="0">
                <a:solidFill>
                  <a:prstClr val="white"/>
                </a:solidFill>
                <a:latin typeface="Calibri"/>
              </a:rPr>
              <a:t> U/V </a:t>
            </a: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2/ Marketplace_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Traiteurs_U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/V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05EA057-8FD8-AA54-03F3-583AA28D87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516" y="963049"/>
            <a:ext cx="3554720" cy="221301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9288670-BB7C-C07E-A167-7328F1A6F0D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516" y="3973492"/>
            <a:ext cx="3608412" cy="221301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46E7271A-1A89-7C51-EE81-05674E5FC078}"/>
              </a:ext>
            </a:extLst>
          </p:cNvPr>
          <p:cNvSpPr txBox="1"/>
          <p:nvPr/>
        </p:nvSpPr>
        <p:spPr>
          <a:xfrm>
            <a:off x="5874058" y="612843"/>
            <a:ext cx="4403325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3/ Marketplace_ </a:t>
            </a:r>
            <a:r>
              <a:rPr lang="fr-FR" sz="1200" b="1" dirty="0" err="1">
                <a:solidFill>
                  <a:prstClr val="white"/>
                </a:solidFill>
                <a:latin typeface="Calibri"/>
              </a:rPr>
              <a:t>Pâtisserie_W</a:t>
            </a:r>
            <a:r>
              <a:rPr lang="fr-FR" sz="1200" b="1" dirty="0">
                <a:solidFill>
                  <a:prstClr val="white"/>
                </a:solidFill>
                <a:latin typeface="Calibri"/>
              </a:rPr>
              <a:t>/X </a:t>
            </a: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200" b="1" dirty="0">
                <a:solidFill>
                  <a:prstClr val="white"/>
                </a:solidFill>
                <a:latin typeface="Calibri"/>
              </a:rPr>
              <a:t>4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 Marketplace_ Mois de l’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équipement_W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/X (format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tabloid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F5570F6-C570-99CE-E3E9-CD93651ADE7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428" y="990741"/>
            <a:ext cx="3623124" cy="223925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31FCF7D-96A0-6CF4-5ADF-66F96C82830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8756" y="3893755"/>
            <a:ext cx="4673903" cy="2897820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BBD24C5B-C24E-E2B0-7994-E38801B8AED8}"/>
              </a:ext>
            </a:extLst>
          </p:cNvPr>
          <p:cNvSpPr/>
          <p:nvPr/>
        </p:nvSpPr>
        <p:spPr>
          <a:xfrm>
            <a:off x="9836460" y="329354"/>
            <a:ext cx="1935332" cy="132277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MAJ 12.09</a:t>
            </a:r>
          </a:p>
        </p:txBody>
      </p:sp>
    </p:spTree>
    <p:extLst>
      <p:ext uri="{BB962C8B-B14F-4D97-AF65-F5344CB8AC3E}">
        <p14:creationId xmlns:p14="http://schemas.microsoft.com/office/powerpoint/2010/main" val="253412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BC9E1F5-5FFF-E57A-A0E7-798F4BC938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777" y="1221236"/>
            <a:ext cx="1990503" cy="63419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7FD4842-857D-B143-6F47-73755D0677E4}"/>
              </a:ext>
            </a:extLst>
          </p:cNvPr>
          <p:cNvSpPr txBox="1"/>
          <p:nvPr/>
        </p:nvSpPr>
        <p:spPr>
          <a:xfrm>
            <a:off x="10052921" y="2130641"/>
            <a:ext cx="192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Picto qui remplace la com turquoise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18153F-48ED-7206-BC86-B029FC3F80C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02767" cy="6858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88337DD-1367-6219-89E8-3C686CD36BED}"/>
              </a:ext>
            </a:extLst>
          </p:cNvPr>
          <p:cNvSpPr txBox="1"/>
          <p:nvPr/>
        </p:nvSpPr>
        <p:spPr>
          <a:xfrm>
            <a:off x="9910879" y="133965"/>
            <a:ext cx="2479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Sélections non </a:t>
            </a:r>
            <a:r>
              <a:rPr kumimoji="0" lang="fr-FR" sz="20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food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B6A76F08-4B1D-F39A-23C0-D9E3136DACD2}"/>
              </a:ext>
            </a:extLst>
          </p:cNvPr>
          <p:cNvSpPr/>
          <p:nvPr/>
        </p:nvSpPr>
        <p:spPr>
          <a:xfrm>
            <a:off x="5646198" y="6525087"/>
            <a:ext cx="3444536" cy="33291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6299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030FC87-AB06-CEF4-07C2-5FFF220D606F}"/>
              </a:ext>
            </a:extLst>
          </p:cNvPr>
          <p:cNvSpPr txBox="1"/>
          <p:nvPr/>
        </p:nvSpPr>
        <p:spPr>
          <a:xfrm>
            <a:off x="9910879" y="133965"/>
            <a:ext cx="2479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Sélections </a:t>
            </a:r>
            <a:r>
              <a:rPr kumimoji="0" lang="fr-FR" sz="20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food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6B09AE-C0E1-FE5F-9918-01FADDA29B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2118"/>
            <a:ext cx="9361592" cy="6693763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20F9B2C7-2475-F470-BBAD-DD84C291235F}"/>
              </a:ext>
            </a:extLst>
          </p:cNvPr>
          <p:cNvSpPr/>
          <p:nvPr/>
        </p:nvSpPr>
        <p:spPr>
          <a:xfrm>
            <a:off x="5477522" y="6442968"/>
            <a:ext cx="3444536" cy="33291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8287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6E07FDD-A8FB-7D9C-90B5-FF55A1369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Com GENERIQUE METRO.fr</a:t>
            </a:r>
          </a:p>
        </p:txBody>
      </p:sp>
    </p:spTree>
    <p:extLst>
      <p:ext uri="{BB962C8B-B14F-4D97-AF65-F5344CB8AC3E}">
        <p14:creationId xmlns:p14="http://schemas.microsoft.com/office/powerpoint/2010/main" val="4211404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FC914C-121E-4808-B9FB-2C445F738B4D}"/>
              </a:ext>
            </a:extLst>
          </p:cNvPr>
          <p:cNvSpPr txBox="1"/>
          <p:nvPr/>
        </p:nvSpPr>
        <p:spPr>
          <a:xfrm>
            <a:off x="223520" y="288052"/>
            <a:ext cx="247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Infos Génériques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Encarts 1/4p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1245731-F28D-B84F-5A57-E7D2A900E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762" y="1662113"/>
            <a:ext cx="3038475" cy="3876675"/>
          </a:xfrm>
          <a:prstGeom prst="rect">
            <a:avLst/>
          </a:prstGeom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12D7E43A-6565-6D77-3787-ED87FF48F1A4}"/>
              </a:ext>
            </a:extLst>
          </p:cNvPr>
          <p:cNvSpPr/>
          <p:nvPr/>
        </p:nvSpPr>
        <p:spPr>
          <a:xfrm>
            <a:off x="7968286" y="3746377"/>
            <a:ext cx="1935332" cy="132277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MAJ 12.09</a:t>
            </a:r>
          </a:p>
        </p:txBody>
      </p:sp>
    </p:spTree>
    <p:extLst>
      <p:ext uri="{BB962C8B-B14F-4D97-AF65-F5344CB8AC3E}">
        <p14:creationId xmlns:p14="http://schemas.microsoft.com/office/powerpoint/2010/main" val="2628324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FC914C-121E-4808-B9FB-2C445F738B4D}"/>
              </a:ext>
            </a:extLst>
          </p:cNvPr>
          <p:cNvSpPr txBox="1"/>
          <p:nvPr/>
        </p:nvSpPr>
        <p:spPr>
          <a:xfrm>
            <a:off x="223520" y="288052"/>
            <a:ext cx="247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Infos Génériques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Encarts 1/2p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F67D14C-8876-7D30-1229-E6BB549448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b="1085"/>
          <a:stretch/>
        </p:blipFill>
        <p:spPr>
          <a:xfrm>
            <a:off x="2909887" y="1462088"/>
            <a:ext cx="6372225" cy="389114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45988A30-9FDE-982B-AC2A-2EE1D6481105}"/>
              </a:ext>
            </a:extLst>
          </p:cNvPr>
          <p:cNvSpPr/>
          <p:nvPr/>
        </p:nvSpPr>
        <p:spPr>
          <a:xfrm>
            <a:off x="7968286" y="3746377"/>
            <a:ext cx="1935332" cy="132277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MAJ 12.09</a:t>
            </a:r>
          </a:p>
        </p:txBody>
      </p:sp>
    </p:spTree>
    <p:extLst>
      <p:ext uri="{BB962C8B-B14F-4D97-AF65-F5344CB8AC3E}">
        <p14:creationId xmlns:p14="http://schemas.microsoft.com/office/powerpoint/2010/main" val="2543612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FC914C-121E-4808-B9FB-2C445F738B4D}"/>
              </a:ext>
            </a:extLst>
          </p:cNvPr>
          <p:cNvSpPr txBox="1"/>
          <p:nvPr/>
        </p:nvSpPr>
        <p:spPr>
          <a:xfrm>
            <a:off x="223520" y="288052"/>
            <a:ext cx="247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Infos par </a:t>
            </a:r>
            <a:r>
              <a:rPr kumimoji="0" lang="fr-FR" sz="2000" b="1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Bucket</a:t>
            </a:r>
            <a:endParaRPr kumimoji="0" lang="fr-FR" sz="20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Encarts 1/4p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2E922E5-C120-B353-2FE7-097C4B2353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748"/>
          <a:stretch/>
        </p:blipFill>
        <p:spPr>
          <a:xfrm>
            <a:off x="4039340" y="953588"/>
            <a:ext cx="3746099" cy="495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888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FC914C-121E-4808-B9FB-2C445F738B4D}"/>
              </a:ext>
            </a:extLst>
          </p:cNvPr>
          <p:cNvSpPr txBox="1"/>
          <p:nvPr/>
        </p:nvSpPr>
        <p:spPr>
          <a:xfrm>
            <a:off x="223520" y="288052"/>
            <a:ext cx="247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Infos par </a:t>
            </a:r>
            <a:r>
              <a:rPr kumimoji="0" lang="fr-FR" sz="2000" b="1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Bucket</a:t>
            </a:r>
            <a:endParaRPr kumimoji="0" lang="fr-FR" sz="20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Encarts 1/4p 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0146552-1095-C5E0-F74D-9985F6E08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733" y="884089"/>
            <a:ext cx="4010534" cy="508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37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FC914C-121E-4808-B9FB-2C445F738B4D}"/>
              </a:ext>
            </a:extLst>
          </p:cNvPr>
          <p:cNvSpPr txBox="1"/>
          <p:nvPr/>
        </p:nvSpPr>
        <p:spPr>
          <a:xfrm>
            <a:off x="223520" y="288052"/>
            <a:ext cx="247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Infos par </a:t>
            </a:r>
            <a:r>
              <a:rPr kumimoji="0" lang="fr-FR" sz="2000" b="1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Bucket</a:t>
            </a:r>
            <a:endParaRPr kumimoji="0" lang="fr-FR" sz="20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Encarts 1/4p 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C427E62-959C-5F6A-2235-025D2DFEB6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987" y="0"/>
            <a:ext cx="54400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579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3823</TotalTime>
  <Words>179</Words>
  <Application>Microsoft Office PowerPoint</Application>
  <PresentationFormat>Grand écran</PresentationFormat>
  <Paragraphs>114</Paragraphs>
  <Slides>18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28" baseType="lpstr">
      <vt:lpstr>CA Metro</vt:lpstr>
      <vt:lpstr>Avenir Next LT Pro</vt:lpstr>
      <vt:lpstr>Arial</vt:lpstr>
      <vt:lpstr>Calibri</vt:lpstr>
      <vt:lpstr>Helvetica</vt:lpstr>
      <vt:lpstr>Avenir LT Std 45 Book</vt:lpstr>
      <vt:lpstr>CA Metro Black</vt:lpstr>
      <vt:lpstr>Avenir Next Medium</vt:lpstr>
      <vt:lpstr>METRO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168</cp:revision>
  <dcterms:created xsi:type="dcterms:W3CDTF">2020-11-12T08:20:59Z</dcterms:created>
  <dcterms:modified xsi:type="dcterms:W3CDTF">2023-09-12T07:30:14Z</dcterms:modified>
</cp:coreProperties>
</file>