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18"/>
  </p:notesMasterIdLst>
  <p:sldIdLst>
    <p:sldId id="3961" r:id="rId5"/>
    <p:sldId id="3962" r:id="rId6"/>
    <p:sldId id="4047" r:id="rId7"/>
    <p:sldId id="4048" r:id="rId8"/>
    <p:sldId id="4049" r:id="rId9"/>
    <p:sldId id="4050" r:id="rId10"/>
    <p:sldId id="4051" r:id="rId11"/>
    <p:sldId id="3967" r:id="rId12"/>
    <p:sldId id="4021" r:id="rId13"/>
    <p:sldId id="4052" r:id="rId14"/>
    <p:sldId id="4053" r:id="rId15"/>
    <p:sldId id="4054" r:id="rId16"/>
    <p:sldId id="4055" r:id="rId17"/>
  </p:sldIdLst>
  <p:sldSz cx="12192000" cy="6858000"/>
  <p:notesSz cx="9869488" cy="6738938"/>
  <p:embeddedFontLst>
    <p:embeddedFont>
      <p:font typeface="Avenir Next LT Pro" panose="020B0504020202020204" pitchFamily="34" charset="0"/>
      <p:regular r:id="rId19"/>
      <p:bold r:id="rId20"/>
      <p:italic r:id="rId21"/>
      <p:boldItalic r:id="rId22"/>
    </p:embeddedFont>
    <p:embeddedFont>
      <p:font typeface="Helvetica" panose="020B0604020202020204" pitchFamily="34" charset="0"/>
      <p:regular r:id="rId23"/>
      <p:bold r:id="rId24"/>
      <p:italic r:id="rId25"/>
      <p:boldItalic r:id="rId2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595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pos="3613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pos="4067" userDrawn="1">
          <p15:clr>
            <a:srgbClr val="A4A3A4"/>
          </p15:clr>
        </p15:guide>
        <p15:guide id="7" pos="2593" userDrawn="1">
          <p15:clr>
            <a:srgbClr val="A4A3A4"/>
          </p15:clr>
        </p15:guide>
        <p15:guide id="8" orient="horz" pos="890" userDrawn="1">
          <p15:clr>
            <a:srgbClr val="A4A3A4"/>
          </p15:clr>
        </p15:guide>
        <p15:guide id="9" orient="horz" pos="4110" userDrawn="1">
          <p15:clr>
            <a:srgbClr val="A4A3A4"/>
          </p15:clr>
        </p15:guide>
        <p15:guide id="10" pos="1005" userDrawn="1">
          <p15:clr>
            <a:srgbClr val="A4A3A4"/>
          </p15:clr>
        </p15:guide>
        <p15:guide id="11" pos="7061" userDrawn="1">
          <p15:clr>
            <a:srgbClr val="A4A3A4"/>
          </p15:clr>
        </p15:guide>
        <p15:guide id="12" pos="15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BF9"/>
    <a:srgbClr val="FFFFFF"/>
    <a:srgbClr val="B9322C"/>
    <a:srgbClr val="0C5A49"/>
    <a:srgbClr val="0B2D29"/>
    <a:srgbClr val="E2B90F"/>
    <a:srgbClr val="1D8A90"/>
    <a:srgbClr val="3193B8"/>
    <a:srgbClr val="E84841"/>
    <a:srgbClr val="FFE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268C0A-9069-48C5-9480-B6A488E76822}" v="86" dt="2026-02-11T21:05:57.6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46" autoAdjust="0"/>
    <p:restoredTop sz="91544" autoAdjust="0"/>
  </p:normalViewPr>
  <p:slideViewPr>
    <p:cSldViewPr snapToGrid="0">
      <p:cViewPr varScale="1">
        <p:scale>
          <a:sx n="75" d="100"/>
          <a:sy n="75" d="100"/>
        </p:scale>
        <p:origin x="398" y="48"/>
      </p:cViewPr>
      <p:guideLst>
        <p:guide orient="horz" pos="595"/>
        <p:guide orient="horz" pos="255"/>
        <p:guide pos="3613"/>
        <p:guide orient="horz" pos="391"/>
        <p:guide pos="4067"/>
        <p:guide pos="2593"/>
        <p:guide orient="horz" pos="890"/>
        <p:guide orient="horz" pos="4110"/>
        <p:guide pos="1005"/>
        <p:guide pos="7061"/>
        <p:guide pos="15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7.fntdata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36F8484C-CE0B-45F2-98B7-0442D9389B2D}"/>
    <pc:docChg chg="delSld">
      <pc:chgData name="Perrine RODIER - Le Nouveau Belier" userId="8d18d86c-7c03-4563-8894-8ee266adb6ca" providerId="ADAL" clId="{36F8484C-CE0B-45F2-98B7-0442D9389B2D}" dt="2026-02-12T11:59:26.161" v="3" actId="47"/>
      <pc:docMkLst>
        <pc:docMk/>
      </pc:docMkLst>
      <pc:sldChg chg="del">
        <pc:chgData name="Perrine RODIER - Le Nouveau Belier" userId="8d18d86c-7c03-4563-8894-8ee266adb6ca" providerId="ADAL" clId="{36F8484C-CE0B-45F2-98B7-0442D9389B2D}" dt="2026-02-12T11:59:20.764" v="1" actId="47"/>
        <pc:sldMkLst>
          <pc:docMk/>
          <pc:sldMk cId="3532950853" sldId="1702"/>
        </pc:sldMkLst>
      </pc:sldChg>
      <pc:sldChg chg="del">
        <pc:chgData name="Perrine RODIER - Le Nouveau Belier" userId="8d18d86c-7c03-4563-8894-8ee266adb6ca" providerId="ADAL" clId="{36F8484C-CE0B-45F2-98B7-0442D9389B2D}" dt="2026-02-12T11:59:24.333" v="2" actId="47"/>
        <pc:sldMkLst>
          <pc:docMk/>
          <pc:sldMk cId="105305407" sldId="3536"/>
        </pc:sldMkLst>
      </pc:sldChg>
      <pc:sldChg chg="del">
        <pc:chgData name="Perrine RODIER - Le Nouveau Belier" userId="8d18d86c-7c03-4563-8894-8ee266adb6ca" providerId="ADAL" clId="{36F8484C-CE0B-45F2-98B7-0442D9389B2D}" dt="2026-02-12T11:59:26.161" v="3" actId="47"/>
        <pc:sldMkLst>
          <pc:docMk/>
          <pc:sldMk cId="3888920349" sldId="3545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3287408012" sldId="3936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3247114906" sldId="3939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2567892515" sldId="3949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239220508" sldId="3979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4140323070" sldId="3980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3946471256" sldId="3981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2332858409" sldId="3983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398026783" sldId="3987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184037890" sldId="4001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1196990988" sldId="4004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2752761414" sldId="4014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2370787125" sldId="4015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3308862162" sldId="4035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2498209700" sldId="4036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2842100675" sldId="4037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3935131405" sldId="4038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1746783252" sldId="4039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2370017434" sldId="4040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1711734196" sldId="4041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3815504380" sldId="4042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3001673852" sldId="4043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3727987743" sldId="4044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1438755213" sldId="4045"/>
        </pc:sldMkLst>
      </pc:sldChg>
      <pc:sldChg chg="del">
        <pc:chgData name="Perrine RODIER - Le Nouveau Belier" userId="8d18d86c-7c03-4563-8894-8ee266adb6ca" providerId="ADAL" clId="{36F8484C-CE0B-45F2-98B7-0442D9389B2D}" dt="2026-02-12T11:59:20.255" v="0" actId="47"/>
        <pc:sldMkLst>
          <pc:docMk/>
          <pc:sldMk cId="2632593065" sldId="404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12/02/2026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59F4F-B9B6-3D4C-319B-8FF0BB780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575CC0-4BEF-7437-4534-35686E37DE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694210"/>
            <a:ext cx="10363200" cy="1470025"/>
          </a:xfrm>
        </p:spPr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</a:rPr>
              <a:t>GUIDE CHR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3200" b="1" dirty="0">
                <a:latin typeface="Avenir Next LT Pro" panose="020B0504020202020204" pitchFamily="34" charset="0"/>
              </a:rPr>
              <a:t>Principe de couverture</a:t>
            </a:r>
            <a:endParaRPr lang="fr-FR" sz="48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566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A8B84-B7F1-0225-CAAD-6DE261B05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126EB6-19FA-C601-B062-ECBF62F96DA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B1DC81-5EC1-30C9-179A-A3E5D476D7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8D29F105-F087-DA5F-D446-471C175A1729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Header</a:t>
            </a:r>
          </a:p>
          <a:p>
            <a:pPr algn="l"/>
            <a:r>
              <a:rPr lang="fr-FR" sz="36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Footer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1BF3AF6-C6EA-1662-6AC1-903240A24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6602" y="189000"/>
            <a:ext cx="9256729" cy="6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3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A43AB-5C53-408C-884A-C3FE73FBC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83120F-01A4-AA8E-AF70-19725AAFB2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59CCCF-B825-FCCD-3E18-190E97E90C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4087436-007F-065D-608B-EDF8426706FE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Header</a:t>
            </a:r>
          </a:p>
          <a:p>
            <a:pPr algn="l"/>
            <a:r>
              <a:rPr lang="fr-FR" sz="36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Footer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07AB547-5B01-80CA-0B8E-3CDCF7C9C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6602" y="189000"/>
            <a:ext cx="9256729" cy="647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17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72C53-DB69-A379-C2A6-3FEB0F0F2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577CE7-9BF7-7D78-ACF9-3E668C6BA5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66E3FE-3CEB-B0F9-5CA7-E384316BCD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A275120-E42C-824A-50D2-849AD15360D6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Header</a:t>
            </a:r>
          </a:p>
          <a:p>
            <a:pPr algn="l"/>
            <a:r>
              <a:rPr lang="fr-FR" sz="36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Footer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3976A8-60B6-48E5-A676-EDF8A6217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6602" y="189000"/>
            <a:ext cx="9256728" cy="647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073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DF9E0-36D7-DEB1-3065-B2613CFA9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A1CEE6-B4F0-922E-0270-A978DFD744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56D9E1-6DF9-465E-5F89-2336E7248E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E01E1E9-C1CE-3E8C-A749-2041EBC09A9D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Header</a:t>
            </a:r>
          </a:p>
          <a:p>
            <a:pPr algn="l"/>
            <a:r>
              <a:rPr lang="fr-FR" sz="36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Footer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6FAC906-BBCE-BF35-AC00-9549B527C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6602" y="189000"/>
            <a:ext cx="9256728" cy="647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311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FF6E9-10A5-29B4-BD54-96686852C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C56BC6-B957-7CEF-26E3-1BE225699B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AEDE30-C8F8-54EA-4493-851B51AB1F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90826C81-74B7-7B0D-BF80-4559DEF39AA0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Guide – V1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conception&#10;&#10;Le contenu généré par l’IA peut être incorrect.">
            <a:extLst>
              <a:ext uri="{FF2B5EF4-FFF2-40B4-BE49-F238E27FC236}">
                <a16:creationId xmlns:a16="http://schemas.microsoft.com/office/drawing/2014/main" id="{991673AA-0537-033E-959B-73A1866EB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0" y="648728"/>
            <a:ext cx="859309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772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D5C9A-CC0B-5306-4309-FBA444828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E44DA0-3CED-2231-998E-A09DC2151CA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3025FD-70C2-1958-2635-4072173DC6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96B73C94-D49B-97B0-0AD8-B3179C8835D1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Guide – V2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4944E27-97D5-A3A3-19DA-7A3382815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87602" y="648728"/>
            <a:ext cx="859309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75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D1E4E-E734-6294-D448-AD7F103F0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A75D3F-D3B4-B093-4260-5AD2F5F689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4F199D-485B-28BF-4E72-D95EC92259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810B321A-DEE3-72DD-1B31-8872B786C29A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2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V3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6452927-3E89-C58A-AC0A-AF17C919E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87602" y="648728"/>
            <a:ext cx="8593093" cy="58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222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94252-588C-93D0-19B8-1DE08CA6F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98CB61-6C43-C00E-7728-2DA628FFF18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4B2D88-ECF9-447C-588F-54CFDB6E7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06EB4698-DCDA-A3E7-385A-941D5B4D9D57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3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V4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41D050B-6642-0D40-9FD2-2107CF549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87602" y="648929"/>
            <a:ext cx="8593093" cy="586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804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33BC6-43A1-AF12-BEF5-5D7EF56BA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493CBD-3C30-71AA-F2D2-54639890F4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ECA087-4730-B2EC-05DC-5E7D0F1487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A5969CD-B908-BC8F-95CA-41C58F20A8F7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3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V5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9CF7292-4FB4-43CF-8B44-E7D73F654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88367" y="648728"/>
            <a:ext cx="8591563" cy="58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98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6FCD1-2BB2-1C63-55D6-43BC4E1B4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DF78B-88E0-8E6B-2CC9-7EE34796E2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72523-C2E6-B8B4-FDFB-FE9F3FDC99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9AE30CDC-D479-5219-7D2E-2FBA7C9B6E9A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4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V6 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448F21B-3226-08E5-4739-F3F358D8B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8435" y="648728"/>
            <a:ext cx="4191427" cy="58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052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1FB35-99E1-9EED-F1E5-EF7143AF2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CAB3C8-DAD4-C587-D337-1628468A7F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5F89F2-DA43-00A6-2162-34C5E0984D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ADF924DB-34C3-C926-B406-7FEE248104CF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EC23C3D-545C-ED27-274E-9DCA48426EC4}"/>
              </a:ext>
            </a:extLst>
          </p:cNvPr>
          <p:cNvSpPr txBox="1"/>
          <p:nvPr/>
        </p:nvSpPr>
        <p:spPr>
          <a:xfrm>
            <a:off x="1899920" y="2826614"/>
            <a:ext cx="759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33797FD-829E-0D02-D010-5EB1D326BDBC}"/>
              </a:ext>
            </a:extLst>
          </p:cNvPr>
          <p:cNvSpPr txBox="1"/>
          <p:nvPr/>
        </p:nvSpPr>
        <p:spPr>
          <a:xfrm>
            <a:off x="4935977" y="2826614"/>
            <a:ext cx="759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87E3D07-0BAB-FFAC-B4A5-DE73E923E16A}"/>
              </a:ext>
            </a:extLst>
          </p:cNvPr>
          <p:cNvSpPr txBox="1"/>
          <p:nvPr/>
        </p:nvSpPr>
        <p:spPr>
          <a:xfrm>
            <a:off x="8027010" y="2826614"/>
            <a:ext cx="759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V3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8DE9490-69C5-0522-79D7-7D5A9D36C67C}"/>
              </a:ext>
            </a:extLst>
          </p:cNvPr>
          <p:cNvSpPr txBox="1"/>
          <p:nvPr/>
        </p:nvSpPr>
        <p:spPr>
          <a:xfrm>
            <a:off x="1899920" y="6268521"/>
            <a:ext cx="759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8FD68BE-E4A1-A897-ED96-EA21060289A5}"/>
              </a:ext>
            </a:extLst>
          </p:cNvPr>
          <p:cNvSpPr txBox="1"/>
          <p:nvPr/>
        </p:nvSpPr>
        <p:spPr>
          <a:xfrm>
            <a:off x="4935977" y="6268521"/>
            <a:ext cx="759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674C9FF-CBAC-9C74-F7C0-02DC5DFA55AF}"/>
              </a:ext>
            </a:extLst>
          </p:cNvPr>
          <p:cNvSpPr txBox="1"/>
          <p:nvPr/>
        </p:nvSpPr>
        <p:spPr>
          <a:xfrm>
            <a:off x="8027010" y="6268521"/>
            <a:ext cx="759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V6</a:t>
            </a:r>
          </a:p>
        </p:txBody>
      </p:sp>
      <p:pic>
        <p:nvPicPr>
          <p:cNvPr id="7" name="Image 6" descr="Une image contenant texte, conception&#10;&#10;Le contenu généré par l’IA peut être incorrect.">
            <a:extLst>
              <a:ext uri="{FF2B5EF4-FFF2-40B4-BE49-F238E27FC236}">
                <a16:creationId xmlns:a16="http://schemas.microsoft.com/office/drawing/2014/main" id="{51D46F50-1980-9FB1-C80F-3F3CCA369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8"/>
          <a:stretch>
            <a:fillRect/>
          </a:stretch>
        </p:blipFill>
        <p:spPr>
          <a:xfrm>
            <a:off x="2387600" y="415063"/>
            <a:ext cx="1941047" cy="270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44F8FDA-0202-4BC1-F99E-FD7787207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89"/>
          <a:stretch>
            <a:fillRect/>
          </a:stretch>
        </p:blipFill>
        <p:spPr>
          <a:xfrm>
            <a:off x="5432999" y="404813"/>
            <a:ext cx="1914083" cy="270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54C6CC3-C944-58D0-2AB2-9037E3525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0"/>
          <a:stretch>
            <a:fillRect/>
          </a:stretch>
        </p:blipFill>
        <p:spPr>
          <a:xfrm>
            <a:off x="8525700" y="404813"/>
            <a:ext cx="1914084" cy="27000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EF65B437-7840-706A-1694-35FE5C5563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3"/>
          <a:stretch>
            <a:fillRect/>
          </a:stretch>
        </p:blipFill>
        <p:spPr>
          <a:xfrm>
            <a:off x="2394547" y="3824625"/>
            <a:ext cx="1928703" cy="270000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EF2E8DA6-27A9-2744-D36A-A1AA3326D4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5"/>
          <a:stretch>
            <a:fillRect/>
          </a:stretch>
        </p:blipFill>
        <p:spPr>
          <a:xfrm>
            <a:off x="5432999" y="3816727"/>
            <a:ext cx="1928569" cy="2700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E88C1EE-3625-C837-E0FD-1AF35B4B46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380746" y="648728"/>
            <a:ext cx="4191427" cy="5867999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83D83ABD-DFE6-337E-27DB-6CA764B827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38952" y="3833291"/>
            <a:ext cx="1928571" cy="2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149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87D38-8CCB-663C-63B9-A7D360E54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381609-207C-2561-4D48-6E2F599011B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E585F9-BACF-F3C0-3E63-A3F56877D7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D489245-6855-5B74-64C8-88C46BC4187D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3597208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Header</a:t>
            </a:r>
          </a:p>
          <a:p>
            <a:pPr algn="l"/>
            <a:r>
              <a:rPr lang="fr-FR" sz="36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Footer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7" name="Image 6" descr="Une image contenant texte, capture d’écran, Impression, diagramme&#10;&#10;Le contenu généré par l’IA peut être incorrect.">
            <a:extLst>
              <a:ext uri="{FF2B5EF4-FFF2-40B4-BE49-F238E27FC236}">
                <a16:creationId xmlns:a16="http://schemas.microsoft.com/office/drawing/2014/main" id="{1C0C4FD9-31AC-0DE5-313A-D9B08B821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601" y="189000"/>
            <a:ext cx="9256732" cy="6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00173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92B3AB-C9FC-49E6-B2F3-383B68018533}">
  <ds:schemaRefs>
    <ds:schemaRef ds:uri="http://schemas.openxmlformats.org/package/2006/metadata/core-properties"/>
    <ds:schemaRef ds:uri="http://purl.org/dc/terms/"/>
    <ds:schemaRef ds:uri="13055240-6747-4554-b766-35312c4273f3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  <ds:schemaRef ds:uri="cff9fb1f-4cb5-40da-bc88-dae69ef8e188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33224</TotalTime>
  <Words>113</Words>
  <Application>Microsoft Office PowerPoint</Application>
  <PresentationFormat>Grand écran</PresentationFormat>
  <Paragraphs>36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Avenir Next LT Pro</vt:lpstr>
      <vt:lpstr>Arial</vt:lpstr>
      <vt:lpstr>Calibri</vt:lpstr>
      <vt:lpstr>Helvetica</vt:lpstr>
      <vt:lpstr>1_Thème Office</vt:lpstr>
      <vt:lpstr>GUIDE CHR Principe de couverture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Perrine RODIER - Le Nouveau Belier</cp:lastModifiedBy>
  <cp:revision>834</cp:revision>
  <cp:lastPrinted>2023-03-06T14:00:03Z</cp:lastPrinted>
  <dcterms:created xsi:type="dcterms:W3CDTF">2018-09-12T14:44:28Z</dcterms:created>
  <dcterms:modified xsi:type="dcterms:W3CDTF">2026-02-12T11:59:27Z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