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2"/>
  </p:notesMasterIdLst>
  <p:sldIdLst>
    <p:sldId id="1702" r:id="rId5"/>
    <p:sldId id="3393" r:id="rId6"/>
    <p:sldId id="3380" r:id="rId7"/>
    <p:sldId id="3471" r:id="rId8"/>
    <p:sldId id="3483" r:id="rId9"/>
    <p:sldId id="3484" r:id="rId10"/>
    <p:sldId id="3472" r:id="rId11"/>
    <p:sldId id="3473" r:id="rId12"/>
    <p:sldId id="3476" r:id="rId13"/>
    <p:sldId id="3478" r:id="rId14"/>
    <p:sldId id="3477" r:id="rId15"/>
    <p:sldId id="3479" r:id="rId16"/>
    <p:sldId id="3480" r:id="rId17"/>
    <p:sldId id="3491" r:id="rId18"/>
    <p:sldId id="3492" r:id="rId19"/>
    <p:sldId id="3490" r:id="rId20"/>
    <p:sldId id="1902" r:id="rId21"/>
  </p:sldIdLst>
  <p:sldSz cx="12192000" cy="6858000"/>
  <p:notesSz cx="9869488" cy="6738938"/>
  <p:embeddedFontLst>
    <p:embeddedFont>
      <p:font typeface="Avenir Next LT Pro" panose="020B0504020202020204" pitchFamily="34" charset="0"/>
      <p:regular r:id="rId23"/>
      <p:bold r:id="rId24"/>
      <p:italic r:id="rId25"/>
      <p:boldItalic r:id="rId26"/>
    </p:embeddedFont>
    <p:embeddedFont>
      <p:font typeface="Helvetica" panose="020B0604020202020204" pitchFamily="34" charset="0"/>
      <p:regular r:id="rId27"/>
      <p:bold r:id="rId28"/>
      <p:italic r:id="rId29"/>
      <p:boldItalic r:id="rId3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595" userDrawn="1">
          <p15:clr>
            <a:srgbClr val="A4A3A4"/>
          </p15:clr>
        </p15:guide>
        <p15:guide id="3" orient="horz" pos="255" userDrawn="1">
          <p15:clr>
            <a:srgbClr val="A4A3A4"/>
          </p15:clr>
        </p15:guide>
        <p15:guide id="4" pos="3613" userDrawn="1">
          <p15:clr>
            <a:srgbClr val="A4A3A4"/>
          </p15:clr>
        </p15:guide>
        <p15:guide id="5" orient="horz" pos="391" userDrawn="1">
          <p15:clr>
            <a:srgbClr val="A4A3A4"/>
          </p15:clr>
        </p15:guide>
        <p15:guide id="6" pos="4067" userDrawn="1">
          <p15:clr>
            <a:srgbClr val="A4A3A4"/>
          </p15:clr>
        </p15:guide>
        <p15:guide id="7" pos="2048" userDrawn="1">
          <p15:clr>
            <a:srgbClr val="A4A3A4"/>
          </p15:clr>
        </p15:guide>
        <p15:guide id="8" orient="horz" pos="24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5A49"/>
    <a:srgbClr val="0B2D29"/>
    <a:srgbClr val="E2B90F"/>
    <a:srgbClr val="1D8A90"/>
    <a:srgbClr val="3193B8"/>
    <a:srgbClr val="E84841"/>
    <a:srgbClr val="FFE500"/>
    <a:srgbClr val="FFFFFF"/>
    <a:srgbClr val="932645"/>
    <a:srgbClr val="4E6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D84ED8-9D65-406A-BE6C-450FF703AC52}" v="33" dt="2025-03-28T10:31:17.9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1" autoAdjust="0"/>
    <p:restoredTop sz="91544" autoAdjust="0"/>
  </p:normalViewPr>
  <p:slideViewPr>
    <p:cSldViewPr snapToGrid="0">
      <p:cViewPr varScale="1">
        <p:scale>
          <a:sx n="82" d="100"/>
          <a:sy n="82" d="100"/>
        </p:scale>
        <p:origin x="331" y="53"/>
      </p:cViewPr>
      <p:guideLst>
        <p:guide orient="horz" pos="595"/>
        <p:guide orient="horz" pos="255"/>
        <p:guide pos="3613"/>
        <p:guide orient="horz" pos="391"/>
        <p:guide pos="4067"/>
        <p:guide pos="2048"/>
        <p:guide orient="horz" pos="24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notesViewPr>
    <p:cSldViewPr snapToGrid="0">
      <p:cViewPr varScale="1">
        <p:scale>
          <a:sx n="88" d="100"/>
          <a:sy n="88" d="100"/>
        </p:scale>
        <p:origin x="1838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1ED84ED8-9D65-406A-BE6C-450FF703AC52}"/>
    <pc:docChg chg="undo custSel addSld modSld">
      <pc:chgData name="Perrine RODIER - Le Nouveau Belier" userId="8d18d86c-7c03-4563-8894-8ee266adb6ca" providerId="ADAL" clId="{1ED84ED8-9D65-406A-BE6C-450FF703AC52}" dt="2025-03-28T10:31:17.925" v="80" actId="1076"/>
      <pc:docMkLst>
        <pc:docMk/>
      </pc:docMkLst>
      <pc:sldChg chg="modSp mod">
        <pc:chgData name="Perrine RODIER - Le Nouveau Belier" userId="8d18d86c-7c03-4563-8894-8ee266adb6ca" providerId="ADAL" clId="{1ED84ED8-9D65-406A-BE6C-450FF703AC52}" dt="2025-03-28T10:01:29.871" v="3" actId="20577"/>
        <pc:sldMkLst>
          <pc:docMk/>
          <pc:sldMk cId="913343922" sldId="3472"/>
        </pc:sldMkLst>
        <pc:spChg chg="mod">
          <ac:chgData name="Perrine RODIER - Le Nouveau Belier" userId="8d18d86c-7c03-4563-8894-8ee266adb6ca" providerId="ADAL" clId="{1ED84ED8-9D65-406A-BE6C-450FF703AC52}" dt="2025-03-28T10:01:29.871" v="3" actId="20577"/>
          <ac:spMkLst>
            <pc:docMk/>
            <pc:sldMk cId="913343922" sldId="3472"/>
            <ac:spMk id="3" creationId="{5EB67F0A-AF60-9249-1881-4448FB8BFBB4}"/>
          </ac:spMkLst>
        </pc:spChg>
      </pc:sldChg>
      <pc:sldChg chg="modSp mod">
        <pc:chgData name="Perrine RODIER - Le Nouveau Belier" userId="8d18d86c-7c03-4563-8894-8ee266adb6ca" providerId="ADAL" clId="{1ED84ED8-9D65-406A-BE6C-450FF703AC52}" dt="2025-03-28T10:01:33.957" v="5" actId="20577"/>
        <pc:sldMkLst>
          <pc:docMk/>
          <pc:sldMk cId="1880129316" sldId="3473"/>
        </pc:sldMkLst>
        <pc:spChg chg="mod">
          <ac:chgData name="Perrine RODIER - Le Nouveau Belier" userId="8d18d86c-7c03-4563-8894-8ee266adb6ca" providerId="ADAL" clId="{1ED84ED8-9D65-406A-BE6C-450FF703AC52}" dt="2025-03-28T10:01:33.957" v="5" actId="20577"/>
          <ac:spMkLst>
            <pc:docMk/>
            <pc:sldMk cId="1880129316" sldId="3473"/>
            <ac:spMk id="3" creationId="{DF26280A-9961-E04B-CE45-70D8F09058AF}"/>
          </ac:spMkLst>
        </pc:spChg>
      </pc:sldChg>
      <pc:sldChg chg="modSp mod">
        <pc:chgData name="Perrine RODIER - Le Nouveau Belier" userId="8d18d86c-7c03-4563-8894-8ee266adb6ca" providerId="ADAL" clId="{1ED84ED8-9D65-406A-BE6C-450FF703AC52}" dt="2025-03-28T10:01:22.363" v="1" actId="20577"/>
        <pc:sldMkLst>
          <pc:docMk/>
          <pc:sldMk cId="785903528" sldId="3483"/>
        </pc:sldMkLst>
        <pc:spChg chg="mod">
          <ac:chgData name="Perrine RODIER - Le Nouveau Belier" userId="8d18d86c-7c03-4563-8894-8ee266adb6ca" providerId="ADAL" clId="{1ED84ED8-9D65-406A-BE6C-450FF703AC52}" dt="2025-03-28T10:01:22.363" v="1" actId="20577"/>
          <ac:spMkLst>
            <pc:docMk/>
            <pc:sldMk cId="785903528" sldId="3483"/>
            <ac:spMk id="3" creationId="{6575510F-E6E6-C41E-EAB9-2507DD0CF6A6}"/>
          </ac:spMkLst>
        </pc:spChg>
      </pc:sldChg>
      <pc:sldChg chg="modSp mod">
        <pc:chgData name="Perrine RODIER - Le Nouveau Belier" userId="8d18d86c-7c03-4563-8894-8ee266adb6ca" providerId="ADAL" clId="{1ED84ED8-9D65-406A-BE6C-450FF703AC52}" dt="2025-03-28T10:01:25.500" v="2" actId="20577"/>
        <pc:sldMkLst>
          <pc:docMk/>
          <pc:sldMk cId="1838131157" sldId="3484"/>
        </pc:sldMkLst>
        <pc:spChg chg="mod">
          <ac:chgData name="Perrine RODIER - Le Nouveau Belier" userId="8d18d86c-7c03-4563-8894-8ee266adb6ca" providerId="ADAL" clId="{1ED84ED8-9D65-406A-BE6C-450FF703AC52}" dt="2025-03-28T10:01:25.500" v="2" actId="20577"/>
          <ac:spMkLst>
            <pc:docMk/>
            <pc:sldMk cId="1838131157" sldId="3484"/>
            <ac:spMk id="3" creationId="{5C89CFE6-6D13-0A1D-A0B6-972FAD21D2E9}"/>
          </ac:spMkLst>
        </pc:spChg>
      </pc:sldChg>
      <pc:sldChg chg="addSp delSp modSp mod">
        <pc:chgData name="Perrine RODIER - Le Nouveau Belier" userId="8d18d86c-7c03-4563-8894-8ee266adb6ca" providerId="ADAL" clId="{1ED84ED8-9D65-406A-BE6C-450FF703AC52}" dt="2025-03-28T10:31:17.925" v="80" actId="1076"/>
        <pc:sldMkLst>
          <pc:docMk/>
          <pc:sldMk cId="3453875838" sldId="3490"/>
        </pc:sldMkLst>
        <pc:spChg chg="mod">
          <ac:chgData name="Perrine RODIER - Le Nouveau Belier" userId="8d18d86c-7c03-4563-8894-8ee266adb6ca" providerId="ADAL" clId="{1ED84ED8-9D65-406A-BE6C-450FF703AC52}" dt="2025-03-28T10:29:52.838" v="59" actId="1076"/>
          <ac:spMkLst>
            <pc:docMk/>
            <pc:sldMk cId="3453875838" sldId="3490"/>
            <ac:spMk id="4" creationId="{8FD7F227-010A-1DB7-2A2F-D1304D42B04B}"/>
          </ac:spMkLst>
        </pc:spChg>
        <pc:spChg chg="add mod">
          <ac:chgData name="Perrine RODIER - Le Nouveau Belier" userId="8d18d86c-7c03-4563-8894-8ee266adb6ca" providerId="ADAL" clId="{1ED84ED8-9D65-406A-BE6C-450FF703AC52}" dt="2025-03-28T10:31:17.925" v="80" actId="1076"/>
          <ac:spMkLst>
            <pc:docMk/>
            <pc:sldMk cId="3453875838" sldId="3490"/>
            <ac:spMk id="20" creationId="{1F829C82-47CE-1841-63BC-FFE96462E1D0}"/>
          </ac:spMkLst>
        </pc:spChg>
        <pc:spChg chg="add mod">
          <ac:chgData name="Perrine RODIER - Le Nouveau Belier" userId="8d18d86c-7c03-4563-8894-8ee266adb6ca" providerId="ADAL" clId="{1ED84ED8-9D65-406A-BE6C-450FF703AC52}" dt="2025-03-28T10:31:17.925" v="80" actId="1076"/>
          <ac:spMkLst>
            <pc:docMk/>
            <pc:sldMk cId="3453875838" sldId="3490"/>
            <ac:spMk id="21" creationId="{CC62138B-C9B2-5692-F237-ED968DF0952C}"/>
          </ac:spMkLst>
        </pc:spChg>
        <pc:spChg chg="add mod">
          <ac:chgData name="Perrine RODIER - Le Nouveau Belier" userId="8d18d86c-7c03-4563-8894-8ee266adb6ca" providerId="ADAL" clId="{1ED84ED8-9D65-406A-BE6C-450FF703AC52}" dt="2025-03-28T10:31:17.925" v="80" actId="1076"/>
          <ac:spMkLst>
            <pc:docMk/>
            <pc:sldMk cId="3453875838" sldId="3490"/>
            <ac:spMk id="22" creationId="{7972B22F-3D9C-1604-EBA9-02346BBB3A73}"/>
          </ac:spMkLst>
        </pc:spChg>
        <pc:spChg chg="add mod">
          <ac:chgData name="Perrine RODIER - Le Nouveau Belier" userId="8d18d86c-7c03-4563-8894-8ee266adb6ca" providerId="ADAL" clId="{1ED84ED8-9D65-406A-BE6C-450FF703AC52}" dt="2025-03-28T10:30:12.874" v="65" actId="20577"/>
          <ac:spMkLst>
            <pc:docMk/>
            <pc:sldMk cId="3453875838" sldId="3490"/>
            <ac:spMk id="23" creationId="{F530C961-0F63-6A4A-6C25-D8D1A35760BA}"/>
          </ac:spMkLst>
        </pc:spChg>
        <pc:spChg chg="add mod">
          <ac:chgData name="Perrine RODIER - Le Nouveau Belier" userId="8d18d86c-7c03-4563-8894-8ee266adb6ca" providerId="ADAL" clId="{1ED84ED8-9D65-406A-BE6C-450FF703AC52}" dt="2025-03-28T10:30:20.985" v="67" actId="20577"/>
          <ac:spMkLst>
            <pc:docMk/>
            <pc:sldMk cId="3453875838" sldId="3490"/>
            <ac:spMk id="24" creationId="{D5F0E557-A2A7-1926-B6EC-C18988F11441}"/>
          </ac:spMkLst>
        </pc:spChg>
        <pc:spChg chg="add del mod">
          <ac:chgData name="Perrine RODIER - Le Nouveau Belier" userId="8d18d86c-7c03-4563-8894-8ee266adb6ca" providerId="ADAL" clId="{1ED84ED8-9D65-406A-BE6C-450FF703AC52}" dt="2025-03-28T10:30:23.264" v="68" actId="478"/>
          <ac:spMkLst>
            <pc:docMk/>
            <pc:sldMk cId="3453875838" sldId="3490"/>
            <ac:spMk id="25" creationId="{09E64A0D-DCFB-1861-2AE8-40CC2592EDA2}"/>
          </ac:spMkLst>
        </pc:spChg>
        <pc:picChg chg="del">
          <ac:chgData name="Perrine RODIER - Le Nouveau Belier" userId="8d18d86c-7c03-4563-8894-8ee266adb6ca" providerId="ADAL" clId="{1ED84ED8-9D65-406A-BE6C-450FF703AC52}" dt="2025-03-28T10:10:58.318" v="13" actId="478"/>
          <ac:picMkLst>
            <pc:docMk/>
            <pc:sldMk cId="3453875838" sldId="3490"/>
            <ac:picMk id="7" creationId="{C800EB76-6E5C-2263-A680-9768A49629CB}"/>
          </ac:picMkLst>
        </pc:picChg>
        <pc:picChg chg="mod">
          <ac:chgData name="Perrine RODIER - Le Nouveau Belier" userId="8d18d86c-7c03-4563-8894-8ee266adb6ca" providerId="ADAL" clId="{1ED84ED8-9D65-406A-BE6C-450FF703AC52}" dt="2025-03-28T10:31:17.925" v="80" actId="1076"/>
          <ac:picMkLst>
            <pc:docMk/>
            <pc:sldMk cId="3453875838" sldId="3490"/>
            <ac:picMk id="10" creationId="{7DDE69E3-AF9D-3CE3-8D19-06288B1226DB}"/>
          </ac:picMkLst>
        </pc:picChg>
        <pc:picChg chg="del">
          <ac:chgData name="Perrine RODIER - Le Nouveau Belier" userId="8d18d86c-7c03-4563-8894-8ee266adb6ca" providerId="ADAL" clId="{1ED84ED8-9D65-406A-BE6C-450FF703AC52}" dt="2025-03-28T10:10:58.318" v="13" actId="478"/>
          <ac:picMkLst>
            <pc:docMk/>
            <pc:sldMk cId="3453875838" sldId="3490"/>
            <ac:picMk id="11" creationId="{BACFFA94-B064-AC16-F7BF-EB7E5371EF7F}"/>
          </ac:picMkLst>
        </pc:picChg>
        <pc:picChg chg="mod">
          <ac:chgData name="Perrine RODIER - Le Nouveau Belier" userId="8d18d86c-7c03-4563-8894-8ee266adb6ca" providerId="ADAL" clId="{1ED84ED8-9D65-406A-BE6C-450FF703AC52}" dt="2025-03-28T10:31:07.394" v="79" actId="1037"/>
          <ac:picMkLst>
            <pc:docMk/>
            <pc:sldMk cId="3453875838" sldId="3490"/>
            <ac:picMk id="12" creationId="{8EAC99BE-5DC9-A1FE-3F1E-847CCA24D285}"/>
          </ac:picMkLst>
        </pc:picChg>
        <pc:picChg chg="mod ord">
          <ac:chgData name="Perrine RODIER - Le Nouveau Belier" userId="8d18d86c-7c03-4563-8894-8ee266adb6ca" providerId="ADAL" clId="{1ED84ED8-9D65-406A-BE6C-450FF703AC52}" dt="2025-03-28T10:31:00.406" v="77" actId="171"/>
          <ac:picMkLst>
            <pc:docMk/>
            <pc:sldMk cId="3453875838" sldId="3490"/>
            <ac:picMk id="13" creationId="{BF8E1566-079B-7A08-8158-628B0A8C2B23}"/>
          </ac:picMkLst>
        </pc:picChg>
        <pc:picChg chg="del">
          <ac:chgData name="Perrine RODIER - Le Nouveau Belier" userId="8d18d86c-7c03-4563-8894-8ee266adb6ca" providerId="ADAL" clId="{1ED84ED8-9D65-406A-BE6C-450FF703AC52}" dt="2025-03-28T10:10:58.318" v="13" actId="478"/>
          <ac:picMkLst>
            <pc:docMk/>
            <pc:sldMk cId="3453875838" sldId="3490"/>
            <ac:picMk id="14" creationId="{8C7C662B-C0D7-B2EC-96DC-0B7950307DF9}"/>
          </ac:picMkLst>
        </pc:picChg>
        <pc:picChg chg="mod">
          <ac:chgData name="Perrine RODIER - Le Nouveau Belier" userId="8d18d86c-7c03-4563-8894-8ee266adb6ca" providerId="ADAL" clId="{1ED84ED8-9D65-406A-BE6C-450FF703AC52}" dt="2025-03-28T10:31:17.925" v="80" actId="1076"/>
          <ac:picMkLst>
            <pc:docMk/>
            <pc:sldMk cId="3453875838" sldId="3490"/>
            <ac:picMk id="15" creationId="{4C3C07C4-F54D-6A74-F2C2-D2C14A880D80}"/>
          </ac:picMkLst>
        </pc:picChg>
        <pc:picChg chg="mod">
          <ac:chgData name="Perrine RODIER - Le Nouveau Belier" userId="8d18d86c-7c03-4563-8894-8ee266adb6ca" providerId="ADAL" clId="{1ED84ED8-9D65-406A-BE6C-450FF703AC52}" dt="2025-03-28T10:31:17.925" v="80" actId="1076"/>
          <ac:picMkLst>
            <pc:docMk/>
            <pc:sldMk cId="3453875838" sldId="3490"/>
            <ac:picMk id="16" creationId="{25E5892B-C14E-2A48-6111-306721FE9A53}"/>
          </ac:picMkLst>
        </pc:picChg>
        <pc:picChg chg="add mod">
          <ac:chgData name="Perrine RODIER - Le Nouveau Belier" userId="8d18d86c-7c03-4563-8894-8ee266adb6ca" providerId="ADAL" clId="{1ED84ED8-9D65-406A-BE6C-450FF703AC52}" dt="2025-03-28T10:12:11.995" v="33" actId="1076"/>
          <ac:picMkLst>
            <pc:docMk/>
            <pc:sldMk cId="3453875838" sldId="3490"/>
            <ac:picMk id="19" creationId="{9CEFFBBE-800C-553D-7B12-629C21DA47BD}"/>
          </ac:picMkLst>
        </pc:picChg>
        <pc:cxnChg chg="add mod">
          <ac:chgData name="Perrine RODIER - Le Nouveau Belier" userId="8d18d86c-7c03-4563-8894-8ee266adb6ca" providerId="ADAL" clId="{1ED84ED8-9D65-406A-BE6C-450FF703AC52}" dt="2025-03-28T10:30:43.584" v="73" actId="208"/>
          <ac:cxnSpMkLst>
            <pc:docMk/>
            <pc:sldMk cId="3453875838" sldId="3490"/>
            <ac:cxnSpMk id="27" creationId="{B55EDF42-C257-AC09-D28E-2D46EEC59622}"/>
          </ac:cxnSpMkLst>
        </pc:cxnChg>
        <pc:cxnChg chg="add mod">
          <ac:chgData name="Perrine RODIER - Le Nouveau Belier" userId="8d18d86c-7c03-4563-8894-8ee266adb6ca" providerId="ADAL" clId="{1ED84ED8-9D65-406A-BE6C-450FF703AC52}" dt="2025-03-28T10:30:49.469" v="75" actId="1076"/>
          <ac:cxnSpMkLst>
            <pc:docMk/>
            <pc:sldMk cId="3453875838" sldId="3490"/>
            <ac:cxnSpMk id="28" creationId="{DF2B69F5-3F10-8929-A6ED-212BAF6E83F2}"/>
          </ac:cxnSpMkLst>
        </pc:cxnChg>
      </pc:sldChg>
      <pc:sldChg chg="modSp add mod">
        <pc:chgData name="Perrine RODIER - Le Nouveau Belier" userId="8d18d86c-7c03-4563-8894-8ee266adb6ca" providerId="ADAL" clId="{1ED84ED8-9D65-406A-BE6C-450FF703AC52}" dt="2025-03-28T10:10:15.956" v="11" actId="14826"/>
        <pc:sldMkLst>
          <pc:docMk/>
          <pc:sldMk cId="3021242999" sldId="3491"/>
        </pc:sldMkLst>
        <pc:spChg chg="mod">
          <ac:chgData name="Perrine RODIER - Le Nouveau Belier" userId="8d18d86c-7c03-4563-8894-8ee266adb6ca" providerId="ADAL" clId="{1ED84ED8-9D65-406A-BE6C-450FF703AC52}" dt="2025-03-28T10:01:59.209" v="7" actId="20577"/>
          <ac:spMkLst>
            <pc:docMk/>
            <pc:sldMk cId="3021242999" sldId="3491"/>
            <ac:spMk id="3" creationId="{455E8759-DE62-2D90-6183-54D44399CC5C}"/>
          </ac:spMkLst>
        </pc:spChg>
        <pc:picChg chg="mod">
          <ac:chgData name="Perrine RODIER - Le Nouveau Belier" userId="8d18d86c-7c03-4563-8894-8ee266adb6ca" providerId="ADAL" clId="{1ED84ED8-9D65-406A-BE6C-450FF703AC52}" dt="2025-03-28T10:02:45.039" v="9" actId="14826"/>
          <ac:picMkLst>
            <pc:docMk/>
            <pc:sldMk cId="3021242999" sldId="3491"/>
            <ac:picMk id="6" creationId="{15917C62-1B05-FB6B-01C2-B416AFC13473}"/>
          </ac:picMkLst>
        </pc:picChg>
        <pc:picChg chg="mod">
          <ac:chgData name="Perrine RODIER - Le Nouveau Belier" userId="8d18d86c-7c03-4563-8894-8ee266adb6ca" providerId="ADAL" clId="{1ED84ED8-9D65-406A-BE6C-450FF703AC52}" dt="2025-03-28T10:10:15.956" v="11" actId="14826"/>
          <ac:picMkLst>
            <pc:docMk/>
            <pc:sldMk cId="3021242999" sldId="3491"/>
            <ac:picMk id="8" creationId="{CB9315F7-7D5A-C1D5-708B-5B0F849A05FF}"/>
          </ac:picMkLst>
        </pc:picChg>
      </pc:sldChg>
      <pc:sldChg chg="modSp add mod">
        <pc:chgData name="Perrine RODIER - Le Nouveau Belier" userId="8d18d86c-7c03-4563-8894-8ee266adb6ca" providerId="ADAL" clId="{1ED84ED8-9D65-406A-BE6C-450FF703AC52}" dt="2025-03-28T10:10:25.139" v="12" actId="14826"/>
        <pc:sldMkLst>
          <pc:docMk/>
          <pc:sldMk cId="3428267845" sldId="3492"/>
        </pc:sldMkLst>
        <pc:spChg chg="mod">
          <ac:chgData name="Perrine RODIER - Le Nouveau Belier" userId="8d18d86c-7c03-4563-8894-8ee266adb6ca" providerId="ADAL" clId="{1ED84ED8-9D65-406A-BE6C-450FF703AC52}" dt="2025-03-28T10:02:01.628" v="8" actId="20577"/>
          <ac:spMkLst>
            <pc:docMk/>
            <pc:sldMk cId="3428267845" sldId="3492"/>
            <ac:spMk id="3" creationId="{7B628A2D-CEE7-D898-EE39-1A1063DC9C7F}"/>
          </ac:spMkLst>
        </pc:spChg>
        <pc:picChg chg="mod">
          <ac:chgData name="Perrine RODIER - Le Nouveau Belier" userId="8d18d86c-7c03-4563-8894-8ee266adb6ca" providerId="ADAL" clId="{1ED84ED8-9D65-406A-BE6C-450FF703AC52}" dt="2025-03-28T10:02:52.462" v="10" actId="14826"/>
          <ac:picMkLst>
            <pc:docMk/>
            <pc:sldMk cId="3428267845" sldId="3492"/>
            <ac:picMk id="8" creationId="{5D0A405F-7E1E-B395-BE87-4A159F4BF0EC}"/>
          </ac:picMkLst>
        </pc:picChg>
        <pc:picChg chg="mod">
          <ac:chgData name="Perrine RODIER - Le Nouveau Belier" userId="8d18d86c-7c03-4563-8894-8ee266adb6ca" providerId="ADAL" clId="{1ED84ED8-9D65-406A-BE6C-450FF703AC52}" dt="2025-03-28T10:10:25.139" v="12" actId="14826"/>
          <ac:picMkLst>
            <pc:docMk/>
            <pc:sldMk cId="3428267845" sldId="3492"/>
            <ac:picMk id="9" creationId="{5D52F4ED-F391-16B9-53FC-C487399D37F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28/03/2025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28/03/2025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28/03/2025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28/03/2025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28/03/2025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28/03/2025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28/03/2025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28/03/2025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28/03/2025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28/03/2025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28/03/2025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28/03/2025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28/03/2025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11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735774"/>
            <a:ext cx="10363200" cy="1470025"/>
          </a:xfrm>
        </p:spPr>
        <p:txBody>
          <a:bodyPr/>
          <a:lstStyle/>
          <a:p>
            <a:r>
              <a:rPr lang="fr-FR" b="1" dirty="0">
                <a:latin typeface="Avenir Next LT Pro" panose="020B0504020202020204" pitchFamily="34" charset="0"/>
              </a:rPr>
              <a:t>METRO x LNB</a:t>
            </a:r>
            <a:endParaRPr lang="fr-FR" sz="4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5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7BBFB-2189-08DA-29D3-F86502C00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1654CE-2591-9D76-119F-E8DF7A16E5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DB940E-6495-8C01-FD65-4F97FC0AA3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0E99D82-63C5-CA88-DC4E-A28B37253F38}"/>
              </a:ext>
            </a:extLst>
          </p:cNvPr>
          <p:cNvSpPr txBox="1">
            <a:spLocks/>
          </p:cNvSpPr>
          <p:nvPr/>
        </p:nvSpPr>
        <p:spPr bwMode="auto">
          <a:xfrm>
            <a:off x="152400" y="395482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V4 </a:t>
            </a:r>
            <a:r>
              <a:rPr lang="fr-FR" sz="32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Abis</a:t>
            </a:r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Guide majeur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7F8055-F507-8B78-B1D8-CAA24F94A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r="110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F912CB5-CF46-269E-2F78-AB864C601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16755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81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74929-89D1-F4E3-14AB-3177A4B9F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D0A383-D754-B65C-CD79-48DB481DD5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5E0A0E-7FD1-9D86-E46C-C45303FD3D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41E7424-BE37-43D5-EDE2-28BFD45A33AD}"/>
              </a:ext>
            </a:extLst>
          </p:cNvPr>
          <p:cNvSpPr txBox="1">
            <a:spLocks/>
          </p:cNvSpPr>
          <p:nvPr/>
        </p:nvSpPr>
        <p:spPr bwMode="auto">
          <a:xfrm>
            <a:off x="152400" y="407043"/>
            <a:ext cx="2833396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V4 A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Guides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CE9230F-7E98-9550-992A-B9E969CDF84F}"/>
              </a:ext>
            </a:extLst>
          </p:cNvPr>
          <p:cNvSpPr txBox="1">
            <a:spLocks/>
          </p:cNvSpPr>
          <p:nvPr/>
        </p:nvSpPr>
        <p:spPr bwMode="auto">
          <a:xfrm>
            <a:off x="152400" y="1004559"/>
            <a:ext cx="2833396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régionaux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ECF90A-226B-19F8-3342-5D74CFF75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r="110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60B637B-CB5C-AB63-2FE2-879858181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16755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63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A6BB1-E902-7387-DA46-7C069A944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1B499-6B37-EE26-564E-016D51C645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CD012D-59F7-BB69-6568-D8B2FD0A53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2D0605A-419E-65BA-3933-639D6D3B2B50}"/>
              </a:ext>
            </a:extLst>
          </p:cNvPr>
          <p:cNvSpPr txBox="1">
            <a:spLocks/>
          </p:cNvSpPr>
          <p:nvPr/>
        </p:nvSpPr>
        <p:spPr bwMode="auto">
          <a:xfrm>
            <a:off x="152400" y="395482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V4 B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Guide majeur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E76995-C54C-244E-9A5B-7AEB39302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r="110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03FD342-5C35-EB09-E1AC-A289940EA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16755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84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DA532-C41E-8948-7AA0-695A09841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325E27-9DB9-C9AA-97C8-663B213B30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177762-6B1E-A7A8-A56F-08DE2CB936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A286FF2-3C72-ADEB-3E05-E3FD9981FA8E}"/>
              </a:ext>
            </a:extLst>
          </p:cNvPr>
          <p:cNvSpPr txBox="1">
            <a:spLocks/>
          </p:cNvSpPr>
          <p:nvPr/>
        </p:nvSpPr>
        <p:spPr bwMode="auto">
          <a:xfrm>
            <a:off x="152400" y="397712"/>
            <a:ext cx="2833396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V4 B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Guides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A3771C3-9D3A-CAFC-A54D-1C6853BD9E39}"/>
              </a:ext>
            </a:extLst>
          </p:cNvPr>
          <p:cNvSpPr txBox="1">
            <a:spLocks/>
          </p:cNvSpPr>
          <p:nvPr/>
        </p:nvSpPr>
        <p:spPr bwMode="auto">
          <a:xfrm>
            <a:off x="152400" y="995228"/>
            <a:ext cx="2833396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régionaux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DA3F657-D52C-FEC7-644C-FC50660C8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r="110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49D748-B72A-7F3F-FF00-E0D330F4E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16755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57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7F5B0-5D90-0219-F8D4-2258710EA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7FA1A1-E675-ED6E-C6DC-D57A06AD2C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00175F-66DA-1519-B2BB-002F97E20C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55E8759-DE62-2D90-6183-54D44399CC5C}"/>
              </a:ext>
            </a:extLst>
          </p:cNvPr>
          <p:cNvSpPr txBox="1">
            <a:spLocks/>
          </p:cNvSpPr>
          <p:nvPr/>
        </p:nvSpPr>
        <p:spPr bwMode="auto">
          <a:xfrm>
            <a:off x="152400" y="395482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V5 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Guide majeur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5917C62-1B05-FB6B-01C2-B416AFC13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128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B9315F7-7D5A-C1D5-708B-5B0F849A0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r="16756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42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124DA-3E47-82F2-81B7-56E0C8ADF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A0BB76-58D1-1D78-154E-765E33FA6D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E0F3F1-6CD5-AB39-194A-3163D928F1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B628A2D-CEE7-D898-EE39-1A1063DC9C7F}"/>
              </a:ext>
            </a:extLst>
          </p:cNvPr>
          <p:cNvSpPr txBox="1">
            <a:spLocks/>
          </p:cNvSpPr>
          <p:nvPr/>
        </p:nvSpPr>
        <p:spPr bwMode="auto">
          <a:xfrm>
            <a:off x="152400" y="397712"/>
            <a:ext cx="2833396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V5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Guides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C2EAD46-4104-1098-CEC0-E186E798CEEE}"/>
              </a:ext>
            </a:extLst>
          </p:cNvPr>
          <p:cNvSpPr txBox="1">
            <a:spLocks/>
          </p:cNvSpPr>
          <p:nvPr/>
        </p:nvSpPr>
        <p:spPr bwMode="auto">
          <a:xfrm>
            <a:off x="152400" y="995228"/>
            <a:ext cx="2833396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régionaux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D0A405F-7E1E-B395-BE87-4A159F4BF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r="146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52F4ED-F391-16B9-53FC-C487399D3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r="16756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67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D3834-9DE1-A57D-1114-F7964AEDE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E6A6DB-6D8D-8BE0-4D66-E5354993F2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7F227-010A-1DB7-2A2F-D1304D42B0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DDE69E3-AF9D-3CE3-8D19-06288B122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r="110"/>
          <a:stretch/>
        </p:blipFill>
        <p:spPr>
          <a:xfrm>
            <a:off x="4955843" y="251033"/>
            <a:ext cx="1923639" cy="270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F8E1566-079B-7A08-8158-628B0A8C2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r="110"/>
          <a:stretch/>
        </p:blipFill>
        <p:spPr>
          <a:xfrm>
            <a:off x="1866729" y="3695255"/>
            <a:ext cx="1923638" cy="2700000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AC99BE-5DC9-A1FE-3F1E-847CCA24D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r="110"/>
          <a:stretch/>
        </p:blipFill>
        <p:spPr>
          <a:xfrm>
            <a:off x="4180412" y="3695255"/>
            <a:ext cx="1923640" cy="2700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C3C07C4-F54D-6A74-F2C2-D2C14A880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128"/>
          <a:stretch/>
        </p:blipFill>
        <p:spPr>
          <a:xfrm>
            <a:off x="8581200" y="237254"/>
            <a:ext cx="1923638" cy="2700000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5E5892B-C14E-2A48-6111-306721FE9A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128"/>
          <a:stretch/>
        </p:blipFill>
        <p:spPr>
          <a:xfrm>
            <a:off x="1330487" y="251033"/>
            <a:ext cx="1923638" cy="270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CEFFBBE-800C-553D-7B12-629C21DA47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128"/>
          <a:stretch/>
        </p:blipFill>
        <p:spPr>
          <a:xfrm>
            <a:off x="7619379" y="3695255"/>
            <a:ext cx="1923641" cy="2700000"/>
          </a:xfrm>
          <a:prstGeom prst="rect">
            <a:avLst/>
          </a:prstGeom>
          <a:ln>
            <a:noFill/>
          </a:ln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1F829C82-47CE-1841-63BC-FFE96462E1D0}"/>
              </a:ext>
            </a:extLst>
          </p:cNvPr>
          <p:cNvSpPr txBox="1">
            <a:spLocks/>
          </p:cNvSpPr>
          <p:nvPr/>
        </p:nvSpPr>
        <p:spPr bwMode="auto">
          <a:xfrm>
            <a:off x="1330487" y="2729833"/>
            <a:ext cx="1923638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V1 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CC62138B-C9B2-5692-F237-ED968DF0952C}"/>
              </a:ext>
            </a:extLst>
          </p:cNvPr>
          <p:cNvSpPr txBox="1">
            <a:spLocks/>
          </p:cNvSpPr>
          <p:nvPr/>
        </p:nvSpPr>
        <p:spPr bwMode="auto">
          <a:xfrm>
            <a:off x="4943063" y="2729833"/>
            <a:ext cx="1923638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V2 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7972B22F-3D9C-1604-EBA9-02346BBB3A73}"/>
              </a:ext>
            </a:extLst>
          </p:cNvPr>
          <p:cNvSpPr txBox="1">
            <a:spLocks/>
          </p:cNvSpPr>
          <p:nvPr/>
        </p:nvSpPr>
        <p:spPr bwMode="auto">
          <a:xfrm>
            <a:off x="8590110" y="2729833"/>
            <a:ext cx="1923638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V3 </a:t>
            </a: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F530C961-0F63-6A4A-6C25-D8D1A35760BA}"/>
              </a:ext>
            </a:extLst>
          </p:cNvPr>
          <p:cNvSpPr txBox="1">
            <a:spLocks/>
          </p:cNvSpPr>
          <p:nvPr/>
        </p:nvSpPr>
        <p:spPr bwMode="auto">
          <a:xfrm>
            <a:off x="3010111" y="6227696"/>
            <a:ext cx="1923638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V4 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D5F0E557-A2A7-1926-B6EC-C18988F11441}"/>
              </a:ext>
            </a:extLst>
          </p:cNvPr>
          <p:cNvSpPr txBox="1">
            <a:spLocks/>
          </p:cNvSpPr>
          <p:nvPr/>
        </p:nvSpPr>
        <p:spPr bwMode="auto">
          <a:xfrm>
            <a:off x="7628291" y="6227696"/>
            <a:ext cx="1923638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V5 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B55EDF42-C257-AC09-D28E-2D46EEC59622}"/>
              </a:ext>
            </a:extLst>
          </p:cNvPr>
          <p:cNvCxnSpPr/>
          <p:nvPr/>
        </p:nvCxnSpPr>
        <p:spPr>
          <a:xfrm flipH="1">
            <a:off x="1866728" y="6626627"/>
            <a:ext cx="18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DF2B69F5-3F10-8929-A6ED-212BAF6E83F2}"/>
              </a:ext>
            </a:extLst>
          </p:cNvPr>
          <p:cNvCxnSpPr/>
          <p:nvPr/>
        </p:nvCxnSpPr>
        <p:spPr>
          <a:xfrm flipH="1">
            <a:off x="4260000" y="6622299"/>
            <a:ext cx="18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875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416175"/>
            <a:ext cx="10363200" cy="1470025"/>
          </a:xfrm>
        </p:spPr>
        <p:txBody>
          <a:bodyPr/>
          <a:lstStyle/>
          <a:p>
            <a:pPr algn="l"/>
            <a:r>
              <a:rPr lang="fr-FR" b="1" dirty="0">
                <a:latin typeface="Avenir Next LT Pro" panose="020B0504020202020204" pitchFamily="34" charset="0"/>
              </a:rPr>
              <a:t>MERCI.</a:t>
            </a:r>
            <a:endParaRPr lang="fr-FR" sz="4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081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ACAF3-BDA8-2572-2E64-603D82A6D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A450AD-B6B1-6F1F-5EEC-A0992E680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416175"/>
            <a:ext cx="10363200" cy="1470025"/>
          </a:xfrm>
        </p:spPr>
        <p:txBody>
          <a:bodyPr/>
          <a:lstStyle/>
          <a:p>
            <a:pPr algn="l"/>
            <a:r>
              <a:rPr lang="fr-FR" sz="4000" b="1" u="sng" dirty="0">
                <a:latin typeface="Avenir Next LT Pro" panose="020B0504020202020204" pitchFamily="34" charset="0"/>
              </a:rPr>
              <a:t>Guide Vins 2025 :</a:t>
            </a:r>
            <a:br>
              <a:rPr lang="fr-FR" sz="4800" b="1" dirty="0">
                <a:latin typeface="Avenir Next LT Pro" panose="020B0504020202020204" pitchFamily="34" charset="0"/>
              </a:rPr>
            </a:br>
            <a:r>
              <a:rPr lang="fr-FR" sz="4800" dirty="0">
                <a:latin typeface="Avenir Next LT Pro" panose="020B0504020202020204" pitchFamily="34" charset="0"/>
              </a:rPr>
              <a:t>Principe Créatif</a:t>
            </a:r>
          </a:p>
        </p:txBody>
      </p:sp>
    </p:spTree>
    <p:extLst>
      <p:ext uri="{BB962C8B-B14F-4D97-AF65-F5344CB8AC3E}">
        <p14:creationId xmlns:p14="http://schemas.microsoft.com/office/powerpoint/2010/main" val="1773724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45A6B-3D1E-6E6D-D928-90B3BC819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92AF1F-3EB8-F094-9C58-CC18EDB254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F9535D-6471-D400-DBA9-DF772E4894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5C02104-0201-9A79-BDB3-12FDD1E7ECD0}"/>
              </a:ext>
            </a:extLst>
          </p:cNvPr>
          <p:cNvSpPr txBox="1">
            <a:spLocks/>
          </p:cNvSpPr>
          <p:nvPr/>
        </p:nvSpPr>
        <p:spPr bwMode="auto">
          <a:xfrm>
            <a:off x="152400" y="395482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V1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Guide majeur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E4612A4-C504-C9B2-BAFD-9C07E72A7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128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EEEE31D-1C12-5E1A-BAE0-5F51874DB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r="16756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9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0F3EC-C12E-AF6D-67D7-7303765E1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503663-9A54-ACBD-2C62-6EE0486136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932191-BED5-87EE-0720-4D70D355DB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320058C-1FAB-9351-2C25-F848B74F4FB9}"/>
              </a:ext>
            </a:extLst>
          </p:cNvPr>
          <p:cNvSpPr txBox="1">
            <a:spLocks/>
          </p:cNvSpPr>
          <p:nvPr/>
        </p:nvSpPr>
        <p:spPr bwMode="auto">
          <a:xfrm>
            <a:off x="152400" y="397712"/>
            <a:ext cx="2833396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V1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Guides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F5D5BE-F58C-E09E-E761-54BA281D7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128"/>
          <a:stretch/>
        </p:blipFill>
        <p:spPr>
          <a:xfrm>
            <a:off x="3260108" y="404813"/>
            <a:ext cx="4360253" cy="61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A4EE911-E901-CBD5-3835-3EC8445F3575}"/>
              </a:ext>
            </a:extLst>
          </p:cNvPr>
          <p:cNvSpPr txBox="1">
            <a:spLocks/>
          </p:cNvSpPr>
          <p:nvPr/>
        </p:nvSpPr>
        <p:spPr bwMode="auto">
          <a:xfrm>
            <a:off x="152400" y="995228"/>
            <a:ext cx="2833396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régionaux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0D61CE-9095-0C4A-1856-39B00D4A3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r="16756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9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06E56-9F09-6C53-1F45-2EE576E5F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F0E04A-2DD9-B287-C8A1-358CCA4BEE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D757D3-7DB0-086B-26F1-B8120534F8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575510F-E6E6-C41E-EAB9-2507DD0CF6A6}"/>
              </a:ext>
            </a:extLst>
          </p:cNvPr>
          <p:cNvSpPr txBox="1">
            <a:spLocks/>
          </p:cNvSpPr>
          <p:nvPr/>
        </p:nvSpPr>
        <p:spPr bwMode="auto">
          <a:xfrm>
            <a:off x="152400" y="395482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V2 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Guide majeur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7083E66-83BB-A21A-7EEE-32D4C26B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r="110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235A8A8-D4A8-8D6C-8428-DFEB67D0E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16755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03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A2987-AE9B-A135-F357-2F1065ADD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BDB332-6773-4730-3BA9-AD055E97B2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A09AA7-FE1F-1B84-4AAD-B7EF921145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89CFE6-6D13-0A1D-A0B6-972FAD21D2E9}"/>
              </a:ext>
            </a:extLst>
          </p:cNvPr>
          <p:cNvSpPr txBox="1">
            <a:spLocks/>
          </p:cNvSpPr>
          <p:nvPr/>
        </p:nvSpPr>
        <p:spPr bwMode="auto">
          <a:xfrm>
            <a:off x="152400" y="397712"/>
            <a:ext cx="2833396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V2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Guides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E0767E9-AD4C-C4A8-C2F6-07A771CB9ED5}"/>
              </a:ext>
            </a:extLst>
          </p:cNvPr>
          <p:cNvSpPr txBox="1">
            <a:spLocks/>
          </p:cNvSpPr>
          <p:nvPr/>
        </p:nvSpPr>
        <p:spPr bwMode="auto">
          <a:xfrm>
            <a:off x="152400" y="995228"/>
            <a:ext cx="2833396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régionaux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A242857-D2E3-647C-C084-96AE89628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r="110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31B4484-32B5-5EED-3A08-DB61D5917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16755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31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C5B28-7081-564D-249E-E6F04FD6E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49CD7-AEAA-1223-F318-D6450E8899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160B19-A84A-1F25-CBFA-94BC656520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EB67F0A-AF60-9249-1881-4448FB8BFBB4}"/>
              </a:ext>
            </a:extLst>
          </p:cNvPr>
          <p:cNvSpPr txBox="1">
            <a:spLocks/>
          </p:cNvSpPr>
          <p:nvPr/>
        </p:nvSpPr>
        <p:spPr bwMode="auto">
          <a:xfrm>
            <a:off x="152400" y="395482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V3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Guide majeur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E5DE6C-CAED-EBAE-DB0B-7E8268EAA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128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85872FB-FA1D-C601-7BBE-523BB31B9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r="16756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43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CB752-9614-D504-3D32-C96F0C56A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5C972C-386F-BB4A-7EF2-00390E2454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05E020-323F-E433-A61C-633246A620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F26280A-9961-E04B-CE45-70D8F09058AF}"/>
              </a:ext>
            </a:extLst>
          </p:cNvPr>
          <p:cNvSpPr txBox="1">
            <a:spLocks/>
          </p:cNvSpPr>
          <p:nvPr/>
        </p:nvSpPr>
        <p:spPr bwMode="auto">
          <a:xfrm>
            <a:off x="152400" y="397712"/>
            <a:ext cx="2833396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V3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Guides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7C09937-A2D9-6780-475A-F53A31C48B8A}"/>
              </a:ext>
            </a:extLst>
          </p:cNvPr>
          <p:cNvSpPr txBox="1">
            <a:spLocks/>
          </p:cNvSpPr>
          <p:nvPr/>
        </p:nvSpPr>
        <p:spPr bwMode="auto">
          <a:xfrm>
            <a:off x="152400" y="995228"/>
            <a:ext cx="2833396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régionaux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3F0CD0C-4AC2-7B23-605A-F20C313D8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r="152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8365739-5D36-93DC-E4FD-1B46CA41E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r="16756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29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19C32-0071-863E-86EA-F852BEC88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2D8E0A-6CE6-8EB6-058F-DC5DC729B6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AEA7BA-AA6A-4F99-2D15-F9AFA55958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006B4FE-435B-7612-81C6-B596BB08224F}"/>
              </a:ext>
            </a:extLst>
          </p:cNvPr>
          <p:cNvSpPr txBox="1">
            <a:spLocks/>
          </p:cNvSpPr>
          <p:nvPr/>
        </p:nvSpPr>
        <p:spPr bwMode="auto">
          <a:xfrm>
            <a:off x="152400" y="395482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V4 A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Guide majeur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135938-1FAB-AD80-9BDC-AC506C832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r="110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CB28EA-0172-0A12-BE02-51CDCC8A1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16755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93380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Props1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92B3AB-C9FC-49E6-B2F3-383B68018533}">
  <ds:schemaRefs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13055240-6747-4554-b766-35312c4273f3"/>
    <ds:schemaRef ds:uri="cff9fb1f-4cb5-40da-bc88-dae69ef8e188"/>
    <ds:schemaRef ds:uri="http://www.w3.org/XML/1998/namespace"/>
    <ds:schemaRef ds:uri="http://schemas.microsoft.com/office/2006/documentManagement/typ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27612</TotalTime>
  <Words>117</Words>
  <Application>Microsoft Office PowerPoint</Application>
  <PresentationFormat>Grand écran</PresentationFormat>
  <Paragraphs>54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Helvetica</vt:lpstr>
      <vt:lpstr>Arial</vt:lpstr>
      <vt:lpstr>Avenir Next LT Pro</vt:lpstr>
      <vt:lpstr>Calibri</vt:lpstr>
      <vt:lpstr>1_Thème Office</vt:lpstr>
      <vt:lpstr>METRO x LNB</vt:lpstr>
      <vt:lpstr>Guide Vins 2025 : Principe Créatif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MERCI.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Perrine RODIER</dc:creator>
  <cp:lastModifiedBy>Perrine RODIER - Le Nouveau Belier</cp:lastModifiedBy>
  <cp:revision>817</cp:revision>
  <cp:lastPrinted>2023-03-06T14:00:03Z</cp:lastPrinted>
  <dcterms:created xsi:type="dcterms:W3CDTF">2018-09-12T14:44:28Z</dcterms:created>
  <dcterms:modified xsi:type="dcterms:W3CDTF">2025-03-28T10:31:19Z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