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4"/>
  </p:sldMasterIdLst>
  <p:notesMasterIdLst>
    <p:notesMasterId r:id="rId16"/>
  </p:notesMasterIdLst>
  <p:sldIdLst>
    <p:sldId id="3766" r:id="rId5"/>
    <p:sldId id="3775" r:id="rId6"/>
    <p:sldId id="3776" r:id="rId7"/>
    <p:sldId id="3777" r:id="rId8"/>
    <p:sldId id="3774" r:id="rId9"/>
    <p:sldId id="3790" r:id="rId10"/>
    <p:sldId id="3791" r:id="rId11"/>
    <p:sldId id="3792" r:id="rId12"/>
    <p:sldId id="3793" r:id="rId13"/>
    <p:sldId id="3789" r:id="rId14"/>
    <p:sldId id="3820" r:id="rId15"/>
  </p:sldIdLst>
  <p:sldSz cx="12192000" cy="6858000"/>
  <p:notesSz cx="9869488" cy="6738938"/>
  <p:embeddedFontLst>
    <p:embeddedFont>
      <p:font typeface="Avenir Next LT Pro" panose="020B0504020202020204" pitchFamily="34" charset="0"/>
      <p:regular r:id="rId17"/>
      <p:bold r:id="rId18"/>
      <p:italic r:id="rId19"/>
      <p:boldItalic r:id="rId20"/>
    </p:embeddedFont>
    <p:embeddedFont>
      <p:font typeface="Helvetica" panose="020B0604020202020204" pitchFamily="34" charset="0"/>
      <p:regular r:id="rId21"/>
      <p:bold r:id="rId22"/>
      <p:italic r:id="rId23"/>
      <p:boldItalic r:id="rId24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595" userDrawn="1">
          <p15:clr>
            <a:srgbClr val="A4A3A4"/>
          </p15:clr>
        </p15:guide>
        <p15:guide id="3" orient="horz" pos="255" userDrawn="1">
          <p15:clr>
            <a:srgbClr val="A4A3A4"/>
          </p15:clr>
        </p15:guide>
        <p15:guide id="4" pos="3613" userDrawn="1">
          <p15:clr>
            <a:srgbClr val="A4A3A4"/>
          </p15:clr>
        </p15:guide>
        <p15:guide id="5" orient="horz" pos="391" userDrawn="1">
          <p15:clr>
            <a:srgbClr val="A4A3A4"/>
          </p15:clr>
        </p15:guide>
        <p15:guide id="6" pos="4067" userDrawn="1">
          <p15:clr>
            <a:srgbClr val="A4A3A4"/>
          </p15:clr>
        </p15:guide>
        <p15:guide id="7" pos="2071" userDrawn="1">
          <p15:clr>
            <a:srgbClr val="A4A3A4"/>
          </p15:clr>
        </p15:guide>
        <p15:guide id="8" orient="horz" pos="890" userDrawn="1">
          <p15:clr>
            <a:srgbClr val="A4A3A4"/>
          </p15:clr>
        </p15:guide>
        <p15:guide id="9" orient="horz" pos="3997" userDrawn="1">
          <p15:clr>
            <a:srgbClr val="A4A3A4"/>
          </p15:clr>
        </p15:guide>
        <p15:guide id="10" pos="6879" userDrawn="1">
          <p15:clr>
            <a:srgbClr val="A4A3A4"/>
          </p15:clr>
        </p15:guide>
        <p15:guide id="11" pos="7061" userDrawn="1">
          <p15:clr>
            <a:srgbClr val="A4A3A4"/>
          </p15:clr>
        </p15:guide>
        <p15:guide id="12" pos="150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BCBFB57-7C2D-3463-711C-65EAC0F1DF2F}" name="Bérengère de Germiny" initials="BdG" userId="S::bg@lenouveaubelier.com::19d4f272-f616-4b2b-a134-fb35725a2de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5A49"/>
    <a:srgbClr val="0B2D29"/>
    <a:srgbClr val="E2B90F"/>
    <a:srgbClr val="1D8A90"/>
    <a:srgbClr val="3193B8"/>
    <a:srgbClr val="E84841"/>
    <a:srgbClr val="FFE500"/>
    <a:srgbClr val="FFFFFF"/>
    <a:srgbClr val="932645"/>
    <a:srgbClr val="4E64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B59E469-F560-4DB7-A9E7-AF1C8ADA200E}" v="108" dt="2025-10-23T16:05:33.99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946" autoAdjust="0"/>
    <p:restoredTop sz="91544" autoAdjust="0"/>
  </p:normalViewPr>
  <p:slideViewPr>
    <p:cSldViewPr snapToGrid="0">
      <p:cViewPr varScale="1">
        <p:scale>
          <a:sx n="74" d="100"/>
          <a:sy n="74" d="100"/>
        </p:scale>
        <p:origin x="528" y="62"/>
      </p:cViewPr>
      <p:guideLst>
        <p:guide orient="horz" pos="595"/>
        <p:guide orient="horz" pos="255"/>
        <p:guide pos="3613"/>
        <p:guide orient="horz" pos="391"/>
        <p:guide pos="4067"/>
        <p:guide pos="2071"/>
        <p:guide orient="horz" pos="890"/>
        <p:guide orient="horz" pos="3997"/>
        <p:guide pos="6879"/>
        <p:guide pos="7061"/>
        <p:guide pos="150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-5886"/>
    </p:cViewPr>
  </p:sorterViewPr>
  <p:notesViewPr>
    <p:cSldViewPr snapToGrid="0">
      <p:cViewPr varScale="1">
        <p:scale>
          <a:sx n="88" d="100"/>
          <a:sy n="88" d="100"/>
        </p:scale>
        <p:origin x="1838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2.fntdata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font" Target="fonts/font5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1.fntdata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8.fntdata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7.fntdata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font" Target="fonts/font3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6.fntdata"/><Relationship Id="rId27" Type="http://schemas.openxmlformats.org/officeDocument/2006/relationships/theme" Target="theme/theme1.xml"/><Relationship Id="rId30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6778" cy="338117"/>
          </a:xfrm>
          <a:prstGeom prst="rect">
            <a:avLst/>
          </a:prstGeom>
        </p:spPr>
        <p:txBody>
          <a:bodyPr vert="horz" lIns="94895" tIns="47448" rIns="94895" bIns="47448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590426" y="0"/>
            <a:ext cx="4276778" cy="338117"/>
          </a:xfrm>
          <a:prstGeom prst="rect">
            <a:avLst/>
          </a:prstGeom>
        </p:spPr>
        <p:txBody>
          <a:bodyPr vert="horz" lIns="94895" tIns="47448" rIns="94895" bIns="47448" rtlCol="0"/>
          <a:lstStyle>
            <a:lvl1pPr algn="r">
              <a:defRPr sz="1200"/>
            </a:lvl1pPr>
          </a:lstStyle>
          <a:p>
            <a:fld id="{1AF795A4-66A1-43EF-9029-8FAFEFC3FD75}" type="datetimeFigureOut">
              <a:rPr lang="fr-FR" smtClean="0"/>
              <a:t>28/10/2025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914650" y="842963"/>
            <a:ext cx="4040188" cy="22733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895" tIns="47448" rIns="94895" bIns="47448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86949" y="3243115"/>
            <a:ext cx="7895590" cy="2653456"/>
          </a:xfrm>
          <a:prstGeom prst="rect">
            <a:avLst/>
          </a:prstGeom>
        </p:spPr>
        <p:txBody>
          <a:bodyPr vert="horz" lIns="94895" tIns="47448" rIns="94895" bIns="47448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6400823"/>
            <a:ext cx="4276778" cy="338116"/>
          </a:xfrm>
          <a:prstGeom prst="rect">
            <a:avLst/>
          </a:prstGeom>
        </p:spPr>
        <p:txBody>
          <a:bodyPr vert="horz" lIns="94895" tIns="47448" rIns="94895" bIns="47448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590426" y="6400823"/>
            <a:ext cx="4276778" cy="338116"/>
          </a:xfrm>
          <a:prstGeom prst="rect">
            <a:avLst/>
          </a:prstGeom>
        </p:spPr>
        <p:txBody>
          <a:bodyPr vert="horz" lIns="94895" tIns="47448" rIns="94895" bIns="47448" rtlCol="0" anchor="b"/>
          <a:lstStyle>
            <a:lvl1pPr algn="r">
              <a:defRPr sz="1200"/>
            </a:lvl1pPr>
          </a:lstStyle>
          <a:p>
            <a:fld id="{33D9C152-1E26-4F05-B6D8-64339A8ABC7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28/10/2025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4222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28/10/2025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3893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28/10/2025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5685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28/10/2025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28/10/2025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28/10/2025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20303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28/10/2025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096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28/10/2025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74602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28/10/2025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48967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28/10/2025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82902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28/10/2025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85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28/10/2025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4.jpg"/><Relationship Id="rId7" Type="http://schemas.openxmlformats.org/officeDocument/2006/relationships/image" Target="../media/image7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g"/><Relationship Id="rId5" Type="http://schemas.openxmlformats.org/officeDocument/2006/relationships/image" Target="../media/image9.jpg"/><Relationship Id="rId4" Type="http://schemas.openxmlformats.org/officeDocument/2006/relationships/image" Target="../media/image10.jpg"/><Relationship Id="rId9" Type="http://schemas.openxmlformats.org/officeDocument/2006/relationships/image" Target="../media/image5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B3DCFD-CC4F-87E8-4CFD-C4BE51E104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CB0D8DB-A42A-51C3-8C40-D924955055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2735774"/>
            <a:ext cx="10363200" cy="1470025"/>
          </a:xfrm>
        </p:spPr>
        <p:txBody>
          <a:bodyPr/>
          <a:lstStyle/>
          <a:p>
            <a:r>
              <a:rPr lang="fr-FR" sz="4800" b="1" dirty="0">
                <a:latin typeface="Avenir Next LT Pro" panose="020B0504020202020204" pitchFamily="34" charset="0"/>
              </a:rPr>
              <a:t>GUIDE 2026</a:t>
            </a:r>
            <a:br>
              <a:rPr lang="fr-FR" sz="4800" b="1" dirty="0">
                <a:latin typeface="Avenir Next LT Pro" panose="020B0504020202020204" pitchFamily="34" charset="0"/>
              </a:rPr>
            </a:br>
            <a:r>
              <a:rPr lang="fr-FR" sz="4800" b="1" dirty="0">
                <a:latin typeface="Avenir Next LT Pro" panose="020B0504020202020204" pitchFamily="34" charset="0"/>
              </a:rPr>
              <a:t>Collection Couvertures</a:t>
            </a:r>
          </a:p>
        </p:txBody>
      </p:sp>
    </p:spTree>
    <p:extLst>
      <p:ext uri="{BB962C8B-B14F-4D97-AF65-F5344CB8AC3E}">
        <p14:creationId xmlns:p14="http://schemas.microsoft.com/office/powerpoint/2010/main" val="41320020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66315-832A-1ED2-132F-1FE58DC995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977FB53-E8B2-AAF7-B938-BDA778E4873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0B5EF00-C916-453E-A119-22A26D4C662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6A385F05-89AF-74B9-8764-39F38B4F743B}"/>
              </a:ext>
            </a:extLst>
          </p:cNvPr>
          <p:cNvSpPr txBox="1">
            <a:spLocks/>
          </p:cNvSpPr>
          <p:nvPr/>
        </p:nvSpPr>
        <p:spPr bwMode="auto">
          <a:xfrm>
            <a:off x="152400" y="396277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b="1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E4078F5F-62E0-6F42-2462-5E9FDCA9AC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9139" y="279876"/>
            <a:ext cx="2058500" cy="28800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FD5D5F6A-A5C6-E534-192C-108ACB4E19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3592" y="3772483"/>
            <a:ext cx="2057516" cy="28800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4D9A2EA0-AD47-6337-AFAF-D22538834F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21377" y="3772483"/>
            <a:ext cx="2056810" cy="288000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4AD69015-E092-91FE-E0BD-B56DD4251EB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21377" y="279876"/>
            <a:ext cx="2058321" cy="288000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C964B201-3400-09F1-0044-6C2BAB98C86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52366" y="3772483"/>
            <a:ext cx="2056762" cy="288000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E368D50E-7C0E-76BF-0F6A-888DB4C360A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51491" y="279876"/>
            <a:ext cx="2056733" cy="2880000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74DB2E60-6D0C-853B-5A19-3CEA68A2F86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83356" y="3772483"/>
            <a:ext cx="2056762" cy="288000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EA164AF6-0F9C-E174-A2B2-527B9DF2291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80793" y="279876"/>
            <a:ext cx="2057544" cy="2880000"/>
          </a:xfrm>
          <a:prstGeom prst="rect">
            <a:avLst/>
          </a:prstGeom>
        </p:spPr>
      </p:pic>
      <p:sp>
        <p:nvSpPr>
          <p:cNvPr id="17" name="Titre 1">
            <a:extLst>
              <a:ext uri="{FF2B5EF4-FFF2-40B4-BE49-F238E27FC236}">
                <a16:creationId xmlns:a16="http://schemas.microsoft.com/office/drawing/2014/main" id="{2ACEB194-F097-954E-8E93-8D154562F8D1}"/>
              </a:ext>
            </a:extLst>
          </p:cNvPr>
          <p:cNvSpPr txBox="1">
            <a:spLocks/>
          </p:cNvSpPr>
          <p:nvPr/>
        </p:nvSpPr>
        <p:spPr>
          <a:xfrm>
            <a:off x="0" y="1420161"/>
            <a:ext cx="1129169" cy="584191"/>
          </a:xfrm>
          <a:prstGeom prst="rect">
            <a:avLst/>
          </a:prstGeom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2400" dirty="0">
                <a:solidFill>
                  <a:schemeClr val="bg1"/>
                </a:solidFill>
                <a:latin typeface="Avenir Next LT Pro" panose="020B0504020202020204" pitchFamily="34" charset="0"/>
              </a:rPr>
              <a:t>Piste 1</a:t>
            </a:r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19" name="Titre 1">
            <a:extLst>
              <a:ext uri="{FF2B5EF4-FFF2-40B4-BE49-F238E27FC236}">
                <a16:creationId xmlns:a16="http://schemas.microsoft.com/office/drawing/2014/main" id="{6579E270-9B51-807D-128A-3305BB377901}"/>
              </a:ext>
            </a:extLst>
          </p:cNvPr>
          <p:cNvSpPr txBox="1">
            <a:spLocks/>
          </p:cNvSpPr>
          <p:nvPr/>
        </p:nvSpPr>
        <p:spPr>
          <a:xfrm>
            <a:off x="0" y="4920387"/>
            <a:ext cx="1129169" cy="584191"/>
          </a:xfrm>
          <a:prstGeom prst="rect">
            <a:avLst/>
          </a:prstGeom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2400" dirty="0">
                <a:solidFill>
                  <a:schemeClr val="bg1"/>
                </a:solidFill>
                <a:latin typeface="Avenir Next LT Pro" panose="020B0504020202020204" pitchFamily="34" charset="0"/>
              </a:rPr>
              <a:t>Piste 2</a:t>
            </a:r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37225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0E7344-C85F-94B9-4DB2-9CEA729678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373DB0E-7A7C-9B5A-331C-328D60CB87E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9FB85F3-FF72-B000-7F9D-9C4D9A35FE2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0CE099CA-DC0A-7AF3-0AFE-5E013EF755B6}"/>
              </a:ext>
            </a:extLst>
          </p:cNvPr>
          <p:cNvSpPr txBox="1">
            <a:spLocks/>
          </p:cNvSpPr>
          <p:nvPr/>
        </p:nvSpPr>
        <p:spPr bwMode="auto">
          <a:xfrm>
            <a:off x="152400" y="396277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b="1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C8D3ADC-1FFB-714D-F461-3506617A9E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3714" y="1445532"/>
            <a:ext cx="2824694" cy="393042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C266C0CC-3C41-DD3B-D13C-4B830D6A5E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0615" y="1445532"/>
            <a:ext cx="2778655" cy="3930429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19672A87-6086-3118-D022-076FD850F6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9765" y="1412875"/>
            <a:ext cx="2816406" cy="3930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379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1973B3-486C-827A-0ADF-5508B170A5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0D77B03-A713-7F66-C106-C9E78B793B3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825F4E1-6E4B-CE8A-E44E-7CA328CA1B8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22768F77-FB8D-7205-4BC1-41C751CDC848}"/>
              </a:ext>
            </a:extLst>
          </p:cNvPr>
          <p:cNvSpPr txBox="1">
            <a:spLocks/>
          </p:cNvSpPr>
          <p:nvPr/>
        </p:nvSpPr>
        <p:spPr bwMode="auto">
          <a:xfrm>
            <a:off x="152400" y="396277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b="1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75C6502D-9623-92FC-C035-3575E4C9BB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32018" y="279234"/>
            <a:ext cx="4502632" cy="6299531"/>
          </a:xfrm>
          <a:prstGeom prst="rect">
            <a:avLst/>
          </a:prstGeom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2699D23C-1DF9-F9B6-7F6D-642128431421}"/>
              </a:ext>
            </a:extLst>
          </p:cNvPr>
          <p:cNvSpPr txBox="1">
            <a:spLocks/>
          </p:cNvSpPr>
          <p:nvPr/>
        </p:nvSpPr>
        <p:spPr>
          <a:xfrm>
            <a:off x="326206" y="360372"/>
            <a:ext cx="2961507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6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BOULPAT</a:t>
            </a:r>
            <a:br>
              <a:rPr lang="fr-FR" sz="3600" b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3600" dirty="0">
                <a:solidFill>
                  <a:schemeClr val="bg1"/>
                </a:solidFill>
                <a:latin typeface="Avenir Next LT Pro" panose="020B0504020202020204" pitchFamily="34" charset="0"/>
              </a:rPr>
              <a:t>Piste 1 </a:t>
            </a:r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  <a:p>
            <a:pPr algn="l"/>
            <a:r>
              <a:rPr lang="fr-FR" sz="3200" dirty="0">
                <a:solidFill>
                  <a:schemeClr val="bg1"/>
                </a:solidFill>
                <a:latin typeface="Avenir Next LT Pro" panose="020B0504020202020204" pitchFamily="34" charset="0"/>
              </a:rPr>
              <a:t>  </a:t>
            </a:r>
            <a:endParaRPr lang="fr-FR" sz="28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65671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804C9F-FB68-408C-40BC-E4AB38CE43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F97CB1A-A43D-18C4-406E-2220ECB46EB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8C461C-5447-071A-5E78-50AE4F60C94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D340D433-7A18-91E8-C1E2-A1FEA80AFBB4}"/>
              </a:ext>
            </a:extLst>
          </p:cNvPr>
          <p:cNvSpPr txBox="1">
            <a:spLocks/>
          </p:cNvSpPr>
          <p:nvPr/>
        </p:nvSpPr>
        <p:spPr bwMode="auto">
          <a:xfrm>
            <a:off x="152400" y="396277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b="1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22E481EF-1896-51BF-CD4E-300E3C4DFC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33195" y="279376"/>
            <a:ext cx="4500278" cy="6299246"/>
          </a:xfrm>
          <a:prstGeom prst="rect">
            <a:avLst/>
          </a:prstGeom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5B895F74-3326-EED5-18AA-086A2C305C51}"/>
              </a:ext>
            </a:extLst>
          </p:cNvPr>
          <p:cNvSpPr txBox="1">
            <a:spLocks/>
          </p:cNvSpPr>
          <p:nvPr/>
        </p:nvSpPr>
        <p:spPr>
          <a:xfrm>
            <a:off x="326206" y="360372"/>
            <a:ext cx="2961507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6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BOULPAT</a:t>
            </a:r>
            <a:br>
              <a:rPr lang="fr-FR" sz="3600" b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3600" dirty="0">
                <a:solidFill>
                  <a:schemeClr val="bg1"/>
                </a:solidFill>
                <a:latin typeface="Avenir Next LT Pro" panose="020B0504020202020204" pitchFamily="34" charset="0"/>
              </a:rPr>
              <a:t>Piste 2</a:t>
            </a:r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  <a:p>
            <a:pPr algn="l"/>
            <a:r>
              <a:rPr lang="fr-FR" sz="3200" dirty="0">
                <a:solidFill>
                  <a:schemeClr val="bg1"/>
                </a:solidFill>
                <a:latin typeface="Avenir Next LT Pro" panose="020B0504020202020204" pitchFamily="34" charset="0"/>
              </a:rPr>
              <a:t>  </a:t>
            </a:r>
            <a:endParaRPr lang="fr-FR" sz="28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20042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37E2AB-C5B4-A82B-EA79-99015E4F37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BD33D7D-EB45-8FFB-D0F7-16BA6BF65A2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2894BF9-80C9-D1B7-C6BB-89683B18627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E7CB6E87-85AB-8AF3-1483-2A4157956635}"/>
              </a:ext>
            </a:extLst>
          </p:cNvPr>
          <p:cNvSpPr txBox="1">
            <a:spLocks/>
          </p:cNvSpPr>
          <p:nvPr/>
        </p:nvSpPr>
        <p:spPr bwMode="auto">
          <a:xfrm>
            <a:off x="152400" y="396277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b="1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5337DDB3-AF67-2F25-DE69-AA961D6781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34408" y="281117"/>
            <a:ext cx="4497852" cy="6295765"/>
          </a:xfrm>
          <a:prstGeom prst="rect">
            <a:avLst/>
          </a:prstGeom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816312F7-6BFC-3298-4AEF-30667D697555}"/>
              </a:ext>
            </a:extLst>
          </p:cNvPr>
          <p:cNvSpPr txBox="1">
            <a:spLocks/>
          </p:cNvSpPr>
          <p:nvPr/>
        </p:nvSpPr>
        <p:spPr>
          <a:xfrm>
            <a:off x="326206" y="360372"/>
            <a:ext cx="2961507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6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RR</a:t>
            </a:r>
            <a:br>
              <a:rPr lang="fr-FR" sz="3600" b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3600" dirty="0">
                <a:solidFill>
                  <a:schemeClr val="bg1"/>
                </a:solidFill>
                <a:latin typeface="Avenir Next LT Pro" panose="020B0504020202020204" pitchFamily="34" charset="0"/>
              </a:rPr>
              <a:t>Piste 1</a:t>
            </a:r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  <a:p>
            <a:pPr algn="l"/>
            <a:r>
              <a:rPr lang="fr-FR" sz="3200" dirty="0">
                <a:solidFill>
                  <a:schemeClr val="bg1"/>
                </a:solidFill>
                <a:latin typeface="Avenir Next LT Pro" panose="020B0504020202020204" pitchFamily="34" charset="0"/>
              </a:rPr>
              <a:t>  </a:t>
            </a:r>
            <a:endParaRPr lang="fr-FR" sz="28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3713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289237-6F82-ACFC-2038-CAB6062BD8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0D1798-536C-E943-C207-7534DD0A8F4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7CFE274-F293-B86E-1C46-35339B0ED84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DCF81345-18CA-2AE9-8487-FEDC701BE4DB}"/>
              </a:ext>
            </a:extLst>
          </p:cNvPr>
          <p:cNvSpPr txBox="1">
            <a:spLocks/>
          </p:cNvSpPr>
          <p:nvPr/>
        </p:nvSpPr>
        <p:spPr bwMode="auto">
          <a:xfrm>
            <a:off x="152400" y="396277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b="1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9B4B4AF6-8875-B1FA-8504-E86C567951AD}"/>
              </a:ext>
            </a:extLst>
          </p:cNvPr>
          <p:cNvSpPr txBox="1">
            <a:spLocks/>
          </p:cNvSpPr>
          <p:nvPr/>
        </p:nvSpPr>
        <p:spPr>
          <a:xfrm>
            <a:off x="326206" y="360372"/>
            <a:ext cx="2961507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6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RR</a:t>
            </a:r>
            <a:br>
              <a:rPr lang="fr-FR" sz="3600" b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3600" dirty="0">
                <a:solidFill>
                  <a:schemeClr val="bg1"/>
                </a:solidFill>
                <a:latin typeface="Avenir Next LT Pro" panose="020B0504020202020204" pitchFamily="34" charset="0"/>
              </a:rPr>
              <a:t>Piste 2</a:t>
            </a:r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  <a:p>
            <a:pPr algn="l"/>
            <a:r>
              <a:rPr lang="fr-FR" sz="3200" dirty="0">
                <a:solidFill>
                  <a:schemeClr val="bg1"/>
                </a:solidFill>
                <a:latin typeface="Avenir Next LT Pro" panose="020B0504020202020204" pitchFamily="34" charset="0"/>
              </a:rPr>
              <a:t>  </a:t>
            </a:r>
            <a:endParaRPr lang="fr-FR" sz="28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611D3646-4445-F17E-8029-2ED2529252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33751" y="279000"/>
            <a:ext cx="4499167" cy="63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8620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65E4DB-DD05-353A-5908-5AC44597CA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A0EF2B6-F1BD-612B-A42F-60E6EDE9AED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52E6E89-AEFA-A14B-F570-CB3ADD636F1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55EA6E43-2458-C267-214D-7FA9B9C3A111}"/>
              </a:ext>
            </a:extLst>
          </p:cNvPr>
          <p:cNvSpPr txBox="1">
            <a:spLocks/>
          </p:cNvSpPr>
          <p:nvPr/>
        </p:nvSpPr>
        <p:spPr bwMode="auto">
          <a:xfrm>
            <a:off x="152400" y="396277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b="1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4DA07AFA-F358-C47F-946C-C2FD78A562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34408" y="279876"/>
            <a:ext cx="4497852" cy="6298247"/>
          </a:xfrm>
          <a:prstGeom prst="rect">
            <a:avLst/>
          </a:prstGeom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AC607623-2A34-8D8E-52A1-F266FC3BC643}"/>
              </a:ext>
            </a:extLst>
          </p:cNvPr>
          <p:cNvSpPr txBox="1">
            <a:spLocks/>
          </p:cNvSpPr>
          <p:nvPr/>
        </p:nvSpPr>
        <p:spPr>
          <a:xfrm>
            <a:off x="326206" y="360372"/>
            <a:ext cx="2961507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6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ITALIE</a:t>
            </a:r>
            <a:br>
              <a:rPr lang="fr-FR" sz="3600" b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3600" dirty="0">
                <a:solidFill>
                  <a:schemeClr val="bg1"/>
                </a:solidFill>
                <a:latin typeface="Avenir Next LT Pro" panose="020B0504020202020204" pitchFamily="34" charset="0"/>
              </a:rPr>
              <a:t>Piste 1</a:t>
            </a:r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  <a:p>
            <a:pPr algn="l"/>
            <a:r>
              <a:rPr lang="fr-FR" sz="3200" dirty="0">
                <a:solidFill>
                  <a:schemeClr val="bg1"/>
                </a:solidFill>
                <a:latin typeface="Avenir Next LT Pro" panose="020B0504020202020204" pitchFamily="34" charset="0"/>
              </a:rPr>
              <a:t>  </a:t>
            </a:r>
            <a:endParaRPr lang="fr-FR" sz="28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90851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06B0B0-FCE3-D58E-C310-C4DB64B285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4D6D436-6022-6728-E381-91399C23611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7959C8B-ADF3-DB18-1C6B-5223BAFE9D1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3342463D-986E-D0E0-906D-B80105B8B14C}"/>
              </a:ext>
            </a:extLst>
          </p:cNvPr>
          <p:cNvSpPr txBox="1">
            <a:spLocks/>
          </p:cNvSpPr>
          <p:nvPr/>
        </p:nvSpPr>
        <p:spPr bwMode="auto">
          <a:xfrm>
            <a:off x="152400" y="396277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b="1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E5C86EE4-31BC-8742-8548-608F620AF11B}"/>
              </a:ext>
            </a:extLst>
          </p:cNvPr>
          <p:cNvSpPr txBox="1">
            <a:spLocks/>
          </p:cNvSpPr>
          <p:nvPr/>
        </p:nvSpPr>
        <p:spPr>
          <a:xfrm>
            <a:off x="326206" y="360372"/>
            <a:ext cx="2961507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6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ITALIE</a:t>
            </a:r>
            <a:br>
              <a:rPr lang="fr-FR" sz="3600" b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3600" dirty="0">
                <a:solidFill>
                  <a:schemeClr val="bg1"/>
                </a:solidFill>
                <a:latin typeface="Avenir Next LT Pro" panose="020B0504020202020204" pitchFamily="34" charset="0"/>
              </a:rPr>
              <a:t>Piste 2</a:t>
            </a:r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  <a:p>
            <a:pPr algn="l"/>
            <a:r>
              <a:rPr lang="fr-FR" sz="3200" dirty="0">
                <a:solidFill>
                  <a:schemeClr val="bg1"/>
                </a:solidFill>
                <a:latin typeface="Avenir Next LT Pro" panose="020B0504020202020204" pitchFamily="34" charset="0"/>
              </a:rPr>
              <a:t>  </a:t>
            </a:r>
            <a:endParaRPr lang="fr-FR" sz="28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4653095-F152-609F-BD7C-328E51C09D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33751" y="279000"/>
            <a:ext cx="4499167" cy="63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2129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498943-8AB7-4080-C348-09A082D6F3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07E53B-A987-AAA6-BAF6-F95FADD7ABA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D4166A2-F7C0-9DBF-F1C3-525F068CCBC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1EDA262A-A147-B23F-C6E2-B57391EFFBF5}"/>
              </a:ext>
            </a:extLst>
          </p:cNvPr>
          <p:cNvSpPr txBox="1">
            <a:spLocks/>
          </p:cNvSpPr>
          <p:nvPr/>
        </p:nvSpPr>
        <p:spPr bwMode="auto">
          <a:xfrm>
            <a:off x="152400" y="396277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b="1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CED8A8A-9846-7384-F9E0-D9534A7A6B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34408" y="282305"/>
            <a:ext cx="4497852" cy="6293389"/>
          </a:xfrm>
          <a:prstGeom prst="rect">
            <a:avLst/>
          </a:prstGeom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9511EE71-A738-FB85-D952-6F303C98F768}"/>
              </a:ext>
            </a:extLst>
          </p:cNvPr>
          <p:cNvSpPr txBox="1">
            <a:spLocks/>
          </p:cNvSpPr>
          <p:nvPr/>
        </p:nvSpPr>
        <p:spPr>
          <a:xfrm>
            <a:off x="326206" y="360372"/>
            <a:ext cx="2961507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6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RSAT</a:t>
            </a:r>
            <a:br>
              <a:rPr lang="fr-FR" sz="3600" b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3600" dirty="0">
                <a:solidFill>
                  <a:schemeClr val="bg1"/>
                </a:solidFill>
                <a:latin typeface="Avenir Next LT Pro" panose="020B0504020202020204" pitchFamily="34" charset="0"/>
              </a:rPr>
              <a:t>Piste 1</a:t>
            </a:r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  <a:p>
            <a:pPr algn="l"/>
            <a:r>
              <a:rPr lang="fr-FR" sz="3200" dirty="0">
                <a:solidFill>
                  <a:schemeClr val="bg1"/>
                </a:solidFill>
                <a:latin typeface="Avenir Next LT Pro" panose="020B0504020202020204" pitchFamily="34" charset="0"/>
              </a:rPr>
              <a:t>  </a:t>
            </a:r>
            <a:endParaRPr lang="fr-FR" sz="28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24022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FCAFE5-5CC9-C641-0F80-DEBC8D8292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AE2C268-DEEE-B74D-0373-ED10E7E87E1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640D161-BDFF-A221-E501-37FF621B04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21B0993D-305A-A2C0-6899-19A708516C46}"/>
              </a:ext>
            </a:extLst>
          </p:cNvPr>
          <p:cNvSpPr txBox="1">
            <a:spLocks/>
          </p:cNvSpPr>
          <p:nvPr/>
        </p:nvSpPr>
        <p:spPr bwMode="auto">
          <a:xfrm>
            <a:off x="152400" y="396277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b="1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C1FBD482-DEE2-9270-74EB-FCCF2DC6F309}"/>
              </a:ext>
            </a:extLst>
          </p:cNvPr>
          <p:cNvSpPr txBox="1">
            <a:spLocks/>
          </p:cNvSpPr>
          <p:nvPr/>
        </p:nvSpPr>
        <p:spPr>
          <a:xfrm>
            <a:off x="326206" y="360372"/>
            <a:ext cx="2961507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6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RSAT</a:t>
            </a:r>
            <a:br>
              <a:rPr lang="fr-FR" sz="3600" b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3600" dirty="0">
                <a:solidFill>
                  <a:schemeClr val="bg1"/>
                </a:solidFill>
                <a:latin typeface="Avenir Next LT Pro" panose="020B0504020202020204" pitchFamily="34" charset="0"/>
              </a:rPr>
              <a:t>Piste 2</a:t>
            </a:r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  <a:p>
            <a:pPr algn="l"/>
            <a:r>
              <a:rPr lang="fr-FR" sz="3200" dirty="0">
                <a:solidFill>
                  <a:schemeClr val="bg1"/>
                </a:solidFill>
                <a:latin typeface="Avenir Next LT Pro" panose="020B0504020202020204" pitchFamily="34" charset="0"/>
              </a:rPr>
              <a:t>  </a:t>
            </a:r>
            <a:endParaRPr lang="fr-FR" sz="28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50DFF1B3-CF8C-BFE9-C2BB-591A4C74F0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33699" y="279000"/>
            <a:ext cx="4499271" cy="63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271028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cff9fb1f-4cb5-40da-bc88-dae69ef8e188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8538D0DD3BB884F879E7A293BBEC3B4" ma:contentTypeVersion="7" ma:contentTypeDescription="Crée un document." ma:contentTypeScope="" ma:versionID="fa967d4e65d03d90354898ce260ac7de">
  <xsd:schema xmlns:xsd="http://www.w3.org/2001/XMLSchema" xmlns:xs="http://www.w3.org/2001/XMLSchema" xmlns:p="http://schemas.microsoft.com/office/2006/metadata/properties" xmlns:ns3="cff9fb1f-4cb5-40da-bc88-dae69ef8e188" xmlns:ns4="13055240-6747-4554-b766-35312c4273f3" targetNamespace="http://schemas.microsoft.com/office/2006/metadata/properties" ma:root="true" ma:fieldsID="bd6c354502184a8648ec17f382fd499d" ns3:_="" ns4:_="">
    <xsd:import namespace="cff9fb1f-4cb5-40da-bc88-dae69ef8e188"/>
    <xsd:import namespace="13055240-6747-4554-b766-35312c4273f3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_activity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ff9fb1f-4cb5-40da-bc88-dae69ef8e18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_activity" ma:index="11" nillable="true" ma:displayName="_activity" ma:hidden="true" ma:internalName="_activity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055240-6747-4554-b766-35312c4273f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C92B3AB-C9FC-49E6-B2F3-383B68018533}">
  <ds:schemaRefs>
    <ds:schemaRef ds:uri="http://purl.org/dc/elements/1.1/"/>
    <ds:schemaRef ds:uri="http://purl.org/dc/terms/"/>
    <ds:schemaRef ds:uri="http://purl.org/dc/dcmitype/"/>
    <ds:schemaRef ds:uri="http://schemas.openxmlformats.org/package/2006/metadata/core-properties"/>
    <ds:schemaRef ds:uri="http://schemas.microsoft.com/office/infopath/2007/PartnerControls"/>
    <ds:schemaRef ds:uri="13055240-6747-4554-b766-35312c4273f3"/>
    <ds:schemaRef ds:uri="cff9fb1f-4cb5-40da-bc88-dae69ef8e188"/>
    <ds:schemaRef ds:uri="http://www.w3.org/XML/1998/namespace"/>
    <ds:schemaRef ds:uri="http://schemas.microsoft.com/office/2006/documentManagement/type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8FEEF3DB-C007-46AB-AC09-F684E8FB9E2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46AAE81-0D92-4F10-BEFD-7D463F98702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ff9fb1f-4cb5-40da-bc88-dae69ef8e188"/>
    <ds:schemaRef ds:uri="13055240-6747-4554-b766-35312c4273f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28523</TotalTime>
  <Words>89</Words>
  <Application>Microsoft Office PowerPoint</Application>
  <PresentationFormat>Grand écran</PresentationFormat>
  <Paragraphs>29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6" baseType="lpstr">
      <vt:lpstr>Arial</vt:lpstr>
      <vt:lpstr>Helvetica</vt:lpstr>
      <vt:lpstr>Avenir Next LT Pro</vt:lpstr>
      <vt:lpstr>Calibri</vt:lpstr>
      <vt:lpstr>1_Thème Office</vt:lpstr>
      <vt:lpstr>GUIDE 2026 Collection Couvertures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QUID D’AMELIORER LA PERCEPTION DE COMPETITIVITE PRIX DE L’ENSEIGNE</dc:title>
  <dc:creator>Perrine RODIER</dc:creator>
  <cp:lastModifiedBy>Perrine RODIER - Le Nouveau Belier</cp:lastModifiedBy>
  <cp:revision>824</cp:revision>
  <cp:lastPrinted>2023-03-06T14:00:03Z</cp:lastPrinted>
  <dcterms:created xsi:type="dcterms:W3CDTF">2018-09-12T14:44:28Z</dcterms:created>
  <dcterms:modified xsi:type="dcterms:W3CDTF">2025-10-28T09:27:17Z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0x010100F8538D0DD3BB884F879E7A293BBEC3B4</vt:lpwstr>
  </property>
</Properties>
</file>