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12.jpg" ContentType="image/jpeg"/>
  <Override PartName="/ppt/media/image14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1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2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1" i="0">
                <a:solidFill>
                  <a:srgbClr val="00428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4282"/>
                </a:solidFill>
                <a:latin typeface="Gill Sans Ultra Bold Condensed"/>
                <a:cs typeface="Gill Sans Ultra Bold Condensed"/>
              </a:defRPr>
            </a:lvl1pPr>
          </a:lstStyle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1" i="0">
                <a:solidFill>
                  <a:srgbClr val="00428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4282"/>
                </a:solidFill>
                <a:latin typeface="Gill Sans Ultra Bold Condensed"/>
                <a:cs typeface="Gill Sans Ultra Bold Condensed"/>
              </a:defRPr>
            </a:lvl1pPr>
          </a:lstStyle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1" i="0">
                <a:solidFill>
                  <a:srgbClr val="00428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4282"/>
                </a:solidFill>
                <a:latin typeface="Gill Sans Ultra Bold Condensed"/>
                <a:cs typeface="Gill Sans Ultra Bold Condensed"/>
              </a:defRPr>
            </a:lvl1pPr>
          </a:lstStyle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0348321" y="6329184"/>
            <a:ext cx="1844039" cy="528955"/>
          </a:xfrm>
          <a:custGeom>
            <a:avLst/>
            <a:gdLst/>
            <a:ahLst/>
            <a:cxnLst/>
            <a:rect l="l" t="t" r="r" b="b"/>
            <a:pathLst>
              <a:path w="1844040" h="528954">
                <a:moveTo>
                  <a:pt x="1843684" y="0"/>
                </a:moveTo>
                <a:lnTo>
                  <a:pt x="0" y="528815"/>
                </a:lnTo>
                <a:lnTo>
                  <a:pt x="1843684" y="528815"/>
                </a:lnTo>
                <a:lnTo>
                  <a:pt x="1843684" y="0"/>
                </a:lnTo>
                <a:close/>
              </a:path>
            </a:pathLst>
          </a:custGeom>
          <a:solidFill>
            <a:srgbClr val="FFE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1" i="0">
                <a:solidFill>
                  <a:srgbClr val="00428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4282"/>
                </a:solidFill>
                <a:latin typeface="Gill Sans Ultra Bold Condensed"/>
                <a:cs typeface="Gill Sans Ultra Bold Condensed"/>
              </a:defRPr>
            </a:lvl1pPr>
          </a:lstStyle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004282"/>
                </a:solidFill>
                <a:latin typeface="Gill Sans Ultra Bold Condensed"/>
                <a:cs typeface="Gill Sans Ultra Bold Condensed"/>
              </a:defRPr>
            </a:lvl1pPr>
          </a:lstStyle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014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</a:path>
            </a:pathLst>
          </a:custGeom>
          <a:ln w="12700">
            <a:solidFill>
              <a:srgbClr val="0015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8508" y="2584815"/>
            <a:ext cx="8238490" cy="543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1" i="0">
                <a:solidFill>
                  <a:srgbClr val="004282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630518" y="6556854"/>
            <a:ext cx="182879" cy="1498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004282"/>
                </a:solidFill>
                <a:latin typeface="Gill Sans Ultra Bold Condensed"/>
                <a:cs typeface="Gill Sans Ultra Bold Condensed"/>
              </a:defRPr>
            </a:lvl1pPr>
          </a:lstStyle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‹N°›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348321" y="6329184"/>
            <a:ext cx="1844039" cy="528955"/>
          </a:xfrm>
          <a:custGeom>
            <a:avLst/>
            <a:gdLst/>
            <a:ahLst/>
            <a:cxnLst/>
            <a:rect l="l" t="t" r="r" b="b"/>
            <a:pathLst>
              <a:path w="1844040" h="528954">
                <a:moveTo>
                  <a:pt x="1843684" y="0"/>
                </a:moveTo>
                <a:lnTo>
                  <a:pt x="0" y="528815"/>
                </a:lnTo>
                <a:lnTo>
                  <a:pt x="1843684" y="528815"/>
                </a:lnTo>
                <a:lnTo>
                  <a:pt x="1843684" y="0"/>
                </a:lnTo>
                <a:close/>
              </a:path>
            </a:pathLst>
          </a:custGeom>
          <a:solidFill>
            <a:srgbClr val="FFE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7" cy="627533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823706"/>
              <a:ext cx="12192000" cy="5034915"/>
            </a:xfrm>
            <a:custGeom>
              <a:avLst/>
              <a:gdLst/>
              <a:ahLst/>
              <a:cxnLst/>
              <a:rect l="l" t="t" r="r" b="b"/>
              <a:pathLst>
                <a:path w="12192000" h="5034915">
                  <a:moveTo>
                    <a:pt x="12192000" y="0"/>
                  </a:moveTo>
                  <a:lnTo>
                    <a:pt x="0" y="3495827"/>
                  </a:lnTo>
                  <a:lnTo>
                    <a:pt x="0" y="5034292"/>
                  </a:lnTo>
                  <a:lnTo>
                    <a:pt x="12192000" y="503429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E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1223" y="2318880"/>
              <a:ext cx="1749552" cy="1493516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329483" y="4375303"/>
            <a:ext cx="7534275" cy="1740535"/>
          </a:xfrm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R="17145" algn="ctr">
              <a:lnSpc>
                <a:spcPct val="100000"/>
              </a:lnSpc>
              <a:spcBef>
                <a:spcPts val="760"/>
              </a:spcBef>
            </a:pPr>
            <a:r>
              <a:rPr sz="3200" b="1" spc="114" dirty="0">
                <a:solidFill>
                  <a:srgbClr val="004282"/>
                </a:solidFill>
                <a:latin typeface="Calibri"/>
                <a:cs typeface="Calibri"/>
              </a:rPr>
              <a:t>ILV</a:t>
            </a:r>
            <a:endParaRPr sz="3200">
              <a:latin typeface="Calibri"/>
              <a:cs typeface="Calibri"/>
            </a:endParaRPr>
          </a:p>
          <a:p>
            <a:pPr marL="12700" marR="5080" algn="ctr">
              <a:lnSpc>
                <a:spcPct val="117100"/>
              </a:lnSpc>
              <a:spcBef>
                <a:spcPts val="5"/>
              </a:spcBef>
            </a:pPr>
            <a:r>
              <a:rPr sz="3200" b="1" spc="340" dirty="0">
                <a:solidFill>
                  <a:srgbClr val="004282"/>
                </a:solidFill>
                <a:latin typeface="Calibri"/>
                <a:cs typeface="Calibri"/>
              </a:rPr>
              <a:t>ÉVOLUTION</a:t>
            </a:r>
            <a:r>
              <a:rPr sz="3200" b="1" spc="60" dirty="0">
                <a:solidFill>
                  <a:srgbClr val="004282"/>
                </a:solidFill>
                <a:latin typeface="Calibri"/>
                <a:cs typeface="Calibri"/>
              </a:rPr>
              <a:t> </a:t>
            </a:r>
            <a:r>
              <a:rPr sz="3200" b="1" spc="415" dirty="0">
                <a:solidFill>
                  <a:srgbClr val="004282"/>
                </a:solidFill>
                <a:latin typeface="Calibri"/>
                <a:cs typeface="Calibri"/>
              </a:rPr>
              <a:t>DE</a:t>
            </a:r>
            <a:r>
              <a:rPr sz="3200" b="1" spc="70" dirty="0">
                <a:solidFill>
                  <a:srgbClr val="004282"/>
                </a:solidFill>
                <a:latin typeface="Calibri"/>
                <a:cs typeface="Calibri"/>
              </a:rPr>
              <a:t> </a:t>
            </a:r>
            <a:r>
              <a:rPr sz="3200" b="1" spc="350" dirty="0">
                <a:solidFill>
                  <a:srgbClr val="004282"/>
                </a:solidFill>
                <a:latin typeface="Calibri"/>
                <a:cs typeface="Calibri"/>
              </a:rPr>
              <a:t>LA</a:t>
            </a:r>
            <a:r>
              <a:rPr sz="3200" b="1" spc="25" dirty="0">
                <a:solidFill>
                  <a:srgbClr val="004282"/>
                </a:solidFill>
                <a:latin typeface="Calibri"/>
                <a:cs typeface="Calibri"/>
              </a:rPr>
              <a:t> </a:t>
            </a:r>
            <a:r>
              <a:rPr sz="3200" b="1" spc="330" dirty="0">
                <a:solidFill>
                  <a:srgbClr val="004282"/>
                </a:solidFill>
                <a:latin typeface="Calibri"/>
                <a:cs typeface="Calibri"/>
              </a:rPr>
              <a:t>COMMUNICATION </a:t>
            </a:r>
            <a:r>
              <a:rPr sz="3200" b="1" spc="395" dirty="0">
                <a:solidFill>
                  <a:srgbClr val="004282"/>
                </a:solidFill>
                <a:latin typeface="Calibri"/>
                <a:cs typeface="Calibri"/>
              </a:rPr>
              <a:t>LOCAL</a:t>
            </a:r>
            <a:r>
              <a:rPr sz="3200" b="1" dirty="0">
                <a:solidFill>
                  <a:srgbClr val="004282"/>
                </a:solidFill>
                <a:latin typeface="Calibri"/>
                <a:cs typeface="Calibri"/>
              </a:rPr>
              <a:t> </a:t>
            </a:r>
            <a:r>
              <a:rPr sz="3200" b="1" spc="-320" dirty="0">
                <a:solidFill>
                  <a:srgbClr val="004282"/>
                </a:solidFill>
                <a:latin typeface="Calibri"/>
                <a:cs typeface="Calibri"/>
              </a:rPr>
              <a:t>–</a:t>
            </a:r>
            <a:r>
              <a:rPr sz="3200" b="1" spc="75" dirty="0">
                <a:solidFill>
                  <a:srgbClr val="004282"/>
                </a:solidFill>
                <a:latin typeface="Calibri"/>
                <a:cs typeface="Calibri"/>
              </a:rPr>
              <a:t> </a:t>
            </a:r>
            <a:r>
              <a:rPr sz="3200" b="1" spc="340" dirty="0">
                <a:solidFill>
                  <a:srgbClr val="004282"/>
                </a:solidFill>
                <a:latin typeface="Calibri"/>
                <a:cs typeface="Calibri"/>
              </a:rPr>
              <a:t>ORIGINE</a:t>
            </a:r>
            <a:r>
              <a:rPr sz="3200" b="1" spc="45" dirty="0">
                <a:solidFill>
                  <a:srgbClr val="004282"/>
                </a:solidFill>
                <a:latin typeface="Calibri"/>
                <a:cs typeface="Calibri"/>
              </a:rPr>
              <a:t> </a:t>
            </a:r>
            <a:r>
              <a:rPr sz="3200" b="1" spc="380" dirty="0">
                <a:solidFill>
                  <a:srgbClr val="004282"/>
                </a:solidFill>
                <a:latin typeface="Calibri"/>
                <a:cs typeface="Calibri"/>
              </a:rPr>
              <a:t>FRANCE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8C785-C683-4987-8B2C-0B8E634F6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>
            <a:extLst>
              <a:ext uri="{FF2B5EF4-FFF2-40B4-BE49-F238E27FC236}">
                <a16:creationId xmlns:a16="http://schemas.microsoft.com/office/drawing/2014/main" id="{7F3D098C-DE61-3024-D475-F5DCE368B713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pic>
        <p:nvPicPr>
          <p:cNvPr id="8" name="Image 7" descr="Une image contenant intérieur, scène, magasin, Commerce de proximité&#10;&#10;Description générée automatiquement">
            <a:extLst>
              <a:ext uri="{FF2B5EF4-FFF2-40B4-BE49-F238E27FC236}">
                <a16:creationId xmlns:a16="http://schemas.microsoft.com/office/drawing/2014/main" id="{A9973AEF-FB25-B17F-CFA8-012F181F3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32" y="0"/>
            <a:ext cx="5143500" cy="6858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6C20B6B-760E-A5DA-59B1-B1E5870944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128949"/>
            <a:ext cx="6473827" cy="60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92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6779" y="0"/>
            <a:ext cx="4685220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608" y="1987475"/>
            <a:ext cx="7356838" cy="268273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6779" y="0"/>
            <a:ext cx="4685220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918" y="1987475"/>
            <a:ext cx="7342221" cy="2682734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6779" y="0"/>
            <a:ext cx="4685220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918" y="1990940"/>
            <a:ext cx="7342220" cy="267580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06779" y="0"/>
            <a:ext cx="4685233" cy="6857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918" y="2002183"/>
            <a:ext cx="7342221" cy="265331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49" y="0"/>
            <a:ext cx="5889091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7701" y="609460"/>
            <a:ext cx="3968953" cy="563907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50" y="0"/>
            <a:ext cx="5889090" cy="6857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013" y="1394968"/>
            <a:ext cx="5742330" cy="406806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49" y="0"/>
            <a:ext cx="5889091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1827" y="610755"/>
            <a:ext cx="4000702" cy="563648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50" y="0"/>
            <a:ext cx="5889090" cy="6857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965" y="1394967"/>
            <a:ext cx="5740430" cy="406805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49" y="0"/>
            <a:ext cx="5889091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1339" y="610755"/>
            <a:ext cx="3981678" cy="563648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300" dirty="0"/>
              <a:t>MISE</a:t>
            </a:r>
            <a:r>
              <a:rPr spc="95" dirty="0"/>
              <a:t> </a:t>
            </a:r>
            <a:r>
              <a:rPr spc="400" dirty="0"/>
              <a:t>EN</a:t>
            </a:r>
            <a:r>
              <a:rPr spc="20" dirty="0"/>
              <a:t> </a:t>
            </a:r>
            <a:r>
              <a:rPr spc="320" dirty="0"/>
              <a:t>AVANT</a:t>
            </a:r>
            <a:r>
              <a:rPr spc="5" dirty="0"/>
              <a:t> </a:t>
            </a:r>
            <a:r>
              <a:rPr spc="365" dirty="0"/>
              <a:t>DU</a:t>
            </a:r>
            <a:r>
              <a:rPr spc="95" dirty="0"/>
              <a:t> </a:t>
            </a:r>
            <a:r>
              <a:rPr spc="400" dirty="0"/>
              <a:t>LOCAL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50" y="0"/>
            <a:ext cx="5889090" cy="6857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1965" y="1397279"/>
            <a:ext cx="5740430" cy="406344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49" y="0"/>
            <a:ext cx="5889091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11339" y="624154"/>
            <a:ext cx="3981678" cy="560969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9750" y="0"/>
            <a:ext cx="5889090" cy="685799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7515" y="1397279"/>
            <a:ext cx="5729329" cy="406344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348321" y="6329184"/>
            <a:ext cx="1844039" cy="528955"/>
          </a:xfrm>
          <a:custGeom>
            <a:avLst/>
            <a:gdLst/>
            <a:ahLst/>
            <a:cxnLst/>
            <a:rect l="l" t="t" r="r" b="b"/>
            <a:pathLst>
              <a:path w="1844040" h="528954">
                <a:moveTo>
                  <a:pt x="1843684" y="0"/>
                </a:moveTo>
                <a:lnTo>
                  <a:pt x="0" y="528815"/>
                </a:lnTo>
                <a:lnTo>
                  <a:pt x="1843684" y="528815"/>
                </a:lnTo>
                <a:lnTo>
                  <a:pt x="1843684" y="0"/>
                </a:lnTo>
                <a:close/>
              </a:path>
            </a:pathLst>
          </a:custGeom>
          <a:solidFill>
            <a:srgbClr val="FFE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7" cy="627533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823706"/>
              <a:ext cx="12192000" cy="5034915"/>
            </a:xfrm>
            <a:custGeom>
              <a:avLst/>
              <a:gdLst/>
              <a:ahLst/>
              <a:cxnLst/>
              <a:rect l="l" t="t" r="r" b="b"/>
              <a:pathLst>
                <a:path w="12192000" h="5034915">
                  <a:moveTo>
                    <a:pt x="12192000" y="0"/>
                  </a:moveTo>
                  <a:lnTo>
                    <a:pt x="0" y="3495827"/>
                  </a:lnTo>
                  <a:lnTo>
                    <a:pt x="0" y="5034292"/>
                  </a:lnTo>
                  <a:lnTo>
                    <a:pt x="12192000" y="503429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FFE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1223" y="2318880"/>
              <a:ext cx="1749552" cy="14935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014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700">
            <a:solidFill>
              <a:srgbClr val="0015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85800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1219200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5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85249" y="473532"/>
            <a:ext cx="4179846" cy="591093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2908" y="0"/>
            <a:ext cx="5889104" cy="685799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43917" y="265074"/>
            <a:ext cx="3149671" cy="632785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1958955" cy="6858000"/>
            <a:chOff x="0" y="0"/>
            <a:chExt cx="11958955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69749" y="0"/>
              <a:ext cx="5889091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186551"/>
              <a:ext cx="6045792" cy="226859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4133103"/>
              <a:ext cx="6045792" cy="1091104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5</a:t>
            </a:fld>
            <a:endParaRPr spc="-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971051"/>
            <a:ext cx="7328204" cy="115338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86319" y="0"/>
            <a:ext cx="4805692" cy="685799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71755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50" dirty="0"/>
              <a:t>6</a:t>
            </a:fld>
            <a:endParaRPr spc="-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295" dirty="0"/>
              <a:t>MISE</a:t>
            </a:r>
            <a:r>
              <a:rPr spc="105" dirty="0"/>
              <a:t> </a:t>
            </a:r>
            <a:r>
              <a:rPr spc="405" dirty="0"/>
              <a:t>EN</a:t>
            </a:r>
            <a:r>
              <a:rPr spc="20" dirty="0"/>
              <a:t> </a:t>
            </a:r>
            <a:r>
              <a:rPr spc="325" dirty="0"/>
              <a:t>AVANT</a:t>
            </a:r>
            <a:r>
              <a:rPr spc="10" dirty="0"/>
              <a:t> </a:t>
            </a:r>
            <a:r>
              <a:rPr spc="420" dirty="0"/>
              <a:t>DE</a:t>
            </a:r>
            <a:r>
              <a:rPr spc="105" dirty="0"/>
              <a:t> </a:t>
            </a:r>
            <a:r>
              <a:rPr spc="300" dirty="0"/>
              <a:t>L’ORIGINE</a:t>
            </a:r>
            <a:r>
              <a:rPr spc="65" dirty="0"/>
              <a:t> </a:t>
            </a:r>
            <a:r>
              <a:rPr spc="405" dirty="0"/>
              <a:t>FRANCE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12700">
            <a:solidFill>
              <a:srgbClr val="0015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85800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12192000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0015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BE7F609-EFAA-32B2-10FB-4B967DE99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9221" y="2901923"/>
            <a:ext cx="3073558" cy="10541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pic>
        <p:nvPicPr>
          <p:cNvPr id="6" name="Image 5" descr="Une image contenant texte, Magasin, scène, Commerce de proximité&#10;&#10;Description générée automatiquement">
            <a:extLst>
              <a:ext uri="{FF2B5EF4-FFF2-40B4-BE49-F238E27FC236}">
                <a16:creationId xmlns:a16="http://schemas.microsoft.com/office/drawing/2014/main" id="{8794E583-AD65-4EE4-3054-BBD4DBBCE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128" y="0"/>
            <a:ext cx="4744872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85580ED-A037-59C6-121F-5A8054C43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209" y="2905098"/>
            <a:ext cx="6718591" cy="6227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39</Words>
  <Application>Microsoft Office PowerPoint</Application>
  <PresentationFormat>Grand écran</PresentationFormat>
  <Paragraphs>23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6" baseType="lpstr">
      <vt:lpstr>Calibri</vt:lpstr>
      <vt:lpstr>Gill Sans Ultra Bold Condensed</vt:lpstr>
      <vt:lpstr>Office Theme</vt:lpstr>
      <vt:lpstr>Présentation PowerPoint</vt:lpstr>
      <vt:lpstr>MISE EN AVANT DU LOCAL</vt:lpstr>
      <vt:lpstr>Présentation PowerPoint</vt:lpstr>
      <vt:lpstr>Présentation PowerPoint</vt:lpstr>
      <vt:lpstr>Présentation PowerPoint</vt:lpstr>
      <vt:lpstr>Présentation PowerPoint</vt:lpstr>
      <vt:lpstr>MISE EN AVANT DE L’ORIGINE FRANCE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Manon TOULI - Le Nouveau Bélier</cp:lastModifiedBy>
  <cp:revision>1</cp:revision>
  <dcterms:created xsi:type="dcterms:W3CDTF">2024-12-16T11:21:06Z</dcterms:created>
  <dcterms:modified xsi:type="dcterms:W3CDTF">2024-12-16T11:24:46Z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Text">
    <vt:lpwstr>Restricted, for internal users only!</vt:lpwstr>
  </property>
  <property fmtid="{D5CDD505-2E9C-101B-9397-08002B2CF9AE}" pid="3" name="ContentTypeId">
    <vt:lpwstr>0x01010038028542AAB927419C7E634EE6107839</vt:lpwstr>
  </property>
  <property fmtid="{D5CDD505-2E9C-101B-9397-08002B2CF9AE}" pid="4" name="Created">
    <vt:filetime>2024-10-03T00:00:00Z</vt:filetime>
  </property>
  <property fmtid="{D5CDD505-2E9C-101B-9397-08002B2CF9AE}" pid="5" name="Creator">
    <vt:lpwstr>Acrobat PDFMaker 24 pour PowerPoint</vt:lpwstr>
  </property>
  <property fmtid="{D5CDD505-2E9C-101B-9397-08002B2CF9AE}" pid="6" name="LastSaved">
    <vt:filetime>2024-12-16T00:00:00Z</vt:filetime>
  </property>
  <property fmtid="{D5CDD505-2E9C-101B-9397-08002B2CF9AE}" pid="7" name="Producer">
    <vt:lpwstr>Adobe PDF Library 24.3.144</vt:lpwstr>
  </property>
</Properties>
</file>