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19"/>
  </p:notesMasterIdLst>
  <p:sldIdLst>
    <p:sldId id="1702" r:id="rId5"/>
    <p:sldId id="1898" r:id="rId6"/>
    <p:sldId id="1861" r:id="rId7"/>
    <p:sldId id="1872" r:id="rId8"/>
    <p:sldId id="1871" r:id="rId9"/>
    <p:sldId id="1874" r:id="rId10"/>
    <p:sldId id="1862" r:id="rId11"/>
    <p:sldId id="1899" r:id="rId12"/>
    <p:sldId id="1900" r:id="rId13"/>
    <p:sldId id="1901" r:id="rId14"/>
    <p:sldId id="1902" r:id="rId15"/>
    <p:sldId id="1903" r:id="rId16"/>
    <p:sldId id="1904" r:id="rId17"/>
    <p:sldId id="1905" r:id="rId18"/>
  </p:sldIdLst>
  <p:sldSz cx="12192000" cy="6858000"/>
  <p:notesSz cx="9869488" cy="6738938"/>
  <p:embeddedFontLst>
    <p:embeddedFont>
      <p:font typeface="Avenir Next LT Pro" panose="020B0504020202020204" pitchFamily="34" charset="0"/>
      <p:regular r:id="rId20"/>
      <p:bold r:id="rId21"/>
      <p:italic r:id="rId22"/>
      <p:boldItalic r:id="rId23"/>
    </p:embeddedFont>
    <p:embeddedFont>
      <p:font typeface="Helvetica" panose="020B0604020202020204" pitchFamily="34" charset="0"/>
      <p:regular r:id="rId24"/>
      <p:bold r:id="rId25"/>
      <p:italic r:id="rId26"/>
      <p:boldItalic r:id="rId27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CBFB57-7C2D-3463-711C-65EAC0F1DF2F}" name="Bérengère de Germiny" initials="BdG" userId="S::bg@lenouveaubelier.com::19d4f272-f616-4b2b-a134-fb35725a2de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500"/>
    <a:srgbClr val="FFFFFF"/>
    <a:srgbClr val="932645"/>
    <a:srgbClr val="4E6489"/>
    <a:srgbClr val="8A8168"/>
    <a:srgbClr val="003D7C"/>
    <a:srgbClr val="512F00"/>
    <a:srgbClr val="DAA478"/>
    <a:srgbClr val="89ACBF"/>
    <a:srgbClr val="CB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1AD5E7-543E-4115-8AAD-D4EB1D4DDAF3}" v="44" dt="2024-08-23T10:36:58.0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5" autoAdjust="0"/>
    <p:restoredTop sz="94490" autoAdjust="0"/>
  </p:normalViewPr>
  <p:slideViewPr>
    <p:cSldViewPr snapToGrid="0">
      <p:cViewPr varScale="1">
        <p:scale>
          <a:sx n="68" d="100"/>
          <a:sy n="68" d="100"/>
        </p:scale>
        <p:origin x="67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5886"/>
    </p:cViewPr>
  </p:sorterViewPr>
  <p:notesViewPr>
    <p:cSldViewPr snapToGrid="0">
      <p:cViewPr varScale="1">
        <p:scale>
          <a:sx n="88" d="100"/>
          <a:sy n="88" d="100"/>
        </p:scale>
        <p:origin x="1838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6778" cy="338117"/>
          </a:xfrm>
          <a:prstGeom prst="rect">
            <a:avLst/>
          </a:prstGeom>
        </p:spPr>
        <p:txBody>
          <a:bodyPr vert="horz" lIns="94895" tIns="47448" rIns="94895" bIns="4744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90426" y="0"/>
            <a:ext cx="4276778" cy="338117"/>
          </a:xfrm>
          <a:prstGeom prst="rect">
            <a:avLst/>
          </a:prstGeom>
        </p:spPr>
        <p:txBody>
          <a:bodyPr vert="horz" lIns="94895" tIns="47448" rIns="94895" bIns="47448" rtlCol="0"/>
          <a:lstStyle>
            <a:lvl1pPr algn="r">
              <a:defRPr sz="1200"/>
            </a:lvl1pPr>
          </a:lstStyle>
          <a:p>
            <a:fld id="{1AF795A4-66A1-43EF-9029-8FAFEFC3FD75}" type="datetimeFigureOut">
              <a:rPr lang="fr-FR" smtClean="0"/>
              <a:t>23/08/2024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0188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95" tIns="47448" rIns="94895" bIns="4744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86949" y="3243115"/>
            <a:ext cx="7895590" cy="2653456"/>
          </a:xfrm>
          <a:prstGeom prst="rect">
            <a:avLst/>
          </a:prstGeom>
        </p:spPr>
        <p:txBody>
          <a:bodyPr vert="horz" lIns="94895" tIns="47448" rIns="94895" bIns="4744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00823"/>
            <a:ext cx="4276778" cy="338116"/>
          </a:xfrm>
          <a:prstGeom prst="rect">
            <a:avLst/>
          </a:prstGeom>
        </p:spPr>
        <p:txBody>
          <a:bodyPr vert="horz" lIns="94895" tIns="47448" rIns="94895" bIns="4744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90426" y="6400823"/>
            <a:ext cx="4276778" cy="338116"/>
          </a:xfrm>
          <a:prstGeom prst="rect">
            <a:avLst/>
          </a:prstGeom>
        </p:spPr>
        <p:txBody>
          <a:bodyPr vert="horz" lIns="94895" tIns="47448" rIns="94895" bIns="47448" rtlCol="0" anchor="b"/>
          <a:lstStyle>
            <a:lvl1pPr algn="r">
              <a:defRPr sz="1200"/>
            </a:lvl1pPr>
          </a:lstStyle>
          <a:p>
            <a:fld id="{33D9C152-1E26-4F05-B6D8-64339A8ABC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350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 userDrawn="1"/>
        </p:nvCxnSpPr>
        <p:spPr>
          <a:xfrm>
            <a:off x="152400" y="6308725"/>
            <a:ext cx="118951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 userDrawn="1"/>
        </p:nvCxnSpPr>
        <p:spPr>
          <a:xfrm>
            <a:off x="0" y="1187450"/>
            <a:ext cx="61912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44624"/>
            <a:ext cx="10972800" cy="1143000"/>
          </a:xfrm>
          <a:ln>
            <a:noFill/>
          </a:ln>
        </p:spPr>
        <p:txBody>
          <a:bodyPr/>
          <a:lstStyle>
            <a:lvl1pPr algn="l">
              <a:defRPr sz="3200" b="0" u="none">
                <a:solidFill>
                  <a:srgbClr val="00206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412777"/>
            <a:ext cx="10972800" cy="4713387"/>
          </a:xfrm>
        </p:spPr>
        <p:txBody>
          <a:bodyPr/>
          <a:lstStyle>
            <a:lvl1pPr>
              <a:defRPr sz="24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defRPr sz="2000"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4656138" y="63817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4A090-AFF1-4D49-8081-6E3A932AC7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0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E7C4F-4F8C-4B76-A9C1-1605F3882CAA}" type="datetimeFigureOut">
              <a:rPr lang="fr-FR"/>
              <a:pPr>
                <a:defRPr/>
              </a:pPr>
              <a:t>23/08/2024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95E7-2060-4F80-A62B-9B2D34F3EB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22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3814-C770-4FA0-980F-E51110CF0032}" type="datetimeFigureOut">
              <a:rPr lang="fr-FR"/>
              <a:pPr>
                <a:defRPr/>
              </a:pPr>
              <a:t>23/08/2024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B96A9-5D1C-4E75-8732-1143F0AAC9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893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2747A-BC0D-46B4-8EB2-A2810AA77C33}" type="datetimeFigureOut">
              <a:rPr lang="fr-FR"/>
              <a:pPr>
                <a:defRPr/>
              </a:pPr>
              <a:t>23/08/2024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5BDF-D2ED-432C-B374-97318D96E8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68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52AED-8674-4307-A42F-DA3F91F7B2A4}" type="datetimeFigureOut">
              <a:rPr lang="fr-FR"/>
              <a:pPr>
                <a:defRPr/>
              </a:pPr>
              <a:t>23/08/2024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0E6E-5B0B-4AA4-AC67-CE2990DFBA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72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47893-CFA0-47B5-8532-5AC8D55D703D}" type="datetimeFigureOut">
              <a:rPr lang="fr-FR"/>
              <a:pPr>
                <a:defRPr/>
              </a:pPr>
              <a:t>23/08/2024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3CD7-886E-4FA6-8FC2-850E2A966D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79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7B55E-785F-44C8-BB6C-C6E69D88713E}" type="datetimeFigureOut">
              <a:rPr lang="fr-FR"/>
              <a:pPr>
                <a:defRPr/>
              </a:pPr>
              <a:t>23/08/2024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F067A-88E9-4871-A8D8-F8F644B46B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2030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AC4C9-230F-4E77-B9E4-CC6A5F66A3E6}" type="datetimeFigureOut">
              <a:rPr lang="fr-FR"/>
              <a:pPr>
                <a:defRPr/>
              </a:pPr>
              <a:t>23/08/2024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E127-EFF4-44C4-9723-71B84FB4F9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96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022-F92A-46BE-B770-175C3A106A10}" type="datetimeFigureOut">
              <a:rPr lang="fr-FR"/>
              <a:pPr>
                <a:defRPr/>
              </a:pPr>
              <a:t>23/08/2024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3046-38EA-470F-8399-34B1DDA668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460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A1B42-FE22-4FCF-9A57-A534C68A0BD0}" type="datetimeFigureOut">
              <a:rPr lang="fr-FR"/>
              <a:pPr>
                <a:defRPr/>
              </a:pPr>
              <a:t>23/08/2024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8A65-8773-4D04-9978-5C5E9D8C13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89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73614-1878-4BDB-BE85-F2254E523EE0}" type="datetimeFigureOut">
              <a:rPr lang="fr-FR"/>
              <a:pPr>
                <a:defRPr/>
              </a:pPr>
              <a:t>23/08/2024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DA322-1BC4-4F54-AEA2-D6A6785206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29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759B6-5D9F-4441-A6EC-DCA1870C72AD}" type="datetimeFigureOut">
              <a:rPr lang="fr-FR"/>
              <a:pPr>
                <a:defRPr/>
              </a:pPr>
              <a:t>23/08/2024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4FEC9-1185-4B47-830D-70CE4CC8A0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853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5AE0BE-CB12-4338-A305-765E453D820A}" type="datetimeFigureOut">
              <a:rPr lang="fr-FR"/>
              <a:pPr>
                <a:defRPr/>
              </a:pPr>
              <a:t>23/08/2024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203C662-D2CD-4A1D-810A-6E65E0B7FD6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1" name="Picture 8" descr="fond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4" descr="C:\Users\Antoine Jubert\Documents\PRES LNB\logo LNB.jpg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296025"/>
            <a:ext cx="6588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 descr="Une image contenant jaune, Graphique, Police, capture d’écran&#10;&#10;Description générée automatiquement">
            <a:extLst>
              <a:ext uri="{FF2B5EF4-FFF2-40B4-BE49-F238E27FC236}">
                <a16:creationId xmlns:a16="http://schemas.microsoft.com/office/drawing/2014/main" id="{2E96354E-A329-3C48-5D99-C0ED765FA09A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7077" y="6087192"/>
            <a:ext cx="2000436" cy="78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9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E33E4E-9D5E-495B-A6B7-B77EF73DF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416175"/>
            <a:ext cx="10363200" cy="1470025"/>
          </a:xfrm>
        </p:spPr>
        <p:txBody>
          <a:bodyPr/>
          <a:lstStyle/>
          <a:p>
            <a:pPr algn="l"/>
            <a:r>
              <a:rPr lang="fr-FR" sz="4800" b="1" dirty="0">
                <a:latin typeface="Avenir Next LT Pro" panose="020B0504020202020204" pitchFamily="34" charset="0"/>
              </a:rPr>
              <a:t>KIT DIGITAL RDG MDD</a:t>
            </a:r>
            <a:br>
              <a:rPr lang="fr-FR" sz="4800" b="1" dirty="0">
                <a:latin typeface="Avenir Next LT Pro" panose="020B0504020202020204" pitchFamily="34" charset="0"/>
              </a:rPr>
            </a:br>
            <a:endParaRPr lang="fr-FR" sz="4800" dirty="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950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D6F98CBA-E74E-4E64-1B16-137F499765C7}"/>
              </a:ext>
            </a:extLst>
          </p:cNvPr>
          <p:cNvSpPr txBox="1">
            <a:spLocks/>
          </p:cNvSpPr>
          <p:nvPr/>
        </p:nvSpPr>
        <p:spPr bwMode="auto">
          <a:xfrm>
            <a:off x="545251" y="662208"/>
            <a:ext cx="10569949" cy="550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800" b="1" dirty="0">
                <a:latin typeface="Avenir Next LT Pro" panose="020B0504020202020204" pitchFamily="34" charset="0"/>
              </a:rPr>
              <a:t>Hero transactionnel bannière_584x250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b="1" dirty="0">
                <a:latin typeface="Avenir Next LT Pro" panose="020B0504020202020204" pitchFamily="34" charset="0"/>
              </a:rPr>
              <a:t>En SURIMP </a:t>
            </a:r>
            <a:br>
              <a:rPr lang="fr-FR" sz="1600" dirty="0">
                <a:latin typeface="Avenir Next LT Pro" panose="020B0504020202020204" pitchFamily="34" charset="0"/>
              </a:rPr>
            </a:br>
            <a:r>
              <a:rPr lang="fr-FR" sz="1600" dirty="0">
                <a:latin typeface="Avenir Next LT Pro" panose="020B0504020202020204" pitchFamily="34" charset="0"/>
              </a:rPr>
              <a:t>#Carte des Vins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CTA : Je découvre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600" dirty="0">
              <a:latin typeface="Avenir Next LT Pro" panose="020B05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DED94E-64E0-5C7F-F090-F5F7925701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5251" y="2483689"/>
            <a:ext cx="6769889" cy="289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10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9D51A7FC-A1D8-6D3B-A0F2-559EB1678DFD}"/>
              </a:ext>
            </a:extLst>
          </p:cNvPr>
          <p:cNvSpPr txBox="1"/>
          <p:nvPr/>
        </p:nvSpPr>
        <p:spPr>
          <a:xfrm>
            <a:off x="714703" y="572079"/>
            <a:ext cx="61170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latin typeface="Avenir Next LT Pro" panose="020B0504020202020204" pitchFamily="34" charset="0"/>
              </a:rPr>
              <a:t>Promo teaser -&gt; 464x232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FCD9218-5193-AF12-F509-AAFC950005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6910" y="1375834"/>
            <a:ext cx="4419600" cy="22098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B1A8667-F830-8801-860B-7D4AB9D1F11E}"/>
              </a:ext>
            </a:extLst>
          </p:cNvPr>
          <p:cNvSpPr txBox="1"/>
          <p:nvPr/>
        </p:nvSpPr>
        <p:spPr>
          <a:xfrm>
            <a:off x="714703" y="3866169"/>
            <a:ext cx="611702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latin typeface="Avenir Next LT Pro" panose="020B0504020202020204" pitchFamily="34" charset="0"/>
              </a:rPr>
              <a:t>Content teaser 440x186</a:t>
            </a:r>
          </a:p>
          <a:p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FB3820E-D683-F130-1F7E-3C57937559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7886" y="4490092"/>
            <a:ext cx="419100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855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84C5003-E0E2-C363-CB2A-2695BD1CBD61}"/>
              </a:ext>
            </a:extLst>
          </p:cNvPr>
          <p:cNvSpPr txBox="1"/>
          <p:nvPr/>
        </p:nvSpPr>
        <p:spPr>
          <a:xfrm>
            <a:off x="545252" y="450165"/>
            <a:ext cx="10447904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latin typeface="Avenir Next LT Pro" panose="020B0504020202020204" pitchFamily="34" charset="0"/>
              </a:rPr>
              <a:t>Hero teaser / </a:t>
            </a:r>
            <a:r>
              <a:rPr lang="fr-FR" sz="2800" b="1" dirty="0" err="1">
                <a:latin typeface="Avenir Next LT Pro" panose="020B0504020202020204" pitchFamily="34" charset="0"/>
              </a:rPr>
              <a:t>hero</a:t>
            </a:r>
            <a:r>
              <a:rPr lang="fr-FR" sz="2800" b="1" dirty="0">
                <a:latin typeface="Avenir Next LT Pro" panose="020B0504020202020204" pitchFamily="34" charset="0"/>
              </a:rPr>
              <a:t> teaser carrousel</a:t>
            </a:r>
          </a:p>
          <a:p>
            <a:endParaRPr lang="fr-FR" sz="1600" dirty="0">
              <a:latin typeface="Avenir Next LT Pro" panose="020B05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b="1" dirty="0">
                <a:latin typeface="Avenir Next LT Pro" panose="020B0504020202020204" pitchFamily="34" charset="0"/>
              </a:rPr>
              <a:t>En SURIMP </a:t>
            </a:r>
            <a:endParaRPr lang="fr-FR" sz="1600" dirty="0">
              <a:latin typeface="Avenir Next LT Pro" panose="020B05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Carte des Vins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CTA : Je découvre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600" dirty="0">
              <a:latin typeface="Avenir Next LT Pro" panose="020B0504020202020204" pitchFamily="34" charset="0"/>
            </a:endParaRPr>
          </a:p>
          <a:p>
            <a:endParaRPr lang="fr-FR" sz="1600" dirty="0">
              <a:latin typeface="Avenir Next LT Pro" panose="020B050402020202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BDBF8B2-91AB-FFDB-4C1F-9A4B73FBB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5252" y="2206543"/>
            <a:ext cx="7143804" cy="344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661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AFDF6284-1CB1-AC86-738E-4BB677E538D6}"/>
              </a:ext>
            </a:extLst>
          </p:cNvPr>
          <p:cNvSpPr txBox="1"/>
          <p:nvPr/>
        </p:nvSpPr>
        <p:spPr>
          <a:xfrm>
            <a:off x="651641" y="414424"/>
            <a:ext cx="61170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000000"/>
                </a:solidFill>
                <a:latin typeface="Avenir Next LT Pro" panose="020B0504020202020204" pitchFamily="34" charset="0"/>
              </a:rPr>
              <a:t>Bannière générique 1500x250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7F0B509-F658-F198-F744-F1924535C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413000"/>
            <a:ext cx="12192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414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5391B7-3085-4096-ABBD-CB1A12BEB21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8480" y="42503"/>
            <a:ext cx="10972800" cy="1143000"/>
          </a:xfrm>
        </p:spPr>
        <p:txBody>
          <a:bodyPr/>
          <a:lstStyle/>
          <a:p>
            <a:pPr algn="l"/>
            <a:r>
              <a:rPr lang="fr-FR" sz="3600" b="1" dirty="0">
                <a:latin typeface="Avenir Next LT Pro" panose="020B0504020202020204" pitchFamily="34" charset="0"/>
              </a:rPr>
              <a:t>Tuile 400x400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D6F98CBA-E74E-4E64-1B16-137F499765C7}"/>
              </a:ext>
            </a:extLst>
          </p:cNvPr>
          <p:cNvSpPr txBox="1">
            <a:spLocks/>
          </p:cNvSpPr>
          <p:nvPr/>
        </p:nvSpPr>
        <p:spPr bwMode="auto">
          <a:xfrm>
            <a:off x="245111" y="1291230"/>
            <a:ext cx="4247465" cy="4275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600" b="1" dirty="0">
                <a:latin typeface="Avenir Next LT Pro" panose="020B0504020202020204" pitchFamily="34" charset="0"/>
              </a:rPr>
              <a:t>En SURIMP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#Carte des Vins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600" dirty="0">
              <a:latin typeface="Avenir Next LT Pro" panose="020B0504020202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90819EF-558B-288A-FFFF-372F338E1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5111" y="2099903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357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5B1A8667-F830-8801-860B-7D4AB9D1F11E}"/>
              </a:ext>
            </a:extLst>
          </p:cNvPr>
          <p:cNvSpPr txBox="1"/>
          <p:nvPr/>
        </p:nvSpPr>
        <p:spPr>
          <a:xfrm>
            <a:off x="872358" y="477486"/>
            <a:ext cx="100439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latin typeface="Avenir Next LT Pro" panose="020B0504020202020204" pitchFamily="34" charset="0"/>
              </a:rPr>
              <a:t>Bannière application </a:t>
            </a:r>
            <a:r>
              <a:rPr lang="fr-FR" sz="2800" b="1" dirty="0" err="1">
                <a:latin typeface="Avenir Next LT Pro" panose="020B0504020202020204" pitchFamily="34" charset="0"/>
              </a:rPr>
              <a:t>Mcompanion</a:t>
            </a:r>
            <a:r>
              <a:rPr lang="fr-FR" sz="2800" b="1" dirty="0">
                <a:latin typeface="Avenir Next LT Pro" panose="020B0504020202020204" pitchFamily="34" charset="0"/>
              </a:rPr>
              <a:t> _ 750x588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18A8E60-C041-4D51-739D-9296147E17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9114" y="1438861"/>
            <a:ext cx="5076885" cy="398027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64050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D6F98CBA-E74E-4E64-1B16-137F499765C7}"/>
              </a:ext>
            </a:extLst>
          </p:cNvPr>
          <p:cNvSpPr txBox="1">
            <a:spLocks/>
          </p:cNvSpPr>
          <p:nvPr/>
        </p:nvSpPr>
        <p:spPr bwMode="auto">
          <a:xfrm>
            <a:off x="545251" y="662208"/>
            <a:ext cx="10569949" cy="550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800" b="1" dirty="0">
                <a:latin typeface="Avenir Next LT Pro" panose="020B0504020202020204" pitchFamily="34" charset="0"/>
              </a:rPr>
              <a:t>Hero transactionnel bannière_584x250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b="1" dirty="0">
                <a:latin typeface="Avenir Next LT Pro" panose="020B0504020202020204" pitchFamily="34" charset="0"/>
              </a:rPr>
              <a:t>En SURIMP </a:t>
            </a:r>
            <a:br>
              <a:rPr lang="fr-FR" sz="1600" dirty="0">
                <a:latin typeface="Avenir Next LT Pro" panose="020B0504020202020204" pitchFamily="34" charset="0"/>
              </a:rPr>
            </a:br>
            <a:r>
              <a:rPr lang="fr-FR" sz="1600" dirty="0">
                <a:latin typeface="Avenir Next LT Pro" panose="020B0504020202020204" pitchFamily="34" charset="0"/>
              </a:rPr>
              <a:t>Revue de Gamme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Marques METRO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CTA : je découvre la sélection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600" dirty="0">
              <a:latin typeface="Avenir Next LT Pro" panose="020B05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DED94E-64E0-5C7F-F090-F5F7925701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5251" y="2720755"/>
            <a:ext cx="6769889" cy="289806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74806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9D51A7FC-A1D8-6D3B-A0F2-559EB1678DFD}"/>
              </a:ext>
            </a:extLst>
          </p:cNvPr>
          <p:cNvSpPr txBox="1"/>
          <p:nvPr/>
        </p:nvSpPr>
        <p:spPr>
          <a:xfrm>
            <a:off x="714703" y="572079"/>
            <a:ext cx="61170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latin typeface="Avenir Next LT Pro" panose="020B0504020202020204" pitchFamily="34" charset="0"/>
              </a:rPr>
              <a:t>Promo teaser -&gt; 464x232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FCD9218-5193-AF12-F509-AAFC950005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6910" y="1375834"/>
            <a:ext cx="4419600" cy="22098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B1A8667-F830-8801-860B-7D4AB9D1F11E}"/>
              </a:ext>
            </a:extLst>
          </p:cNvPr>
          <p:cNvSpPr txBox="1"/>
          <p:nvPr/>
        </p:nvSpPr>
        <p:spPr>
          <a:xfrm>
            <a:off x="714703" y="3866169"/>
            <a:ext cx="611702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latin typeface="Avenir Next LT Pro" panose="020B0504020202020204" pitchFamily="34" charset="0"/>
              </a:rPr>
              <a:t>Content teaser 440x186</a:t>
            </a:r>
          </a:p>
          <a:p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FB3820E-D683-F130-1F7E-3C57937559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7886" y="4490092"/>
            <a:ext cx="4191000" cy="177165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AA13810D-06D1-499B-6FAA-732F243E53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1375834"/>
            <a:ext cx="4419600" cy="22098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10312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84C5003-E0E2-C363-CB2A-2695BD1CBD61}"/>
              </a:ext>
            </a:extLst>
          </p:cNvPr>
          <p:cNvSpPr txBox="1"/>
          <p:nvPr/>
        </p:nvSpPr>
        <p:spPr>
          <a:xfrm>
            <a:off x="545252" y="450165"/>
            <a:ext cx="1044790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latin typeface="Avenir Next LT Pro" panose="020B0504020202020204" pitchFamily="34" charset="0"/>
              </a:rPr>
              <a:t>Hero teaser / </a:t>
            </a:r>
            <a:r>
              <a:rPr lang="fr-FR" sz="2800" b="1" dirty="0" err="1">
                <a:latin typeface="Avenir Next LT Pro" panose="020B0504020202020204" pitchFamily="34" charset="0"/>
              </a:rPr>
              <a:t>hero</a:t>
            </a:r>
            <a:r>
              <a:rPr lang="fr-FR" sz="2800" b="1" dirty="0">
                <a:latin typeface="Avenir Next LT Pro" panose="020B0504020202020204" pitchFamily="34" charset="0"/>
              </a:rPr>
              <a:t> teaser carrousel</a:t>
            </a:r>
          </a:p>
          <a:p>
            <a:endParaRPr lang="fr-FR" sz="1600" dirty="0">
              <a:latin typeface="Avenir Next LT Pro" panose="020B05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b="1" dirty="0">
                <a:latin typeface="Avenir Next LT Pro" panose="020B0504020202020204" pitchFamily="34" charset="0"/>
              </a:rPr>
              <a:t>En SURIMP </a:t>
            </a:r>
            <a:endParaRPr lang="fr-FR" sz="1600" dirty="0">
              <a:latin typeface="Avenir Next LT Pro" panose="020B05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Revue de Gamme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Marques METRO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CTA : je découvre la sélection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600" dirty="0">
              <a:latin typeface="Avenir Next LT Pro" panose="020B0504020202020204" pitchFamily="34" charset="0"/>
            </a:endParaRPr>
          </a:p>
          <a:p>
            <a:endParaRPr lang="fr-FR" sz="1600" dirty="0">
              <a:latin typeface="Avenir Next LT Pro" panose="020B050402020202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BDBF8B2-91AB-FFDB-4C1F-9A4B73FBB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6852" y="2285566"/>
            <a:ext cx="7143804" cy="344099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7944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AFDF6284-1CB1-AC86-738E-4BB677E538D6}"/>
              </a:ext>
            </a:extLst>
          </p:cNvPr>
          <p:cNvSpPr txBox="1"/>
          <p:nvPr/>
        </p:nvSpPr>
        <p:spPr>
          <a:xfrm>
            <a:off x="651641" y="414424"/>
            <a:ext cx="61170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000000"/>
                </a:solidFill>
                <a:latin typeface="Avenir Next LT Pro" panose="020B0504020202020204" pitchFamily="34" charset="0"/>
              </a:rPr>
              <a:t>Bannière générique 1500x250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7F0B509-F658-F198-F744-F1924535C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713089"/>
            <a:ext cx="12192000" cy="203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BCB27B2E-1237-3DD4-BF00-C35214F5D3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128911"/>
            <a:ext cx="12192000" cy="203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76068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5391B7-3085-4096-ABBD-CB1A12BEB21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8480" y="42503"/>
            <a:ext cx="10972800" cy="1143000"/>
          </a:xfrm>
        </p:spPr>
        <p:txBody>
          <a:bodyPr/>
          <a:lstStyle/>
          <a:p>
            <a:pPr algn="l"/>
            <a:r>
              <a:rPr lang="fr-FR" sz="3600" b="1" dirty="0">
                <a:latin typeface="Avenir Next LT Pro" panose="020B0504020202020204" pitchFamily="34" charset="0"/>
              </a:rPr>
              <a:t>Tuile 400x400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D6F98CBA-E74E-4E64-1B16-137F499765C7}"/>
              </a:ext>
            </a:extLst>
          </p:cNvPr>
          <p:cNvSpPr txBox="1">
            <a:spLocks/>
          </p:cNvSpPr>
          <p:nvPr/>
        </p:nvSpPr>
        <p:spPr bwMode="auto">
          <a:xfrm>
            <a:off x="245111" y="1291230"/>
            <a:ext cx="4270445" cy="80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600" b="1" dirty="0">
                <a:latin typeface="Avenir Next LT Pro" panose="020B0504020202020204" pitchFamily="34" charset="0"/>
              </a:rPr>
              <a:t>En SURIMP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Revue de Gamme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Marques METRO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600" dirty="0">
              <a:latin typeface="Avenir Next LT Pro" panose="020B0504020202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90819EF-558B-288A-FFFF-372F338E1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5111" y="2205630"/>
            <a:ext cx="3810000" cy="3810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74230BC-C0EA-9962-172A-D4D0EE4B0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15556" y="2205630"/>
            <a:ext cx="3810000" cy="3810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54453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E33E4E-9D5E-495B-A6B7-B77EF73DF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416175"/>
            <a:ext cx="10363200" cy="1470025"/>
          </a:xfrm>
        </p:spPr>
        <p:txBody>
          <a:bodyPr/>
          <a:lstStyle/>
          <a:p>
            <a:pPr algn="l"/>
            <a:r>
              <a:rPr lang="fr-FR" sz="4800" b="1" dirty="0">
                <a:latin typeface="Avenir Next LT Pro" panose="020B0504020202020204" pitchFamily="34" charset="0"/>
              </a:rPr>
              <a:t>KIT DIGITAL GUIDE VINS</a:t>
            </a:r>
            <a:br>
              <a:rPr lang="fr-FR" sz="4800" b="1" dirty="0">
                <a:latin typeface="Avenir Next LT Pro" panose="020B0504020202020204" pitchFamily="34" charset="0"/>
              </a:rPr>
            </a:br>
            <a:endParaRPr lang="fr-FR" sz="4800" dirty="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823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5B1A8667-F830-8801-860B-7D4AB9D1F11E}"/>
              </a:ext>
            </a:extLst>
          </p:cNvPr>
          <p:cNvSpPr txBox="1"/>
          <p:nvPr/>
        </p:nvSpPr>
        <p:spPr>
          <a:xfrm>
            <a:off x="872358" y="477486"/>
            <a:ext cx="100439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latin typeface="Avenir Next LT Pro" panose="020B0504020202020204" pitchFamily="34" charset="0"/>
              </a:rPr>
              <a:t>Bannière application </a:t>
            </a:r>
            <a:r>
              <a:rPr lang="fr-FR" sz="2800" b="1" dirty="0" err="1">
                <a:latin typeface="Avenir Next LT Pro" panose="020B0504020202020204" pitchFamily="34" charset="0"/>
              </a:rPr>
              <a:t>Mcompanion</a:t>
            </a:r>
            <a:r>
              <a:rPr lang="fr-FR" sz="2800" b="1" dirty="0">
                <a:latin typeface="Avenir Next LT Pro" panose="020B0504020202020204" pitchFamily="34" charset="0"/>
              </a:rPr>
              <a:t> _ 750x588 </a:t>
            </a:r>
          </a:p>
        </p:txBody>
      </p:sp>
      <p:pic>
        <p:nvPicPr>
          <p:cNvPr id="4" name="Image 3" descr="Une image contenant texte, capture d’écran, bouteille, conception&#10;&#10;Description générée automatiquement">
            <a:extLst>
              <a:ext uri="{FF2B5EF4-FFF2-40B4-BE49-F238E27FC236}">
                <a16:creationId xmlns:a16="http://schemas.microsoft.com/office/drawing/2014/main" id="{B18A8E60-C041-4D51-739D-9296147E17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14" y="1438861"/>
            <a:ext cx="5076886" cy="398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054183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ff9fb1f-4cb5-40da-bc88-dae69ef8e18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538D0DD3BB884F879E7A293BBEC3B4" ma:contentTypeVersion="7" ma:contentTypeDescription="Crée un document." ma:contentTypeScope="" ma:versionID="fa967d4e65d03d90354898ce260ac7de">
  <xsd:schema xmlns:xsd="http://www.w3.org/2001/XMLSchema" xmlns:xs="http://www.w3.org/2001/XMLSchema" xmlns:p="http://schemas.microsoft.com/office/2006/metadata/properties" xmlns:ns3="cff9fb1f-4cb5-40da-bc88-dae69ef8e188" xmlns:ns4="13055240-6747-4554-b766-35312c4273f3" targetNamespace="http://schemas.microsoft.com/office/2006/metadata/properties" ma:root="true" ma:fieldsID="bd6c354502184a8648ec17f382fd499d" ns3:_="" ns4:_="">
    <xsd:import namespace="cff9fb1f-4cb5-40da-bc88-dae69ef8e188"/>
    <xsd:import namespace="13055240-6747-4554-b766-35312c4273f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f9fb1f-4cb5-40da-bc88-dae69ef8e1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055240-6747-4554-b766-35312c4273f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92B3AB-C9FC-49E6-B2F3-383B68018533}">
  <ds:schemaRefs>
    <ds:schemaRef ds:uri="http://purl.org/dc/elements/1.1/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13055240-6747-4554-b766-35312c4273f3"/>
    <ds:schemaRef ds:uri="cff9fb1f-4cb5-40da-bc88-dae69ef8e188"/>
    <ds:schemaRef ds:uri="http://www.w3.org/XML/1998/namespace"/>
    <ds:schemaRef ds:uri="http://schemas.microsoft.com/office/2006/documentManagement/typ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46AAE81-0D92-4F10-BEFD-7D463F9870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f9fb1f-4cb5-40da-bc88-dae69ef8e188"/>
    <ds:schemaRef ds:uri="13055240-6747-4554-b766-35312c4273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EEF3DB-C007-46AB-AC09-F684E8FB9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5857</TotalTime>
  <Words>130</Words>
  <Application>Microsoft Office PowerPoint</Application>
  <PresentationFormat>Grand écran</PresentationFormat>
  <Paragraphs>41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Helvetica</vt:lpstr>
      <vt:lpstr>Avenir Next LT Pro</vt:lpstr>
      <vt:lpstr>Arial</vt:lpstr>
      <vt:lpstr>Calibri</vt:lpstr>
      <vt:lpstr>1_Thème Office</vt:lpstr>
      <vt:lpstr>KIT DIGITAL RDG MDD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Tuile 400x400</vt:lpstr>
      <vt:lpstr>KIT DIGITAL GUIDE VINS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Tuile 400x400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QUID D’AMELIORER LA PERCEPTION DE COMPETITIVITE PRIX DE L’ENSEIGNE</dc:title>
  <dc:creator>Antoine Jubert</dc:creator>
  <cp:lastModifiedBy>Perrine RODIER - Le Nouveau Belier</cp:lastModifiedBy>
  <cp:revision>645</cp:revision>
  <cp:lastPrinted>2023-03-06T14:00:03Z</cp:lastPrinted>
  <dcterms:created xsi:type="dcterms:W3CDTF">2018-09-12T14:44:28Z</dcterms:created>
  <dcterms:modified xsi:type="dcterms:W3CDTF">2024-08-23T10:37:29Z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0x010100F8538D0DD3BB884F879E7A293BBEC3B4</vt:lpwstr>
  </property>
</Properties>
</file>