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43"/>
  </p:notesMasterIdLst>
  <p:sldIdLst>
    <p:sldId id="1702" r:id="rId5"/>
    <p:sldId id="3393" r:id="rId6"/>
    <p:sldId id="3500" r:id="rId7"/>
    <p:sldId id="3570" r:id="rId8"/>
    <p:sldId id="3554" r:id="rId9"/>
    <p:sldId id="3571" r:id="rId10"/>
    <p:sldId id="3559" r:id="rId11"/>
    <p:sldId id="3574" r:id="rId12"/>
    <p:sldId id="3560" r:id="rId13"/>
    <p:sldId id="3575" r:id="rId14"/>
    <p:sldId id="3555" r:id="rId15"/>
    <p:sldId id="3572" r:id="rId16"/>
    <p:sldId id="3556" r:id="rId17"/>
    <p:sldId id="3573" r:id="rId18"/>
    <p:sldId id="3557" r:id="rId19"/>
    <p:sldId id="3577" r:id="rId20"/>
    <p:sldId id="3578" r:id="rId21"/>
    <p:sldId id="3576" r:id="rId22"/>
    <p:sldId id="3579" r:id="rId23"/>
    <p:sldId id="3580" r:id="rId24"/>
    <p:sldId id="3558" r:id="rId25"/>
    <p:sldId id="3582" r:id="rId26"/>
    <p:sldId id="3583" r:id="rId27"/>
    <p:sldId id="3581" r:id="rId28"/>
    <p:sldId id="3584" r:id="rId29"/>
    <p:sldId id="3585" r:id="rId30"/>
    <p:sldId id="3568" r:id="rId31"/>
    <p:sldId id="3561" r:id="rId32"/>
    <p:sldId id="3562" r:id="rId33"/>
    <p:sldId id="3563" r:id="rId34"/>
    <p:sldId id="3564" r:id="rId35"/>
    <p:sldId id="3565" r:id="rId36"/>
    <p:sldId id="3566" r:id="rId37"/>
    <p:sldId id="3567" r:id="rId38"/>
    <p:sldId id="3586" r:id="rId39"/>
    <p:sldId id="3587" r:id="rId40"/>
    <p:sldId id="3569" r:id="rId41"/>
    <p:sldId id="1902" r:id="rId42"/>
  </p:sldIdLst>
  <p:sldSz cx="12192000" cy="6858000"/>
  <p:notesSz cx="9869488" cy="6738938"/>
  <p:embeddedFontLst>
    <p:embeddedFont>
      <p:font typeface="Avenir Next LT Pro" panose="020B0504020202020204" pitchFamily="34" charset="0"/>
      <p:regular r:id="rId44"/>
      <p:bold r:id="rId45"/>
      <p:italic r:id="rId46"/>
      <p:boldItalic r:id="rId47"/>
    </p:embeddedFont>
    <p:embeddedFont>
      <p:font typeface="Helvetica" panose="020B0604020202020204" pitchFamily="34" charset="0"/>
      <p:regular r:id="rId48"/>
      <p:bold r:id="rId49"/>
      <p:italic r:id="rId50"/>
      <p:boldItalic r:id="rId5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595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  <p15:guide id="4" pos="3613" userDrawn="1">
          <p15:clr>
            <a:srgbClr val="A4A3A4"/>
          </p15:clr>
        </p15:guide>
        <p15:guide id="5" orient="horz" pos="391" userDrawn="1">
          <p15:clr>
            <a:srgbClr val="A4A3A4"/>
          </p15:clr>
        </p15:guide>
        <p15:guide id="6" pos="4089" userDrawn="1">
          <p15:clr>
            <a:srgbClr val="A4A3A4"/>
          </p15:clr>
        </p15:guide>
        <p15:guide id="7" pos="2071" userDrawn="1">
          <p15:clr>
            <a:srgbClr val="A4A3A4"/>
          </p15:clr>
        </p15:guide>
        <p15:guide id="8" orient="horz" pos="913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A49"/>
    <a:srgbClr val="0B2D29"/>
    <a:srgbClr val="E2B90F"/>
    <a:srgbClr val="1D8A90"/>
    <a:srgbClr val="3193B8"/>
    <a:srgbClr val="E84841"/>
    <a:srgbClr val="FFE500"/>
    <a:srgbClr val="FFFFFF"/>
    <a:srgbClr val="932645"/>
    <a:srgbClr val="4E6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85088-42E6-4873-B5DA-51056456D64E}" v="102" dt="2025-04-25T14:23:27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1" autoAdjust="0"/>
    <p:restoredTop sz="91544" autoAdjust="0"/>
  </p:normalViewPr>
  <p:slideViewPr>
    <p:cSldViewPr snapToGrid="0">
      <p:cViewPr>
        <p:scale>
          <a:sx n="50" d="100"/>
          <a:sy n="50" d="100"/>
        </p:scale>
        <p:origin x="557" y="610"/>
      </p:cViewPr>
      <p:guideLst>
        <p:guide orient="horz" pos="595"/>
        <p:guide orient="horz" pos="255"/>
        <p:guide pos="3613"/>
        <p:guide orient="horz" pos="391"/>
        <p:guide pos="4089"/>
        <p:guide pos="2071"/>
        <p:guide orient="horz" pos="913"/>
        <p:guide pos="3840"/>
        <p:guide pos="9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notesViewPr>
    <p:cSldViewPr snapToGrid="0">
      <p:cViewPr varScale="1">
        <p:scale>
          <a:sx n="88" d="100"/>
          <a:sy n="88" d="100"/>
        </p:scale>
        <p:origin x="183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7F585088-42E6-4873-B5DA-51056456D64E}"/>
    <pc:docChg chg="undo custSel addSld delSld modSld sldOrd">
      <pc:chgData name="Perrine RODIER - Le Nouveau Belier" userId="8d18d86c-7c03-4563-8894-8ee266adb6ca" providerId="ADAL" clId="{7F585088-42E6-4873-B5DA-51056456D64E}" dt="2025-04-25T14:23:27.482" v="380" actId="1076"/>
      <pc:docMkLst>
        <pc:docMk/>
      </pc:docMkLst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2880586331" sldId="3380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4221864458" sldId="3422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1957183884" sldId="3458"/>
        </pc:sldMkLst>
      </pc:sldChg>
      <pc:sldChg chg="addSp modSp mod">
        <pc:chgData name="Perrine RODIER - Le Nouveau Belier" userId="8d18d86c-7c03-4563-8894-8ee266adb6ca" providerId="ADAL" clId="{7F585088-42E6-4873-B5DA-51056456D64E}" dt="2025-04-25T12:53:25.845" v="17" actId="14100"/>
        <pc:sldMkLst>
          <pc:docMk/>
          <pc:sldMk cId="1485696187" sldId="3500"/>
        </pc:sldMkLst>
        <pc:picChg chg="mod">
          <ac:chgData name="Perrine RODIER - Le Nouveau Belier" userId="8d18d86c-7c03-4563-8894-8ee266adb6ca" providerId="ADAL" clId="{7F585088-42E6-4873-B5DA-51056456D64E}" dt="2025-04-25T12:53:25.845" v="17" actId="14100"/>
          <ac:picMkLst>
            <pc:docMk/>
            <pc:sldMk cId="1485696187" sldId="3500"/>
            <ac:picMk id="5" creationId="{4C47B8CB-7276-C7C3-71A0-433A20799205}"/>
          </ac:picMkLst>
        </pc:picChg>
        <pc:picChg chg="add mod">
          <ac:chgData name="Perrine RODIER - Le Nouveau Belier" userId="8d18d86c-7c03-4563-8894-8ee266adb6ca" providerId="ADAL" clId="{7F585088-42E6-4873-B5DA-51056456D64E}" dt="2025-04-25T12:53:25.011" v="15"/>
          <ac:picMkLst>
            <pc:docMk/>
            <pc:sldMk cId="1485696187" sldId="3500"/>
            <ac:picMk id="6" creationId="{85F0C0AB-5441-C608-118E-B6C142EE8FCD}"/>
          </ac:picMkLst>
        </pc:picChg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633341539" sldId="3526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2057161592" sldId="3542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946104430" sldId="3543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2994121621" sldId="3544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1991221945" sldId="3545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2857747845" sldId="3546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3653478730" sldId="3547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2265881744" sldId="3548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1430737859" sldId="3549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3438847954" sldId="3550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3147262353" sldId="3551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3102405020" sldId="3552"/>
        </pc:sldMkLst>
      </pc:sldChg>
      <pc:sldChg chg="del">
        <pc:chgData name="Perrine RODIER - Le Nouveau Belier" userId="8d18d86c-7c03-4563-8894-8ee266adb6ca" providerId="ADAL" clId="{7F585088-42E6-4873-B5DA-51056456D64E}" dt="2025-04-25T12:51:49.179" v="0" actId="47"/>
        <pc:sldMkLst>
          <pc:docMk/>
          <pc:sldMk cId="881197882" sldId="3553"/>
        </pc:sldMkLst>
      </pc:sldChg>
      <pc:sldChg chg="modSp mod">
        <pc:chgData name="Perrine RODIER - Le Nouveau Belier" userId="8d18d86c-7c03-4563-8894-8ee266adb6ca" providerId="ADAL" clId="{7F585088-42E6-4873-B5DA-51056456D64E}" dt="2025-04-25T12:54:11.708" v="29" actId="208"/>
        <pc:sldMkLst>
          <pc:docMk/>
          <pc:sldMk cId="3429323238" sldId="3554"/>
        </pc:sldMkLst>
        <pc:picChg chg="mod">
          <ac:chgData name="Perrine RODIER - Le Nouveau Belier" userId="8d18d86c-7c03-4563-8894-8ee266adb6ca" providerId="ADAL" clId="{7F585088-42E6-4873-B5DA-51056456D64E}" dt="2025-04-25T12:54:11.708" v="29" actId="208"/>
          <ac:picMkLst>
            <pc:docMk/>
            <pc:sldMk cId="3429323238" sldId="3554"/>
            <ac:picMk id="5" creationId="{C10E522E-2120-77DA-29E6-F6F614A70F99}"/>
          </ac:picMkLst>
        </pc:picChg>
      </pc:sldChg>
      <pc:sldChg chg="modSp">
        <pc:chgData name="Perrine RODIER - Le Nouveau Belier" userId="8d18d86c-7c03-4563-8894-8ee266adb6ca" providerId="ADAL" clId="{7F585088-42E6-4873-B5DA-51056456D64E}" dt="2025-04-25T13:57:04.114" v="86" actId="14826"/>
        <pc:sldMkLst>
          <pc:docMk/>
          <pc:sldMk cId="1038544876" sldId="3557"/>
        </pc:sldMkLst>
        <pc:picChg chg="mod">
          <ac:chgData name="Perrine RODIER - Le Nouveau Belier" userId="8d18d86c-7c03-4563-8894-8ee266adb6ca" providerId="ADAL" clId="{7F585088-42E6-4873-B5DA-51056456D64E}" dt="2025-04-25T13:57:04.114" v="86" actId="14826"/>
          <ac:picMkLst>
            <pc:docMk/>
            <pc:sldMk cId="1038544876" sldId="3557"/>
            <ac:picMk id="5" creationId="{5D5DD9D4-523D-A6C5-8DF5-8B1737F5CC5F}"/>
          </ac:picMkLst>
        </pc:picChg>
      </pc:sldChg>
      <pc:sldChg chg="modSp">
        <pc:chgData name="Perrine RODIER - Le Nouveau Belier" userId="8d18d86c-7c03-4563-8894-8ee266adb6ca" providerId="ADAL" clId="{7F585088-42E6-4873-B5DA-51056456D64E}" dt="2025-04-25T14:07:34.199" v="107" actId="14826"/>
        <pc:sldMkLst>
          <pc:docMk/>
          <pc:sldMk cId="1991168160" sldId="3558"/>
        </pc:sldMkLst>
        <pc:picChg chg="mod">
          <ac:chgData name="Perrine RODIER - Le Nouveau Belier" userId="8d18d86c-7c03-4563-8894-8ee266adb6ca" providerId="ADAL" clId="{7F585088-42E6-4873-B5DA-51056456D64E}" dt="2025-04-25T14:07:34.199" v="107" actId="14826"/>
          <ac:picMkLst>
            <pc:docMk/>
            <pc:sldMk cId="1991168160" sldId="3558"/>
            <ac:picMk id="5" creationId="{0C016C33-EAC7-60E9-E101-A381DC2DCD4A}"/>
          </ac:picMkLst>
        </pc:picChg>
      </pc:sldChg>
      <pc:sldChg chg="modSp mod">
        <pc:chgData name="Perrine RODIER - Le Nouveau Belier" userId="8d18d86c-7c03-4563-8894-8ee266adb6ca" providerId="ADAL" clId="{7F585088-42E6-4873-B5DA-51056456D64E}" dt="2025-04-25T14:12:48.597" v="180" actId="20577"/>
        <pc:sldMkLst>
          <pc:docMk/>
          <pc:sldMk cId="2121011109" sldId="3561"/>
        </pc:sldMkLst>
        <pc:spChg chg="mod">
          <ac:chgData name="Perrine RODIER - Le Nouveau Belier" userId="8d18d86c-7c03-4563-8894-8ee266adb6ca" providerId="ADAL" clId="{7F585088-42E6-4873-B5DA-51056456D64E}" dt="2025-04-25T14:12:48.597" v="180" actId="20577"/>
          <ac:spMkLst>
            <pc:docMk/>
            <pc:sldMk cId="2121011109" sldId="3561"/>
            <ac:spMk id="7" creationId="{46B1F576-5B2A-723A-A384-8ACE251BF6EA}"/>
          </ac:spMkLst>
        </pc:spChg>
      </pc:sldChg>
      <pc:sldChg chg="modSp mod">
        <pc:chgData name="Perrine RODIER - Le Nouveau Belier" userId="8d18d86c-7c03-4563-8894-8ee266adb6ca" providerId="ADAL" clId="{7F585088-42E6-4873-B5DA-51056456D64E}" dt="2025-04-25T14:12:52.808" v="185" actId="20577"/>
        <pc:sldMkLst>
          <pc:docMk/>
          <pc:sldMk cId="2659828726" sldId="3562"/>
        </pc:sldMkLst>
        <pc:spChg chg="mod">
          <ac:chgData name="Perrine RODIER - Le Nouveau Belier" userId="8d18d86c-7c03-4563-8894-8ee266adb6ca" providerId="ADAL" clId="{7F585088-42E6-4873-B5DA-51056456D64E}" dt="2025-04-25T14:12:52.808" v="185" actId="20577"/>
          <ac:spMkLst>
            <pc:docMk/>
            <pc:sldMk cId="2659828726" sldId="3562"/>
            <ac:spMk id="7" creationId="{0A32FF5A-BE01-A15C-FAF0-70372E8F5C6A}"/>
          </ac:spMkLst>
        </pc:spChg>
      </pc:sldChg>
      <pc:sldChg chg="modSp mod">
        <pc:chgData name="Perrine RODIER - Le Nouveau Belier" userId="8d18d86c-7c03-4563-8894-8ee266adb6ca" providerId="ADAL" clId="{7F585088-42E6-4873-B5DA-51056456D64E}" dt="2025-04-25T14:13:03.279" v="204" actId="20577"/>
        <pc:sldMkLst>
          <pc:docMk/>
          <pc:sldMk cId="1009663661" sldId="3563"/>
        </pc:sldMkLst>
        <pc:spChg chg="mod">
          <ac:chgData name="Perrine RODIER - Le Nouveau Belier" userId="8d18d86c-7c03-4563-8894-8ee266adb6ca" providerId="ADAL" clId="{7F585088-42E6-4873-B5DA-51056456D64E}" dt="2025-04-25T14:13:03.279" v="204" actId="20577"/>
          <ac:spMkLst>
            <pc:docMk/>
            <pc:sldMk cId="1009663661" sldId="3563"/>
            <ac:spMk id="7" creationId="{0ED936CD-EDE4-14EF-D2D8-A2E39B60259C}"/>
          </ac:spMkLst>
        </pc:spChg>
      </pc:sldChg>
      <pc:sldChg chg="modSp mod">
        <pc:chgData name="Perrine RODIER - Le Nouveau Belier" userId="8d18d86c-7c03-4563-8894-8ee266adb6ca" providerId="ADAL" clId="{7F585088-42E6-4873-B5DA-51056456D64E}" dt="2025-04-25T14:13:10.151" v="211" actId="20577"/>
        <pc:sldMkLst>
          <pc:docMk/>
          <pc:sldMk cId="3220246005" sldId="3564"/>
        </pc:sldMkLst>
        <pc:spChg chg="mod">
          <ac:chgData name="Perrine RODIER - Le Nouveau Belier" userId="8d18d86c-7c03-4563-8894-8ee266adb6ca" providerId="ADAL" clId="{7F585088-42E6-4873-B5DA-51056456D64E}" dt="2025-04-25T14:13:10.151" v="211" actId="20577"/>
          <ac:spMkLst>
            <pc:docMk/>
            <pc:sldMk cId="3220246005" sldId="3564"/>
            <ac:spMk id="7" creationId="{CB199372-3285-7621-0FE4-0496F3C1845B}"/>
          </ac:spMkLst>
        </pc:spChg>
      </pc:sldChg>
      <pc:sldChg chg="modSp mod">
        <pc:chgData name="Perrine RODIER - Le Nouveau Belier" userId="8d18d86c-7c03-4563-8894-8ee266adb6ca" providerId="ADAL" clId="{7F585088-42E6-4873-B5DA-51056456D64E}" dt="2025-04-25T14:13:14.466" v="218" actId="20577"/>
        <pc:sldMkLst>
          <pc:docMk/>
          <pc:sldMk cId="1026021034" sldId="3565"/>
        </pc:sldMkLst>
        <pc:spChg chg="mod">
          <ac:chgData name="Perrine RODIER - Le Nouveau Belier" userId="8d18d86c-7c03-4563-8894-8ee266adb6ca" providerId="ADAL" clId="{7F585088-42E6-4873-B5DA-51056456D64E}" dt="2025-04-25T14:13:14.466" v="218" actId="20577"/>
          <ac:spMkLst>
            <pc:docMk/>
            <pc:sldMk cId="1026021034" sldId="3565"/>
            <ac:spMk id="7" creationId="{F8D68577-2623-78E5-1A3C-D56DC87C09B8}"/>
          </ac:spMkLst>
        </pc:spChg>
      </pc:sldChg>
      <pc:sldChg chg="modSp mod">
        <pc:chgData name="Perrine RODIER - Le Nouveau Belier" userId="8d18d86c-7c03-4563-8894-8ee266adb6ca" providerId="ADAL" clId="{7F585088-42E6-4873-B5DA-51056456D64E}" dt="2025-04-25T14:13:18.876" v="223" actId="20577"/>
        <pc:sldMkLst>
          <pc:docMk/>
          <pc:sldMk cId="2287104082" sldId="3566"/>
        </pc:sldMkLst>
        <pc:spChg chg="mod">
          <ac:chgData name="Perrine RODIER - Le Nouveau Belier" userId="8d18d86c-7c03-4563-8894-8ee266adb6ca" providerId="ADAL" clId="{7F585088-42E6-4873-B5DA-51056456D64E}" dt="2025-04-25T14:13:18.876" v="223" actId="20577"/>
          <ac:spMkLst>
            <pc:docMk/>
            <pc:sldMk cId="2287104082" sldId="3566"/>
            <ac:spMk id="7" creationId="{C183B12C-C68B-6D8E-BF53-066ED5620F18}"/>
          </ac:spMkLst>
        </pc:spChg>
      </pc:sldChg>
      <pc:sldChg chg="modSp mod">
        <pc:chgData name="Perrine RODIER - Le Nouveau Belier" userId="8d18d86c-7c03-4563-8894-8ee266adb6ca" providerId="ADAL" clId="{7F585088-42E6-4873-B5DA-51056456D64E}" dt="2025-04-25T14:13:23.638" v="228" actId="20577"/>
        <pc:sldMkLst>
          <pc:docMk/>
          <pc:sldMk cId="2234649195" sldId="3567"/>
        </pc:sldMkLst>
        <pc:spChg chg="mod">
          <ac:chgData name="Perrine RODIER - Le Nouveau Belier" userId="8d18d86c-7c03-4563-8894-8ee266adb6ca" providerId="ADAL" clId="{7F585088-42E6-4873-B5DA-51056456D64E}" dt="2025-04-25T14:13:23.638" v="228" actId="20577"/>
          <ac:spMkLst>
            <pc:docMk/>
            <pc:sldMk cId="2234649195" sldId="3567"/>
            <ac:spMk id="7" creationId="{C98C7A37-8A97-CFAA-7206-FE96497E156A}"/>
          </ac:spMkLst>
        </pc:spChg>
      </pc:sldChg>
      <pc:sldChg chg="addSp delSp modSp mod ord">
        <pc:chgData name="Perrine RODIER - Le Nouveau Belier" userId="8d18d86c-7c03-4563-8894-8ee266adb6ca" providerId="ADAL" clId="{7F585088-42E6-4873-B5DA-51056456D64E}" dt="2025-04-25T14:23:27.482" v="380" actId="1076"/>
        <pc:sldMkLst>
          <pc:docMk/>
          <pc:sldMk cId="355478564" sldId="3568"/>
        </pc:sldMkLst>
        <pc:spChg chg="del">
          <ac:chgData name="Perrine RODIER - Le Nouveau Belier" userId="8d18d86c-7c03-4563-8894-8ee266adb6ca" providerId="ADAL" clId="{7F585088-42E6-4873-B5DA-51056456D64E}" dt="2025-04-25T14:19:42.260" v="303" actId="478"/>
          <ac:spMkLst>
            <pc:docMk/>
            <pc:sldMk cId="355478564" sldId="3568"/>
            <ac:spMk id="7" creationId="{F02755C6-FDF8-0E8E-3AC8-0120CC1652B7}"/>
          </ac:spMkLst>
        </pc:spChg>
        <pc:spChg chg="mod">
          <ac:chgData name="Perrine RODIER - Le Nouveau Belier" userId="8d18d86c-7c03-4563-8894-8ee266adb6ca" providerId="ADAL" clId="{7F585088-42E6-4873-B5DA-51056456D64E}" dt="2025-04-25T14:22:42.846" v="368" actId="1036"/>
          <ac:spMkLst>
            <pc:docMk/>
            <pc:sldMk cId="355478564" sldId="3568"/>
            <ac:spMk id="10" creationId="{07C7BF81-D1C8-EFAA-C29A-780F856CA31A}"/>
          </ac:spMkLst>
        </pc:spChg>
        <pc:spChg chg="mod">
          <ac:chgData name="Perrine RODIER - Le Nouveau Belier" userId="8d18d86c-7c03-4563-8894-8ee266adb6ca" providerId="ADAL" clId="{7F585088-42E6-4873-B5DA-51056456D64E}" dt="2025-04-25T14:23:19.955" v="379" actId="1076"/>
          <ac:spMkLst>
            <pc:docMk/>
            <pc:sldMk cId="355478564" sldId="3568"/>
            <ac:spMk id="17" creationId="{88F8895A-5EE9-0080-6C3D-FB7EC8629EC2}"/>
          </ac:spMkLst>
        </pc:spChg>
        <pc:spChg chg="mod">
          <ac:chgData name="Perrine RODIER - Le Nouveau Belier" userId="8d18d86c-7c03-4563-8894-8ee266adb6ca" providerId="ADAL" clId="{7F585088-42E6-4873-B5DA-51056456D64E}" dt="2025-04-25T14:23:27.482" v="380" actId="1076"/>
          <ac:spMkLst>
            <pc:docMk/>
            <pc:sldMk cId="355478564" sldId="3568"/>
            <ac:spMk id="18" creationId="{0AFAFDAF-A408-7BA0-869E-2512809AA453}"/>
          </ac:spMkLst>
        </pc:spChg>
        <pc:picChg chg="mod">
          <ac:chgData name="Perrine RODIER - Le Nouveau Belier" userId="8d18d86c-7c03-4563-8894-8ee266adb6ca" providerId="ADAL" clId="{7F585088-42E6-4873-B5DA-51056456D64E}" dt="2025-04-25T14:22:13.909" v="333" actId="14100"/>
          <ac:picMkLst>
            <pc:docMk/>
            <pc:sldMk cId="355478564" sldId="3568"/>
            <ac:picMk id="3" creationId="{16ED6F44-3000-AAC2-A4DE-73941B733DA7}"/>
          </ac:picMkLst>
        </pc:picChg>
        <pc:picChg chg="add mod">
          <ac:chgData name="Perrine RODIER - Le Nouveau Belier" userId="8d18d86c-7c03-4563-8894-8ee266adb6ca" providerId="ADAL" clId="{7F585088-42E6-4873-B5DA-51056456D64E}" dt="2025-04-25T14:23:13.778" v="378" actId="1076"/>
          <ac:picMkLst>
            <pc:docMk/>
            <pc:sldMk cId="355478564" sldId="3568"/>
            <ac:picMk id="5" creationId="{F6C4C9FE-3F9C-D8A0-EA21-3399A15F5AD4}"/>
          </ac:picMkLst>
        </pc:picChg>
        <pc:picChg chg="mod">
          <ac:chgData name="Perrine RODIER - Le Nouveau Belier" userId="8d18d86c-7c03-4563-8894-8ee266adb6ca" providerId="ADAL" clId="{7F585088-42E6-4873-B5DA-51056456D64E}" dt="2025-04-25T14:22:22.422" v="336" actId="1037"/>
          <ac:picMkLst>
            <pc:docMk/>
            <pc:sldMk cId="355478564" sldId="3568"/>
            <ac:picMk id="6" creationId="{A825C62D-EBEF-AD3C-C63D-ADA884A5192B}"/>
          </ac:picMkLst>
        </pc:picChg>
        <pc:picChg chg="mod">
          <ac:chgData name="Perrine RODIER - Le Nouveau Belier" userId="8d18d86c-7c03-4563-8894-8ee266adb6ca" providerId="ADAL" clId="{7F585088-42E6-4873-B5DA-51056456D64E}" dt="2025-04-25T14:22:13.909" v="333" actId="14100"/>
          <ac:picMkLst>
            <pc:docMk/>
            <pc:sldMk cId="355478564" sldId="3568"/>
            <ac:picMk id="8" creationId="{D132985F-DA2E-0E01-CF6A-18931C00B662}"/>
          </ac:picMkLst>
        </pc:picChg>
        <pc:picChg chg="mod">
          <ac:chgData name="Perrine RODIER - Le Nouveau Belier" userId="8d18d86c-7c03-4563-8894-8ee266adb6ca" providerId="ADAL" clId="{7F585088-42E6-4873-B5DA-51056456D64E}" dt="2025-04-25T14:23:07.681" v="377" actId="1037"/>
          <ac:picMkLst>
            <pc:docMk/>
            <pc:sldMk cId="355478564" sldId="3568"/>
            <ac:picMk id="9" creationId="{7EBBF990-0D0D-255C-A3BC-3485C78107A0}"/>
          </ac:picMkLst>
        </pc:picChg>
        <pc:picChg chg="add mod">
          <ac:chgData name="Perrine RODIER - Le Nouveau Belier" userId="8d18d86c-7c03-4563-8894-8ee266adb6ca" providerId="ADAL" clId="{7F585088-42E6-4873-B5DA-51056456D64E}" dt="2025-04-25T14:23:02.977" v="372" actId="1076"/>
          <ac:picMkLst>
            <pc:docMk/>
            <pc:sldMk cId="355478564" sldId="3568"/>
            <ac:picMk id="13" creationId="{BED03B12-41B5-8698-BC12-C80EDD138DC8}"/>
          </ac:picMkLst>
        </pc:picChg>
        <pc:picChg chg="add mod">
          <ac:chgData name="Perrine RODIER - Le Nouveau Belier" userId="8d18d86c-7c03-4563-8894-8ee266adb6ca" providerId="ADAL" clId="{7F585088-42E6-4873-B5DA-51056456D64E}" dt="2025-04-25T14:22:26.083" v="337" actId="1076"/>
          <ac:picMkLst>
            <pc:docMk/>
            <pc:sldMk cId="355478564" sldId="3568"/>
            <ac:picMk id="14" creationId="{2D0093D3-8512-C259-57EA-6FE573D50108}"/>
          </ac:picMkLst>
        </pc:picChg>
        <pc:picChg chg="add mod">
          <ac:chgData name="Perrine RODIER - Le Nouveau Belier" userId="8d18d86c-7c03-4563-8894-8ee266adb6ca" providerId="ADAL" clId="{7F585088-42E6-4873-B5DA-51056456D64E}" dt="2025-04-25T14:22:31.593" v="338" actId="1076"/>
          <ac:picMkLst>
            <pc:docMk/>
            <pc:sldMk cId="355478564" sldId="3568"/>
            <ac:picMk id="15" creationId="{BFC1FDDB-C5BB-39BD-37E5-D0E522BBC6AD}"/>
          </ac:picMkLst>
        </pc:picChg>
        <pc:cxnChg chg="mod">
          <ac:chgData name="Perrine RODIER - Le Nouveau Belier" userId="8d18d86c-7c03-4563-8894-8ee266adb6ca" providerId="ADAL" clId="{7F585088-42E6-4873-B5DA-51056456D64E}" dt="2025-04-25T14:22:53.978" v="371" actId="14100"/>
          <ac:cxnSpMkLst>
            <pc:docMk/>
            <pc:sldMk cId="355478564" sldId="3568"/>
            <ac:cxnSpMk id="11" creationId="{23355AEF-1497-D52A-4CF4-9D5E6E72D404}"/>
          </ac:cxnSpMkLst>
        </pc:cxnChg>
        <pc:cxnChg chg="mod">
          <ac:chgData name="Perrine RODIER - Le Nouveau Belier" userId="8d18d86c-7c03-4563-8894-8ee266adb6ca" providerId="ADAL" clId="{7F585088-42E6-4873-B5DA-51056456D64E}" dt="2025-04-25T14:22:51.119" v="370" actId="14100"/>
          <ac:cxnSpMkLst>
            <pc:docMk/>
            <pc:sldMk cId="355478564" sldId="3568"/>
            <ac:cxnSpMk id="12" creationId="{6339C22C-4F4A-3233-FF7D-DB5BCC78DAFF}"/>
          </ac:cxnSpMkLst>
        </pc:cxnChg>
      </pc:sldChg>
      <pc:sldChg chg="addSp modSp mod">
        <pc:chgData name="Perrine RODIER - Le Nouveau Belier" userId="8d18d86c-7c03-4563-8894-8ee266adb6ca" providerId="ADAL" clId="{7F585088-42E6-4873-B5DA-51056456D64E}" dt="2025-04-25T14:17:01.210" v="300" actId="20577"/>
        <pc:sldMkLst>
          <pc:docMk/>
          <pc:sldMk cId="1114437883" sldId="3569"/>
        </pc:sldMkLst>
        <pc:spChg chg="mod">
          <ac:chgData name="Perrine RODIER - Le Nouveau Belier" userId="8d18d86c-7c03-4563-8894-8ee266adb6ca" providerId="ADAL" clId="{7F585088-42E6-4873-B5DA-51056456D64E}" dt="2025-04-25T14:16:42.798" v="295" actId="1035"/>
          <ac:spMkLst>
            <pc:docMk/>
            <pc:sldMk cId="1114437883" sldId="3569"/>
            <ac:spMk id="9" creationId="{FD198E3E-0501-2248-51E4-0425A26DF6DA}"/>
          </ac:spMkLst>
        </pc:spChg>
        <pc:spChg chg="mod">
          <ac:chgData name="Perrine RODIER - Le Nouveau Belier" userId="8d18d86c-7c03-4563-8894-8ee266adb6ca" providerId="ADAL" clId="{7F585088-42E6-4873-B5DA-51056456D64E}" dt="2025-04-25T14:16:31.506" v="287" actId="1036"/>
          <ac:spMkLst>
            <pc:docMk/>
            <pc:sldMk cId="1114437883" sldId="3569"/>
            <ac:spMk id="10" creationId="{F1D0B856-BA4C-C7EF-D9ED-40DB22AD6BA4}"/>
          </ac:spMkLst>
        </pc:spChg>
        <pc:spChg chg="mod">
          <ac:chgData name="Perrine RODIER - Le Nouveau Belier" userId="8d18d86c-7c03-4563-8894-8ee266adb6ca" providerId="ADAL" clId="{7F585088-42E6-4873-B5DA-51056456D64E}" dt="2025-04-25T14:16:31.506" v="287" actId="1036"/>
          <ac:spMkLst>
            <pc:docMk/>
            <pc:sldMk cId="1114437883" sldId="3569"/>
            <ac:spMk id="11" creationId="{BFF5011B-A734-C43D-F685-477295652A38}"/>
          </ac:spMkLst>
        </pc:spChg>
        <pc:spChg chg="add mod">
          <ac:chgData name="Perrine RODIER - Le Nouveau Belier" userId="8d18d86c-7c03-4563-8894-8ee266adb6ca" providerId="ADAL" clId="{7F585088-42E6-4873-B5DA-51056456D64E}" dt="2025-04-25T14:17:01.210" v="300" actId="20577"/>
          <ac:spMkLst>
            <pc:docMk/>
            <pc:sldMk cId="1114437883" sldId="3569"/>
            <ac:spMk id="12" creationId="{9DB25D4E-4016-FCE8-F06D-5172B60394A5}"/>
          </ac:spMkLst>
        </pc:spChg>
        <pc:picChg chg="mod">
          <ac:chgData name="Perrine RODIER - Le Nouveau Belier" userId="8d18d86c-7c03-4563-8894-8ee266adb6ca" providerId="ADAL" clId="{7F585088-42E6-4873-B5DA-51056456D64E}" dt="2025-04-25T14:16:31.506" v="287" actId="1036"/>
          <ac:picMkLst>
            <pc:docMk/>
            <pc:sldMk cId="1114437883" sldId="3569"/>
            <ac:picMk id="3" creationId="{3DC8B5B8-481B-7C62-E9D6-F3FB1BE54CDA}"/>
          </ac:picMkLst>
        </pc:picChg>
        <pc:picChg chg="mod">
          <ac:chgData name="Perrine RODIER - Le Nouveau Belier" userId="8d18d86c-7c03-4563-8894-8ee266adb6ca" providerId="ADAL" clId="{7F585088-42E6-4873-B5DA-51056456D64E}" dt="2025-04-25T14:16:31.506" v="287" actId="1036"/>
          <ac:picMkLst>
            <pc:docMk/>
            <pc:sldMk cId="1114437883" sldId="3569"/>
            <ac:picMk id="5" creationId="{0467D583-0C25-AAA9-0157-07AD48B963F0}"/>
          </ac:picMkLst>
        </pc:picChg>
        <pc:picChg chg="mod">
          <ac:chgData name="Perrine RODIER - Le Nouveau Belier" userId="8d18d86c-7c03-4563-8894-8ee266adb6ca" providerId="ADAL" clId="{7F585088-42E6-4873-B5DA-51056456D64E}" dt="2025-04-25T14:16:49.129" v="296" actId="1076"/>
          <ac:picMkLst>
            <pc:docMk/>
            <pc:sldMk cId="1114437883" sldId="3569"/>
            <ac:picMk id="6" creationId="{F059DF24-54C8-4DED-E69D-4293B125F7EC}"/>
          </ac:picMkLst>
        </pc:picChg>
        <pc:picChg chg="add mod">
          <ac:chgData name="Perrine RODIER - Le Nouveau Belier" userId="8d18d86c-7c03-4563-8894-8ee266adb6ca" providerId="ADAL" clId="{7F585088-42E6-4873-B5DA-51056456D64E}" dt="2025-04-25T14:16:42.798" v="295" actId="1035"/>
          <ac:picMkLst>
            <pc:docMk/>
            <pc:sldMk cId="1114437883" sldId="3569"/>
            <ac:picMk id="8" creationId="{145FF16C-5813-D2A6-7D78-6CCB4B4BA4BC}"/>
          </ac:picMkLst>
        </pc:picChg>
      </pc:sldChg>
      <pc:sldChg chg="addSp delSp modSp add mod">
        <pc:chgData name="Perrine RODIER - Le Nouveau Belier" userId="8d18d86c-7c03-4563-8894-8ee266adb6ca" providerId="ADAL" clId="{7F585088-42E6-4873-B5DA-51056456D64E}" dt="2025-04-25T12:53:53.722" v="28" actId="732"/>
        <pc:sldMkLst>
          <pc:docMk/>
          <pc:sldMk cId="1326229857" sldId="3570"/>
        </pc:sldMkLst>
        <pc:picChg chg="del">
          <ac:chgData name="Perrine RODIER - Le Nouveau Belier" userId="8d18d86c-7c03-4563-8894-8ee266adb6ca" providerId="ADAL" clId="{7F585088-42E6-4873-B5DA-51056456D64E}" dt="2025-04-25T12:53:30.817" v="19" actId="478"/>
          <ac:picMkLst>
            <pc:docMk/>
            <pc:sldMk cId="1326229857" sldId="3570"/>
            <ac:picMk id="5" creationId="{C4A68BE6-B6EC-1712-0E3E-D21048DCB321}"/>
          </ac:picMkLst>
        </pc:picChg>
        <pc:picChg chg="add mod modCrop">
          <ac:chgData name="Perrine RODIER - Le Nouveau Belier" userId="8d18d86c-7c03-4563-8894-8ee266adb6ca" providerId="ADAL" clId="{7F585088-42E6-4873-B5DA-51056456D64E}" dt="2025-04-25T12:53:53.722" v="28" actId="732"/>
          <ac:picMkLst>
            <pc:docMk/>
            <pc:sldMk cId="1326229857" sldId="3570"/>
            <ac:picMk id="6" creationId="{718199AF-48DA-5C8F-7827-4CC8937D918F}"/>
          </ac:picMkLst>
        </pc:picChg>
      </pc:sldChg>
      <pc:sldChg chg="addSp delSp modSp add mod">
        <pc:chgData name="Perrine RODIER - Le Nouveau Belier" userId="8d18d86c-7c03-4563-8894-8ee266adb6ca" providerId="ADAL" clId="{7F585088-42E6-4873-B5DA-51056456D64E}" dt="2025-04-25T12:57:47.767" v="68" actId="18131"/>
        <pc:sldMkLst>
          <pc:docMk/>
          <pc:sldMk cId="776261325" sldId="3571"/>
        </pc:sldMkLst>
        <pc:picChg chg="add mod modCrop">
          <ac:chgData name="Perrine RODIER - Le Nouveau Belier" userId="8d18d86c-7c03-4563-8894-8ee266adb6ca" providerId="ADAL" clId="{7F585088-42E6-4873-B5DA-51056456D64E}" dt="2025-04-25T12:57:47.767" v="68" actId="18131"/>
          <ac:picMkLst>
            <pc:docMk/>
            <pc:sldMk cId="776261325" sldId="3571"/>
            <ac:picMk id="5" creationId="{37113194-BA60-E280-3546-834D4F53B89B}"/>
          </ac:picMkLst>
        </pc:picChg>
        <pc:picChg chg="del mod modCrop">
          <ac:chgData name="Perrine RODIER - Le Nouveau Belier" userId="8d18d86c-7c03-4563-8894-8ee266adb6ca" providerId="ADAL" clId="{7F585088-42E6-4873-B5DA-51056456D64E}" dt="2025-04-25T12:57:10.308" v="61" actId="478"/>
          <ac:picMkLst>
            <pc:docMk/>
            <pc:sldMk cId="776261325" sldId="3571"/>
            <ac:picMk id="6" creationId="{AE2512AB-9619-33AA-34FC-0D7EBCBB4A18}"/>
          </ac:picMkLst>
        </pc:picChg>
      </pc:sldChg>
      <pc:sldChg chg="modSp add mod ord">
        <pc:chgData name="Perrine RODIER - Le Nouveau Belier" userId="8d18d86c-7c03-4563-8894-8ee266adb6ca" providerId="ADAL" clId="{7F585088-42E6-4873-B5DA-51056456D64E}" dt="2025-04-25T14:10:32.804" v="128" actId="20577"/>
        <pc:sldMkLst>
          <pc:docMk/>
          <pc:sldMk cId="391991363" sldId="3572"/>
        </pc:sldMkLst>
        <pc:spChg chg="mod">
          <ac:chgData name="Perrine RODIER - Le Nouveau Belier" userId="8d18d86c-7c03-4563-8894-8ee266adb6ca" providerId="ADAL" clId="{7F585088-42E6-4873-B5DA-51056456D64E}" dt="2025-04-25T14:10:32.804" v="128" actId="20577"/>
          <ac:spMkLst>
            <pc:docMk/>
            <pc:sldMk cId="391991363" sldId="3572"/>
            <ac:spMk id="7" creationId="{457E5EB4-0E27-2D72-32D3-DE30652FAF6E}"/>
          </ac:spMkLst>
        </pc:spChg>
        <pc:picChg chg="mod">
          <ac:chgData name="Perrine RODIER - Le Nouveau Belier" userId="8d18d86c-7c03-4563-8894-8ee266adb6ca" providerId="ADAL" clId="{7F585088-42E6-4873-B5DA-51056456D64E}" dt="2025-04-25T12:55:50.279" v="43" actId="14826"/>
          <ac:picMkLst>
            <pc:docMk/>
            <pc:sldMk cId="391991363" sldId="3572"/>
            <ac:picMk id="6" creationId="{908B977A-CAB4-3B3C-9516-6785CCFAAFB9}"/>
          </ac:picMkLst>
        </pc:picChg>
      </pc:sldChg>
      <pc:sldChg chg="addSp delSp modSp add mod">
        <pc:chgData name="Perrine RODIER - Le Nouveau Belier" userId="8d18d86c-7c03-4563-8894-8ee266adb6ca" providerId="ADAL" clId="{7F585088-42E6-4873-B5DA-51056456D64E}" dt="2025-04-25T14:10:49.094" v="140" actId="20577"/>
        <pc:sldMkLst>
          <pc:docMk/>
          <pc:sldMk cId="437644211" sldId="3573"/>
        </pc:sldMkLst>
        <pc:spChg chg="mod">
          <ac:chgData name="Perrine RODIER - Le Nouveau Belier" userId="8d18d86c-7c03-4563-8894-8ee266adb6ca" providerId="ADAL" clId="{7F585088-42E6-4873-B5DA-51056456D64E}" dt="2025-04-25T14:10:49.094" v="140" actId="20577"/>
          <ac:spMkLst>
            <pc:docMk/>
            <pc:sldMk cId="437644211" sldId="3573"/>
            <ac:spMk id="7" creationId="{81C94E76-B8F6-B60A-5AE7-CCCDE8D9564F}"/>
          </ac:spMkLst>
        </pc:spChg>
        <pc:picChg chg="add del mod modCrop">
          <ac:chgData name="Perrine RODIER - Le Nouveau Belier" userId="8d18d86c-7c03-4563-8894-8ee266adb6ca" providerId="ADAL" clId="{7F585088-42E6-4873-B5DA-51056456D64E}" dt="2025-04-25T12:57:52.608" v="69" actId="478"/>
          <ac:picMkLst>
            <pc:docMk/>
            <pc:sldMk cId="437644211" sldId="3573"/>
            <ac:picMk id="5" creationId="{CFFE5D2A-8DE7-00DA-5015-AEFB990998CF}"/>
          </ac:picMkLst>
        </pc:picChg>
        <pc:picChg chg="del mod">
          <ac:chgData name="Perrine RODIER - Le Nouveau Belier" userId="8d18d86c-7c03-4563-8894-8ee266adb6ca" providerId="ADAL" clId="{7F585088-42E6-4873-B5DA-51056456D64E}" dt="2025-04-25T12:57:02.201" v="60" actId="478"/>
          <ac:picMkLst>
            <pc:docMk/>
            <pc:sldMk cId="437644211" sldId="3573"/>
            <ac:picMk id="6" creationId="{DFF3C5B1-63F3-4EF5-8130-B8767F12CC5B}"/>
          </ac:picMkLst>
        </pc:picChg>
        <pc:picChg chg="add mod modCrop">
          <ac:chgData name="Perrine RODIER - Le Nouveau Belier" userId="8d18d86c-7c03-4563-8894-8ee266adb6ca" providerId="ADAL" clId="{7F585088-42E6-4873-B5DA-51056456D64E}" dt="2025-04-25T12:58:06.463" v="73" actId="18131"/>
          <ac:picMkLst>
            <pc:docMk/>
            <pc:sldMk cId="437644211" sldId="3573"/>
            <ac:picMk id="8" creationId="{D18B9D49-63A0-2121-B239-7381C4E94122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09:59.296" v="125"/>
        <pc:sldMkLst>
          <pc:docMk/>
          <pc:sldMk cId="4192034702" sldId="3574"/>
        </pc:sldMkLst>
        <pc:spChg chg="mod">
          <ac:chgData name="Perrine RODIER - Le Nouveau Belier" userId="8d18d86c-7c03-4563-8894-8ee266adb6ca" providerId="ADAL" clId="{7F585088-42E6-4873-B5DA-51056456D64E}" dt="2025-04-25T14:09:59.296" v="125"/>
          <ac:spMkLst>
            <pc:docMk/>
            <pc:sldMk cId="4192034702" sldId="3574"/>
            <ac:spMk id="7" creationId="{AD4F54F6-C38D-143A-E566-14E2D09395BE}"/>
          </ac:spMkLst>
        </pc:spChg>
        <pc:picChg chg="mod">
          <ac:chgData name="Perrine RODIER - Le Nouveau Belier" userId="8d18d86c-7c03-4563-8894-8ee266adb6ca" providerId="ADAL" clId="{7F585088-42E6-4873-B5DA-51056456D64E}" dt="2025-04-25T12:59:09.167" v="76" actId="1035"/>
          <ac:picMkLst>
            <pc:docMk/>
            <pc:sldMk cId="4192034702" sldId="3574"/>
            <ac:picMk id="6" creationId="{5F612875-9DE0-B5C9-C9BC-505EDEAD1E4B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0:23.717" v="126"/>
        <pc:sldMkLst>
          <pc:docMk/>
          <pc:sldMk cId="3301611882" sldId="3575"/>
        </pc:sldMkLst>
        <pc:spChg chg="mod">
          <ac:chgData name="Perrine RODIER - Le Nouveau Belier" userId="8d18d86c-7c03-4563-8894-8ee266adb6ca" providerId="ADAL" clId="{7F585088-42E6-4873-B5DA-51056456D64E}" dt="2025-04-25T14:10:23.717" v="126"/>
          <ac:spMkLst>
            <pc:docMk/>
            <pc:sldMk cId="3301611882" sldId="3575"/>
            <ac:spMk id="7" creationId="{2A1BB721-C3A5-490F-0CA3-2E0039FE009C}"/>
          </ac:spMkLst>
        </pc:spChg>
        <pc:picChg chg="mod modCrop">
          <ac:chgData name="Perrine RODIER - Le Nouveau Belier" userId="8d18d86c-7c03-4563-8894-8ee266adb6ca" providerId="ADAL" clId="{7F585088-42E6-4873-B5DA-51056456D64E}" dt="2025-04-25T13:00:02.282" v="82" actId="18131"/>
          <ac:picMkLst>
            <pc:docMk/>
            <pc:sldMk cId="3301611882" sldId="3575"/>
            <ac:picMk id="5" creationId="{B712C377-8344-C95C-7B38-07746DAD3726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1:24.653" v="142" actId="20577"/>
        <pc:sldMkLst>
          <pc:docMk/>
          <pc:sldMk cId="1641262007" sldId="3576"/>
        </pc:sldMkLst>
        <pc:spChg chg="mod">
          <ac:chgData name="Perrine RODIER - Le Nouveau Belier" userId="8d18d86c-7c03-4563-8894-8ee266adb6ca" providerId="ADAL" clId="{7F585088-42E6-4873-B5DA-51056456D64E}" dt="2025-04-25T14:11:24.653" v="142" actId="20577"/>
          <ac:spMkLst>
            <pc:docMk/>
            <pc:sldMk cId="1641262007" sldId="3576"/>
            <ac:spMk id="7" creationId="{E9F1D0C0-4937-5D59-9EF3-AA1DA0E27439}"/>
          </ac:spMkLst>
        </pc:spChg>
        <pc:picChg chg="mod">
          <ac:chgData name="Perrine RODIER - Le Nouveau Belier" userId="8d18d86c-7c03-4563-8894-8ee266adb6ca" providerId="ADAL" clId="{7F585088-42E6-4873-B5DA-51056456D64E}" dt="2025-04-25T13:47:43.161" v="84" actId="14826"/>
          <ac:picMkLst>
            <pc:docMk/>
            <pc:sldMk cId="1641262007" sldId="3576"/>
            <ac:picMk id="6" creationId="{54A0F85D-DE06-A3DC-B125-9000C05B40A4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3:57:59.713" v="91" actId="20577"/>
        <pc:sldMkLst>
          <pc:docMk/>
          <pc:sldMk cId="1326977139" sldId="3577"/>
        </pc:sldMkLst>
        <pc:spChg chg="mod">
          <ac:chgData name="Perrine RODIER - Le Nouveau Belier" userId="8d18d86c-7c03-4563-8894-8ee266adb6ca" providerId="ADAL" clId="{7F585088-42E6-4873-B5DA-51056456D64E}" dt="2025-04-25T13:57:59.713" v="91" actId="20577"/>
          <ac:spMkLst>
            <pc:docMk/>
            <pc:sldMk cId="1326977139" sldId="3577"/>
            <ac:spMk id="7" creationId="{B6DD7E58-ECF8-6B77-F4B2-7BA1685DF019}"/>
          </ac:spMkLst>
        </pc:spChg>
        <pc:picChg chg="mod">
          <ac:chgData name="Perrine RODIER - Le Nouveau Belier" userId="8d18d86c-7c03-4563-8894-8ee266adb6ca" providerId="ADAL" clId="{7F585088-42E6-4873-B5DA-51056456D64E}" dt="2025-04-25T13:57:57.628" v="88" actId="14826"/>
          <ac:picMkLst>
            <pc:docMk/>
            <pc:sldMk cId="1326977139" sldId="3577"/>
            <ac:picMk id="5" creationId="{4723E908-94EB-C9B1-2964-56160957AB56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3:58:21.572" v="99" actId="14826"/>
        <pc:sldMkLst>
          <pc:docMk/>
          <pc:sldMk cId="1323146744" sldId="3578"/>
        </pc:sldMkLst>
        <pc:spChg chg="mod">
          <ac:chgData name="Perrine RODIER - Le Nouveau Belier" userId="8d18d86c-7c03-4563-8894-8ee266adb6ca" providerId="ADAL" clId="{7F585088-42E6-4873-B5DA-51056456D64E}" dt="2025-04-25T13:58:08.992" v="98" actId="20577"/>
          <ac:spMkLst>
            <pc:docMk/>
            <pc:sldMk cId="1323146744" sldId="3578"/>
            <ac:spMk id="7" creationId="{066C94D8-7091-9474-E7D4-7D38E4DFA81E}"/>
          </ac:spMkLst>
        </pc:spChg>
        <pc:picChg chg="mod">
          <ac:chgData name="Perrine RODIER - Le Nouveau Belier" userId="8d18d86c-7c03-4563-8894-8ee266adb6ca" providerId="ADAL" clId="{7F585088-42E6-4873-B5DA-51056456D64E}" dt="2025-04-25T13:58:21.572" v="99" actId="14826"/>
          <ac:picMkLst>
            <pc:docMk/>
            <pc:sldMk cId="1323146744" sldId="3578"/>
            <ac:picMk id="5" creationId="{40823CB0-C011-C42B-2A80-1B4152A53A84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1:34.030" v="147" actId="20577"/>
        <pc:sldMkLst>
          <pc:docMk/>
          <pc:sldMk cId="1332843420" sldId="3579"/>
        </pc:sldMkLst>
        <pc:spChg chg="mod">
          <ac:chgData name="Perrine RODIER - Le Nouveau Belier" userId="8d18d86c-7c03-4563-8894-8ee266adb6ca" providerId="ADAL" clId="{7F585088-42E6-4873-B5DA-51056456D64E}" dt="2025-04-25T14:11:34.030" v="147" actId="20577"/>
          <ac:spMkLst>
            <pc:docMk/>
            <pc:sldMk cId="1332843420" sldId="3579"/>
            <ac:spMk id="7" creationId="{DF050F18-1650-68F8-7B72-9D3A1A8B967C}"/>
          </ac:spMkLst>
        </pc:spChg>
        <pc:picChg chg="mod">
          <ac:chgData name="Perrine RODIER - Le Nouveau Belier" userId="8d18d86c-7c03-4563-8894-8ee266adb6ca" providerId="ADAL" clId="{7F585088-42E6-4873-B5DA-51056456D64E}" dt="2025-04-25T13:58:33.207" v="101" actId="14826"/>
          <ac:picMkLst>
            <pc:docMk/>
            <pc:sldMk cId="1332843420" sldId="3579"/>
            <ac:picMk id="6" creationId="{C2D609F2-D9C8-3ADB-4B6D-11B5C76D2E7B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1:39.974" v="152" actId="20577"/>
        <pc:sldMkLst>
          <pc:docMk/>
          <pc:sldMk cId="1982415639" sldId="3580"/>
        </pc:sldMkLst>
        <pc:spChg chg="mod">
          <ac:chgData name="Perrine RODIER - Le Nouveau Belier" userId="8d18d86c-7c03-4563-8894-8ee266adb6ca" providerId="ADAL" clId="{7F585088-42E6-4873-B5DA-51056456D64E}" dt="2025-04-25T14:11:39.974" v="152" actId="20577"/>
          <ac:spMkLst>
            <pc:docMk/>
            <pc:sldMk cId="1982415639" sldId="3580"/>
            <ac:spMk id="7" creationId="{5EC62500-14EB-4841-AE57-45CA9E5F3AEA}"/>
          </ac:spMkLst>
        </pc:spChg>
        <pc:picChg chg="mod">
          <ac:chgData name="Perrine RODIER - Le Nouveau Belier" userId="8d18d86c-7c03-4563-8894-8ee266adb6ca" providerId="ADAL" clId="{7F585088-42E6-4873-B5DA-51056456D64E}" dt="2025-04-25T13:58:57.735" v="103" actId="14826"/>
          <ac:picMkLst>
            <pc:docMk/>
            <pc:sldMk cId="1982415639" sldId="3580"/>
            <ac:picMk id="6" creationId="{76DEC6AD-0FD0-92D0-56D5-219D478E4046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1:57.453" v="160" actId="20577"/>
        <pc:sldMkLst>
          <pc:docMk/>
          <pc:sldMk cId="1144943379" sldId="3581"/>
        </pc:sldMkLst>
        <pc:spChg chg="mod">
          <ac:chgData name="Perrine RODIER - Le Nouveau Belier" userId="8d18d86c-7c03-4563-8894-8ee266adb6ca" providerId="ADAL" clId="{7F585088-42E6-4873-B5DA-51056456D64E}" dt="2025-04-25T14:11:57.453" v="160" actId="20577"/>
          <ac:spMkLst>
            <pc:docMk/>
            <pc:sldMk cId="1144943379" sldId="3581"/>
            <ac:spMk id="7" creationId="{F2DA6931-075E-8A2D-5D04-9BE134A3CEB1}"/>
          </ac:spMkLst>
        </pc:spChg>
        <pc:picChg chg="mod">
          <ac:chgData name="Perrine RODIER - Le Nouveau Belier" userId="8d18d86c-7c03-4563-8894-8ee266adb6ca" providerId="ADAL" clId="{7F585088-42E6-4873-B5DA-51056456D64E}" dt="2025-04-25T13:59:31.750" v="106" actId="14826"/>
          <ac:picMkLst>
            <pc:docMk/>
            <pc:sldMk cId="1144943379" sldId="3581"/>
            <ac:picMk id="8" creationId="{2A7FCFFC-8B3A-C013-F285-39E5BF44ED2F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1:48.776" v="155" actId="20577"/>
        <pc:sldMkLst>
          <pc:docMk/>
          <pc:sldMk cId="2466718724" sldId="3582"/>
        </pc:sldMkLst>
        <pc:spChg chg="mod">
          <ac:chgData name="Perrine RODIER - Le Nouveau Belier" userId="8d18d86c-7c03-4563-8894-8ee266adb6ca" providerId="ADAL" clId="{7F585088-42E6-4873-B5DA-51056456D64E}" dt="2025-04-25T14:11:48.776" v="155" actId="20577"/>
          <ac:spMkLst>
            <pc:docMk/>
            <pc:sldMk cId="2466718724" sldId="3582"/>
            <ac:spMk id="7" creationId="{ABE348A2-16F6-7D6C-15D7-71F087C2D91F}"/>
          </ac:spMkLst>
        </pc:spChg>
        <pc:picChg chg="mod">
          <ac:chgData name="Perrine RODIER - Le Nouveau Belier" userId="8d18d86c-7c03-4563-8894-8ee266adb6ca" providerId="ADAL" clId="{7F585088-42E6-4873-B5DA-51056456D64E}" dt="2025-04-25T14:07:51.030" v="109" actId="14826"/>
          <ac:picMkLst>
            <pc:docMk/>
            <pc:sldMk cId="2466718724" sldId="3582"/>
            <ac:picMk id="5" creationId="{21F6A6CC-B61D-30E9-5229-E0EAD6FE5BD4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1:51.930" v="158" actId="20577"/>
        <pc:sldMkLst>
          <pc:docMk/>
          <pc:sldMk cId="3602212003" sldId="3583"/>
        </pc:sldMkLst>
        <pc:spChg chg="mod">
          <ac:chgData name="Perrine RODIER - Le Nouveau Belier" userId="8d18d86c-7c03-4563-8894-8ee266adb6ca" providerId="ADAL" clId="{7F585088-42E6-4873-B5DA-51056456D64E}" dt="2025-04-25T14:11:51.930" v="158" actId="20577"/>
          <ac:spMkLst>
            <pc:docMk/>
            <pc:sldMk cId="3602212003" sldId="3583"/>
            <ac:spMk id="7" creationId="{B0E15216-D792-2F64-95BB-71AF1E4E0BF0}"/>
          </ac:spMkLst>
        </pc:spChg>
        <pc:picChg chg="mod">
          <ac:chgData name="Perrine RODIER - Le Nouveau Belier" userId="8d18d86c-7c03-4563-8894-8ee266adb6ca" providerId="ADAL" clId="{7F585088-42E6-4873-B5DA-51056456D64E}" dt="2025-04-25T14:08:05.241" v="111" actId="14826"/>
          <ac:picMkLst>
            <pc:docMk/>
            <pc:sldMk cId="3602212003" sldId="3583"/>
            <ac:picMk id="5" creationId="{CAC1F62D-7325-8DB7-447E-44CE79CB953D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2:02.822" v="167" actId="20577"/>
        <pc:sldMkLst>
          <pc:docMk/>
          <pc:sldMk cId="3704702369" sldId="3584"/>
        </pc:sldMkLst>
        <pc:spChg chg="mod">
          <ac:chgData name="Perrine RODIER - Le Nouveau Belier" userId="8d18d86c-7c03-4563-8894-8ee266adb6ca" providerId="ADAL" clId="{7F585088-42E6-4873-B5DA-51056456D64E}" dt="2025-04-25T14:12:02.822" v="167" actId="20577"/>
          <ac:spMkLst>
            <pc:docMk/>
            <pc:sldMk cId="3704702369" sldId="3584"/>
            <ac:spMk id="7" creationId="{B086FC44-5999-E4C9-065D-5B4F745FF68E}"/>
          </ac:spMkLst>
        </pc:spChg>
        <pc:picChg chg="mod">
          <ac:chgData name="Perrine RODIER - Le Nouveau Belier" userId="8d18d86c-7c03-4563-8894-8ee266adb6ca" providerId="ADAL" clId="{7F585088-42E6-4873-B5DA-51056456D64E}" dt="2025-04-25T14:08:23.093" v="113" actId="14826"/>
          <ac:picMkLst>
            <pc:docMk/>
            <pc:sldMk cId="3704702369" sldId="3584"/>
            <ac:picMk id="8" creationId="{B85ED89B-E10D-2A3A-7BA1-877160B7A6AA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2:07.497" v="172" actId="20577"/>
        <pc:sldMkLst>
          <pc:docMk/>
          <pc:sldMk cId="1673977081" sldId="3585"/>
        </pc:sldMkLst>
        <pc:spChg chg="mod">
          <ac:chgData name="Perrine RODIER - Le Nouveau Belier" userId="8d18d86c-7c03-4563-8894-8ee266adb6ca" providerId="ADAL" clId="{7F585088-42E6-4873-B5DA-51056456D64E}" dt="2025-04-25T14:12:07.497" v="172" actId="20577"/>
          <ac:spMkLst>
            <pc:docMk/>
            <pc:sldMk cId="1673977081" sldId="3585"/>
            <ac:spMk id="7" creationId="{00D4C4C3-C73A-E3BB-C10C-DC13FC14D7B0}"/>
          </ac:spMkLst>
        </pc:spChg>
        <pc:picChg chg="mod">
          <ac:chgData name="Perrine RODIER - Le Nouveau Belier" userId="8d18d86c-7c03-4563-8894-8ee266adb6ca" providerId="ADAL" clId="{7F585088-42E6-4873-B5DA-51056456D64E}" dt="2025-04-25T14:08:42.154" v="115" actId="14826"/>
          <ac:picMkLst>
            <pc:docMk/>
            <pc:sldMk cId="1673977081" sldId="3585"/>
            <ac:picMk id="8" creationId="{8B834ACC-8382-8ADB-CEDE-5F1D8CC0B27A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3:58.353" v="237" actId="20577"/>
        <pc:sldMkLst>
          <pc:docMk/>
          <pc:sldMk cId="263984426" sldId="3586"/>
        </pc:sldMkLst>
        <pc:spChg chg="mod">
          <ac:chgData name="Perrine RODIER - Le Nouveau Belier" userId="8d18d86c-7c03-4563-8894-8ee266adb6ca" providerId="ADAL" clId="{7F585088-42E6-4873-B5DA-51056456D64E}" dt="2025-04-25T14:13:58.353" v="237" actId="20577"/>
          <ac:spMkLst>
            <pc:docMk/>
            <pc:sldMk cId="263984426" sldId="3586"/>
            <ac:spMk id="7" creationId="{DC815481-9C38-D2D0-613C-A06228BD844B}"/>
          </ac:spMkLst>
        </pc:spChg>
        <pc:picChg chg="mod">
          <ac:chgData name="Perrine RODIER - Le Nouveau Belier" userId="8d18d86c-7c03-4563-8894-8ee266adb6ca" providerId="ADAL" clId="{7F585088-42E6-4873-B5DA-51056456D64E}" dt="2025-04-25T14:13:49.664" v="230" actId="14826"/>
          <ac:picMkLst>
            <pc:docMk/>
            <pc:sldMk cId="263984426" sldId="3586"/>
            <ac:picMk id="5" creationId="{F4CE3192-823F-8A80-3CA5-9A8AB1704151}"/>
          </ac:picMkLst>
        </pc:picChg>
      </pc:sldChg>
      <pc:sldChg chg="modSp add mod">
        <pc:chgData name="Perrine RODIER - Le Nouveau Belier" userId="8d18d86c-7c03-4563-8894-8ee266adb6ca" providerId="ADAL" clId="{7F585088-42E6-4873-B5DA-51056456D64E}" dt="2025-04-25T14:14:10.240" v="244" actId="14826"/>
        <pc:sldMkLst>
          <pc:docMk/>
          <pc:sldMk cId="903792118" sldId="3587"/>
        </pc:sldMkLst>
        <pc:spChg chg="mod">
          <ac:chgData name="Perrine RODIER - Le Nouveau Belier" userId="8d18d86c-7c03-4563-8894-8ee266adb6ca" providerId="ADAL" clId="{7F585088-42E6-4873-B5DA-51056456D64E}" dt="2025-04-25T14:14:03.721" v="243" actId="20577"/>
          <ac:spMkLst>
            <pc:docMk/>
            <pc:sldMk cId="903792118" sldId="3587"/>
            <ac:spMk id="7" creationId="{944D3D6C-B8A4-E248-0621-7B9869C0D598}"/>
          </ac:spMkLst>
        </pc:spChg>
        <pc:picChg chg="mod">
          <ac:chgData name="Perrine RODIER - Le Nouveau Belier" userId="8d18d86c-7c03-4563-8894-8ee266adb6ca" providerId="ADAL" clId="{7F585088-42E6-4873-B5DA-51056456D64E}" dt="2025-04-25T14:14:10.240" v="244" actId="14826"/>
          <ac:picMkLst>
            <pc:docMk/>
            <pc:sldMk cId="903792118" sldId="3587"/>
            <ac:picMk id="5" creationId="{E3C0DD70-993E-7C53-1CCC-B8E5FB4658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25/04/2025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25/04/2025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7.jpg"/><Relationship Id="rId7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7.jpg"/><Relationship Id="rId4" Type="http://schemas.openxmlformats.org/officeDocument/2006/relationships/image" Target="../media/image11.jpg"/><Relationship Id="rId9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35774"/>
            <a:ext cx="10363200" cy="1470025"/>
          </a:xfrm>
        </p:spPr>
        <p:txBody>
          <a:bodyPr/>
          <a:lstStyle/>
          <a:p>
            <a:r>
              <a:rPr lang="fr-FR" b="1" dirty="0">
                <a:latin typeface="Avenir Next LT Pro" panose="020B0504020202020204" pitchFamily="34" charset="0"/>
              </a:rPr>
              <a:t>METRO x LNB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ABCBF-BBD8-72C5-B827-1BB28EC9B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54324-17DA-D1F2-2057-5CF03C0D32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3614C-2AC6-7242-47DC-D7F4543DE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A1BB721-C3A5-490F-0CA3-2E0039FE009C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V1BIS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12C377-8344-C95C-7B38-07746DAD3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3541" r="239" b="1994"/>
          <a:stretch/>
        </p:blipFill>
        <p:spPr>
          <a:xfrm>
            <a:off x="3287713" y="944563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1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AE307-CA01-413F-3FA0-267619E14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48842-1090-E378-F130-BA1C5756A1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4D0210-AFC2-49F4-5CDA-9724315107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4AB045C-5EE7-DD1D-2396-BD4F7BB341C4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V2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311293-C5DB-4350-345C-2FD859636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8636" y="957263"/>
            <a:ext cx="8895453" cy="55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96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E081B-76AF-DC07-9557-6710C782B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D0CCF-E677-7560-7A68-CAEAF7EF12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E88674-A9B6-7265-2A38-504FA51FFF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57E5EB4-0E27-2D72-32D3-DE30652FAF6E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V2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8B977A-CAB4-3B3C-9516-6785CCFAA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b="4831"/>
          <a:stretch/>
        </p:blipFill>
        <p:spPr>
          <a:xfrm>
            <a:off x="3294692" y="954825"/>
            <a:ext cx="7714130" cy="53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1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9B3E9-A47D-5CE0-EDA7-58EF0EA88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F573C5-422A-68F9-2BED-3BA38AB947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B10FDB-3B4D-ABE6-469B-5A16294478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A9EC68B-0EBF-A6D3-27FF-3C3FCED823B2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V2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4DB640-4806-B501-EF8B-6D872E5F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1880" y="957263"/>
            <a:ext cx="4968966" cy="55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23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14B5E-9E49-B431-E2C3-43C3D37E0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71F30-A84F-FD41-841C-B61780EADD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84FF14-6F8E-8B86-C260-A8B8B4F6BA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1C94E76-B8F6-B60A-5AE7-CCCDE8D9564F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V2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8B9D49-63A0-2121-B239-7381C4E94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3090" r="363" b="2681"/>
          <a:stretch/>
        </p:blipFill>
        <p:spPr>
          <a:xfrm>
            <a:off x="3287713" y="944563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44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14782-9064-0F62-0ED5-AA0F956D1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C38F29-3409-4278-5893-407B9F6558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47D27F-6DD1-5B49-A033-6691C86AC6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E8B1BA-7173-E56D-D9F6-582FEF4F4D99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5DD9D4-523D-A6C5-8DF5-8B1737F5C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958" y="957844"/>
            <a:ext cx="8892809" cy="55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44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05A30-B974-BA9B-5337-47256724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B6205-A81D-8178-4373-5E52C8AC2D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06EBBE-0A0A-879D-A34D-2ADAD7468E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6DD7E58-ECF8-6B77-F4B2-7BA1685DF019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V3bis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23E908-94EB-C9B1-2964-56160957A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958" y="958029"/>
            <a:ext cx="8892809" cy="55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5F96A-AA3D-30C0-8BA1-9FB821D4C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3F1229-013E-F4B1-8EA4-E8EFB7C8E0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109011-ADBC-7752-A1CA-3EEAE341FC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66C94D8-7091-9474-E7D4-7D38E4DFA81E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V3ter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823CB0-C011-C42B-2A80-1B4152A53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958" y="958029"/>
            <a:ext cx="8892808" cy="55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46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E413C-B2AD-CBB0-3125-C595A4BB7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2120FF-1BEF-6B8C-8650-8657421D9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115140-8559-AD36-4B02-31DE229B67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9F1D0C0-4937-5D59-9EF3-AA1DA0E27439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A0F85D-DE06-A3DC-B125-9000C05B4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b="4831"/>
          <a:stretch/>
        </p:blipFill>
        <p:spPr>
          <a:xfrm>
            <a:off x="3294692" y="954825"/>
            <a:ext cx="7714130" cy="53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6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870DF-343F-64D1-D008-D67DC4EE5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6BE76-7B01-A91D-CD50-251B610E2F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5ACCC2-4E61-4182-7DA0-817ED0DBC6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F050F18-1650-68F8-7B72-9D3A1A8B967C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V3BIS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D609F2-D9C8-3ADB-4B6D-11B5C76D2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b="4831"/>
          <a:stretch/>
        </p:blipFill>
        <p:spPr>
          <a:xfrm>
            <a:off x="3294692" y="954825"/>
            <a:ext cx="7714130" cy="53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4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ACAF3-BDA8-2572-2E64-603D82A6D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450AD-B6B1-6F1F-5EEC-A0992E680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995378" cy="1470025"/>
          </a:xfrm>
        </p:spPr>
        <p:txBody>
          <a:bodyPr/>
          <a:lstStyle/>
          <a:p>
            <a:pPr algn="l"/>
            <a:r>
              <a:rPr lang="fr-FR" sz="4000" b="1" u="sng" dirty="0">
                <a:latin typeface="Avenir Next LT Pro" panose="020B0504020202020204" pitchFamily="34" charset="0"/>
              </a:rPr>
              <a:t>Agenda / Calendrier 2026:</a:t>
            </a:r>
            <a:br>
              <a:rPr lang="fr-FR" sz="4800" b="1" dirty="0">
                <a:latin typeface="Avenir Next LT Pro" panose="020B0504020202020204" pitchFamily="34" charset="0"/>
              </a:rPr>
            </a:br>
            <a:r>
              <a:rPr lang="fr-FR" sz="4800" dirty="0">
                <a:latin typeface="Avenir Next LT Pro" panose="020B05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100825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141A2-4336-965F-36A6-6EA30BDF7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829321-EB29-9FF4-5F9D-5C7BBD66E7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2081A-04BB-11C1-3760-3AA0FEF278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EC62500-14EB-4841-AE57-45CA9E5F3AEA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V3TER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DEC6AD-0FD0-92D0-56D5-219D478E4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b="4831"/>
          <a:stretch/>
        </p:blipFill>
        <p:spPr>
          <a:xfrm>
            <a:off x="3294692" y="954825"/>
            <a:ext cx="7714130" cy="53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5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F3520-6ACC-65F7-DD8F-69627CBAD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440416-C0AC-9373-532D-EACA52522D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17F37A-D263-CB32-9922-6BDFF4D916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A09C8EF-37F1-AC8F-9C92-9F803F5ECDB4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016C33-EAC7-60E9-E101-A381DC2DC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1880" y="957875"/>
            <a:ext cx="4968966" cy="55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68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9DE68-800C-BBE4-A007-80FF9C65E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0D359-42A5-D8C5-1579-84ACF038BF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421188-9BF9-E927-005F-6097D54BEF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BE348A2-16F6-7D6C-15D7-71F087C2D91F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V3BIS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F6A6CC-B61D-30E9-5229-E0EAD6FE5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301" y="957875"/>
            <a:ext cx="4968124" cy="55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18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C787C-107B-4BA6-A732-E55CCFF04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A7A451-B483-0F63-7FE8-95E2B2681E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1FAA2-9B2C-9116-5626-25CE1A5607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0E15216-D792-2F64-95BB-71AF1E4E0BF0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V3TER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C1F62D-7325-8DB7-447E-44CE79CB9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301" y="958564"/>
            <a:ext cx="4968124" cy="554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12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E6CFB-726B-399F-1268-D89097197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23766-C076-A934-BE77-79C905383B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B18E4B-14E5-4548-1FEC-B8E0203EE9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2DA6931-075E-8A2D-5D04-9BE134A3CEB1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A7FCFFC-8B3A-C013-F285-39E5BF44E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713" y="944563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43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7789F-9D96-5259-BD0F-FFEEACF73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093CB1-D1FD-17BE-A705-8415C92382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6D4207-C458-573B-80E1-1D57EBC759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086FC44-5999-E4C9-065D-5B4F745FF68E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V3BIS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5ED89B-E10D-2A3A-7BA1-877160B7A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713" y="944563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02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F1EC6-7ABE-6DD4-39D9-F55FB27AA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E6C5E2-9E99-EAED-D3CC-1ED44F0D13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3A426-5C25-A821-257C-0BA55A06C9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0D4C4C3-C73A-E3BB-C10C-DC13FC14D7B0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V3TER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834ACC-8382-8ADB-CEDE-5F1D8CC0B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713" y="944563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77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E91D5-D008-4003-92EF-E483B49B1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71541B-2D93-9844-7017-F7885096F5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B8D3F0-F57F-C2DE-BDA7-FEDDCE3034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légume, texte, oignon, produits&#10;&#10;Le contenu généré par l’IA peut être incorrect.">
            <a:extLst>
              <a:ext uri="{FF2B5EF4-FFF2-40B4-BE49-F238E27FC236}">
                <a16:creationId xmlns:a16="http://schemas.microsoft.com/office/drawing/2014/main" id="{16ED6F44-3000-AAC2-A4DE-73941B733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9" y="620714"/>
            <a:ext cx="3467136" cy="216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25C62D-EBEF-AD3C-C63D-ADA884A51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94" y="633418"/>
            <a:ext cx="3466374" cy="216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32985F-DA2E-0E01-CF6A-18931C00B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193" y="3814140"/>
            <a:ext cx="3465630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BBF990-0D0D-255C-A3BC-3485C7810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822" y="3814140"/>
            <a:ext cx="3464605" cy="2160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07C7BF81-D1C8-EFAA-C29A-780F856CA31A}"/>
              </a:ext>
            </a:extLst>
          </p:cNvPr>
          <p:cNvSpPr txBox="1">
            <a:spLocks/>
          </p:cNvSpPr>
          <p:nvPr/>
        </p:nvSpPr>
        <p:spPr bwMode="auto">
          <a:xfrm>
            <a:off x="5163497" y="2661082"/>
            <a:ext cx="1923638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V1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3355AEF-1497-D52A-4CF4-9D5E6E72D404}"/>
              </a:ext>
            </a:extLst>
          </p:cNvPr>
          <p:cNvCxnSpPr>
            <a:cxnSpLocks/>
          </p:cNvCxnSpPr>
          <p:nvPr/>
        </p:nvCxnSpPr>
        <p:spPr>
          <a:xfrm flipH="1">
            <a:off x="188670" y="3075590"/>
            <a:ext cx="55469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339C22C-4F4A-3233-FF7D-DB5BCC78DAFF}"/>
              </a:ext>
            </a:extLst>
          </p:cNvPr>
          <p:cNvCxnSpPr>
            <a:cxnSpLocks/>
          </p:cNvCxnSpPr>
          <p:nvPr/>
        </p:nvCxnSpPr>
        <p:spPr>
          <a:xfrm flipH="1">
            <a:off x="6491288" y="3052795"/>
            <a:ext cx="55639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>
            <a:extLst>
              <a:ext uri="{FF2B5EF4-FFF2-40B4-BE49-F238E27FC236}">
                <a16:creationId xmlns:a16="http://schemas.microsoft.com/office/drawing/2014/main" id="{88F8895A-5EE9-0080-6C3D-FB7EC8629EC2}"/>
              </a:ext>
            </a:extLst>
          </p:cNvPr>
          <p:cNvSpPr txBox="1">
            <a:spLocks/>
          </p:cNvSpPr>
          <p:nvPr/>
        </p:nvSpPr>
        <p:spPr bwMode="auto">
          <a:xfrm>
            <a:off x="8745365" y="6118575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V3 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0AFAFDAF-A408-7BA0-869E-2512809AA453}"/>
              </a:ext>
            </a:extLst>
          </p:cNvPr>
          <p:cNvSpPr txBox="1">
            <a:spLocks/>
          </p:cNvSpPr>
          <p:nvPr/>
        </p:nvSpPr>
        <p:spPr bwMode="auto">
          <a:xfrm>
            <a:off x="1891008" y="6118574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V2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C4C9FE-3F9C-D8A0-EA21-3399A15F5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7491" y="3814140"/>
            <a:ext cx="1936316" cy="216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D03B12-41B5-8698-BC12-C80EDD138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6304" y="3814140"/>
            <a:ext cx="1935887" cy="216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0093D3-8512-C259-57EA-6FE573D50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140" y="633418"/>
            <a:ext cx="1937088" cy="21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C1FDDB-C5BB-39BD-37E5-D0E522BBC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8645" y="647070"/>
            <a:ext cx="1936993" cy="216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478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54C14-8AC3-9992-E970-1B6269588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C3CD8-494B-90DB-91F1-0523D107C9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451E98-F776-A302-E85A-3B9A54504B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6B1F576-5B2A-723A-A384-8ACE251BF6EA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 – V1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Recto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E82CEA-924F-07F2-B2A3-AB978C533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9380" y="957263"/>
            <a:ext cx="7093965" cy="55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11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3FCA7-F4B4-AC75-8FAB-AD5D83EC3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CDE96-74B1-C5F8-137D-5026C01489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322A2F-4920-F135-EBAE-B6536968D5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A32FF5A-BE01-A15C-FAF0-70372E8F5C6A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 – V1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Verso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E0110D-9048-07FC-BC22-EFCCE6C27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076" y="957263"/>
            <a:ext cx="7090573" cy="55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28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34037-307B-518E-AEB2-924FD5FE7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FB12D1-0F5C-3D6E-3C9A-7E777453DB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422E7A-3D7C-2728-116D-72E406E073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DCED81B-6A1B-3331-DC13-10DC5F4709FD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V1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5" name="Image 4" descr="Une image contenant légume, texte, oignon, produits&#10;&#10;Le contenu généré par l’IA peut être incorrect.">
            <a:extLst>
              <a:ext uri="{FF2B5EF4-FFF2-40B4-BE49-F238E27FC236}">
                <a16:creationId xmlns:a16="http://schemas.microsoft.com/office/drawing/2014/main" id="{4C47B8CB-7276-C7C3-71A0-433A20799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01" y="957263"/>
            <a:ext cx="8899324" cy="55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6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5D618-103E-4F18-F01A-17CAFC14A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D0580-6A2F-129A-06EF-D92AA21519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97397-7D86-9193-C149-A8C2B8195E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ED936CD-EDE4-14EF-D2D8-A2E39B60259C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 – V1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Verso bis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9D3F53-E6A1-AF43-3EA3-19992B78A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076" y="957775"/>
            <a:ext cx="7090573" cy="55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63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33CDC-8E91-FBEC-2711-F3A603BB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7070A9-3E59-70EE-44B6-0AA2B49326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6B39A5-A92C-C178-4FB6-F0121CF522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B199372-3285-7621-0FE4-0496F3C1845B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 – V2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Recto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D19C9B-8D16-D5A5-C69B-BB78B206F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127" y="957775"/>
            <a:ext cx="7090471" cy="55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6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789A-858D-8A51-3315-49A2E50E3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9F73BE-293B-EEA1-0E3C-6430CA333D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D35DE-FEE5-40ED-E89B-26E32EF6DC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8D68577-2623-78E5-1A3C-D56DC87C09B8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 – V2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Verso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FF72CF-FE6D-8C3F-6AA0-5F1675F32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127" y="957775"/>
            <a:ext cx="7090471" cy="55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21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CB6FD-389F-A151-5637-DB82B4A2D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74963F-EDCF-76F3-A65E-5D1B33A5E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053BA0-22B8-D5D2-D87D-6DDAB6AAC3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183B12C-C68B-6D8E-BF53-066ED5620F18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 – V3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Recto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AE1B44-8F0E-C3E4-64BF-D34DC13B2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436" y="957775"/>
            <a:ext cx="7089852" cy="55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4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DDE69-2E46-888B-3F65-0BD02E39E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53190-9108-2D0E-C414-4A466B9652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6ACA8F-AB56-570A-7462-8A55975F91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98C7A37-8A97-CFAA-7206-FE96497E156A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 – V3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Verso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5B1E7B-0280-BB6E-E2FD-FF05EBEB4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436" y="958017"/>
            <a:ext cx="7089852" cy="554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9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7D4D7-9483-D9CB-71BC-FB9597B06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2DBAEF-D0BC-2D52-B0AC-4DCD79CECA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5BF789-EEA3-09D5-69D6-5CA6F694B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C815481-9C38-D2D0-613C-A06228BD844B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 – V4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Recto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CE3192-823F-8A80-3CA5-9A8AB1704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8" y="958017"/>
            <a:ext cx="7089447" cy="554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4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B47DB-EE33-DCB0-D7B1-6430790D3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8649C-3556-7D79-9124-DBB2720BB3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43131-45D4-456E-FBC3-6349CEEEF4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44D3D6C-B8A4-E248-0621-7B9869C0D598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 – V4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Verso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C0DD70-993E-7C53-1CCC-B8E5FB465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8" y="958017"/>
            <a:ext cx="7089447" cy="554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92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E179D-70CE-E8F3-CD97-4DF59E6E6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E2142-AEDF-EC42-DD58-0C6F432BE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709F9-D2D2-4E84-B46D-8323F7E916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E7355C2-A008-5276-5E4F-EBE0C740DC53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CALENDRIER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C8B5B8-481B-7C62-E9D6-F3FB1BE54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1228" y="845766"/>
            <a:ext cx="3224410" cy="25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67D583-0C25-AAA9-0157-07AD48B96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069" y="824359"/>
            <a:ext cx="3223415" cy="25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59DF24-54C8-4DED-E69D-4293B125F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9432" y="3931360"/>
            <a:ext cx="3223415" cy="2520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D198E3E-0501-2248-51E4-0425A26DF6DA}"/>
              </a:ext>
            </a:extLst>
          </p:cNvPr>
          <p:cNvSpPr txBox="1">
            <a:spLocks/>
          </p:cNvSpPr>
          <p:nvPr/>
        </p:nvSpPr>
        <p:spPr bwMode="auto">
          <a:xfrm>
            <a:off x="3233829" y="6527560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V3 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1D0B856-BA4C-C7EF-D9ED-40DB22AD6BA4}"/>
              </a:ext>
            </a:extLst>
          </p:cNvPr>
          <p:cNvSpPr txBox="1">
            <a:spLocks/>
          </p:cNvSpPr>
          <p:nvPr/>
        </p:nvSpPr>
        <p:spPr bwMode="auto">
          <a:xfrm>
            <a:off x="7214466" y="3415860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V2 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FF5011B-A734-C43D-F685-477295652A38}"/>
              </a:ext>
            </a:extLst>
          </p:cNvPr>
          <p:cNvSpPr txBox="1">
            <a:spLocks/>
          </p:cNvSpPr>
          <p:nvPr/>
        </p:nvSpPr>
        <p:spPr bwMode="auto">
          <a:xfrm>
            <a:off x="3246123" y="3437267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V1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5FF16C-5813-D2A6-7D78-6CCB4B4BA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335" y="3931360"/>
            <a:ext cx="3223233" cy="2520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9DB25D4E-4016-FCE8-F06D-5172B60394A5}"/>
              </a:ext>
            </a:extLst>
          </p:cNvPr>
          <p:cNvSpPr txBox="1">
            <a:spLocks/>
          </p:cNvSpPr>
          <p:nvPr/>
        </p:nvSpPr>
        <p:spPr bwMode="auto">
          <a:xfrm>
            <a:off x="7203553" y="6546980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 </a:t>
            </a:r>
          </a:p>
        </p:txBody>
      </p:sp>
    </p:spTree>
    <p:extLst>
      <p:ext uri="{BB962C8B-B14F-4D97-AF65-F5344CB8AC3E}">
        <p14:creationId xmlns:p14="http://schemas.microsoft.com/office/powerpoint/2010/main" val="1114437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363200" cy="1470025"/>
          </a:xfrm>
        </p:spPr>
        <p:txBody>
          <a:bodyPr/>
          <a:lstStyle/>
          <a:p>
            <a:pPr algn="l"/>
            <a:r>
              <a:rPr lang="fr-FR" b="1" dirty="0">
                <a:latin typeface="Avenir Next LT Pro" panose="020B0504020202020204" pitchFamily="34" charset="0"/>
              </a:rPr>
              <a:t>MERCI.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8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48E94-634E-D536-5251-3F352AAB4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290842-901B-8667-FA31-1E9F23B79E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BDB88B-B324-9200-44DB-87CD43F5E5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1FBCBDE-D0F8-2DDD-A09C-46BCCB9D3C3A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V1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6" name="Image 5" descr="Une image contenant texte, livre, boîte, Couverture de livre&#10;&#10;Le contenu généré par l’IA peut être incorrect.">
            <a:extLst>
              <a:ext uri="{FF2B5EF4-FFF2-40B4-BE49-F238E27FC236}">
                <a16:creationId xmlns:a16="http://schemas.microsoft.com/office/drawing/2014/main" id="{718199AF-48DA-5C8F-7827-4CC8937D9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2678" r="-90" b="6984"/>
          <a:stretch/>
        </p:blipFill>
        <p:spPr>
          <a:xfrm>
            <a:off x="3294692" y="954825"/>
            <a:ext cx="7714130" cy="53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29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E9DC-3A69-DF23-A18B-53A74AAC7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325E5-0821-9542-5F15-B578C61325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3C6C38-FD9C-3493-37E3-EF7496D13F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AC96CD9-ACB1-8522-A6ED-5D2C2C7A6028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V1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0E522E-2120-77DA-29E6-F6F614A70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0465" y="957263"/>
            <a:ext cx="4971796" cy="554420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932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AF2BE-1287-3046-2382-3FFBD0F10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BFAF83-5573-7E74-BE88-B3D69A28BB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DB9F6-14DA-ADD5-43C6-9B39F9FC9E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6F8FFA-9DC8-52A3-6713-334CF637C3B9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V1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5" name="Image 4" descr="Une image contenant texte, fruit, nourriture, fraise&#10;&#10;Le contenu généré par l’IA peut être incorrect.">
            <a:extLst>
              <a:ext uri="{FF2B5EF4-FFF2-40B4-BE49-F238E27FC236}">
                <a16:creationId xmlns:a16="http://schemas.microsoft.com/office/drawing/2014/main" id="{37113194-BA60-E280-3546-834D4F53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3036" r="1585" b="2968"/>
          <a:stretch/>
        </p:blipFill>
        <p:spPr>
          <a:xfrm>
            <a:off x="3287713" y="944563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61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F616A-5A75-1069-CAE1-30CC75E0D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21CA8-4B00-948B-460A-29606D3E55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25213B-EA18-8962-46E4-CBD929323E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A7F43B5-A040-C810-C75D-82CA8FCAE2D5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V1BIS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E4E230-ABEC-32C9-11F3-A1EB81099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682" y="957263"/>
            <a:ext cx="8897362" cy="55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15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E75F-A0CD-6183-1B09-75A889C26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109F9F-5C49-60B5-0029-BE423FD127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1A1821-E20D-2D00-2C9E-83F4D6ED12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D4F54F6-C38D-143A-E566-14E2D09395BE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V1BIS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CHR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612875-9DE0-B5C9-C9BC-505EDEAD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b="4831"/>
          <a:stretch/>
        </p:blipFill>
        <p:spPr>
          <a:xfrm>
            <a:off x="3294692" y="939585"/>
            <a:ext cx="7714130" cy="53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34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AD20E-202F-2638-A4A5-28B22638F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7B2CF-AEE3-3F06-C7DB-155D7741C8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D57350-1056-8DED-0115-07B30F02CB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2E5FC89-AAA1-2261-86D8-8D39D37ACD8A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AGENDA – V1BIS</a:t>
            </a:r>
          </a:p>
          <a:p>
            <a:pPr algn="l"/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BoulPat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CD2C70-E2FD-BA3E-E9CA-B90B7FBB6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0465" y="957404"/>
            <a:ext cx="4971796" cy="55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6022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Props1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92B3AB-C9FC-49E6-B2F3-383B68018533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3055240-6747-4554-b766-35312c4273f3"/>
    <ds:schemaRef ds:uri="cff9fb1f-4cb5-40da-bc88-dae69ef8e188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29829</TotalTime>
  <Words>295</Words>
  <Application>Microsoft Office PowerPoint</Application>
  <PresentationFormat>Grand écran</PresentationFormat>
  <Paragraphs>112</Paragraphs>
  <Slides>38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3" baseType="lpstr">
      <vt:lpstr>Arial</vt:lpstr>
      <vt:lpstr>Helvetica</vt:lpstr>
      <vt:lpstr>Avenir Next LT Pro</vt:lpstr>
      <vt:lpstr>Calibri</vt:lpstr>
      <vt:lpstr>1_Thème Office</vt:lpstr>
      <vt:lpstr>METRO x LNB</vt:lpstr>
      <vt:lpstr>Agenda / Calendrier 2026:    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MERCI.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Perrine RODIER</dc:creator>
  <cp:lastModifiedBy>Perrine RODIER - Le Nouveau Belier</cp:lastModifiedBy>
  <cp:revision>819</cp:revision>
  <cp:lastPrinted>2023-03-06T14:00:03Z</cp:lastPrinted>
  <dcterms:created xsi:type="dcterms:W3CDTF">2018-09-12T14:44:28Z</dcterms:created>
  <dcterms:modified xsi:type="dcterms:W3CDTF">2025-04-25T14:23:28Z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