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4"/>
  </p:notesMasterIdLst>
  <p:sldIdLst>
    <p:sldId id="1702" r:id="rId5"/>
    <p:sldId id="1886" r:id="rId6"/>
    <p:sldId id="1859" r:id="rId7"/>
    <p:sldId id="1860" r:id="rId8"/>
    <p:sldId id="1861" r:id="rId9"/>
    <p:sldId id="1862" r:id="rId10"/>
    <p:sldId id="1865" r:id="rId11"/>
    <p:sldId id="1863" r:id="rId12"/>
    <p:sldId id="1868" r:id="rId13"/>
    <p:sldId id="1869" r:id="rId14"/>
    <p:sldId id="1866" r:id="rId15"/>
    <p:sldId id="1867" r:id="rId16"/>
    <p:sldId id="1864" r:id="rId17"/>
    <p:sldId id="1877" r:id="rId18"/>
    <p:sldId id="1873" r:id="rId19"/>
    <p:sldId id="1892" r:id="rId20"/>
    <p:sldId id="1871" r:id="rId21"/>
    <p:sldId id="1870" r:id="rId22"/>
    <p:sldId id="1874" r:id="rId23"/>
    <p:sldId id="1885" r:id="rId24"/>
    <p:sldId id="1889" r:id="rId25"/>
    <p:sldId id="1872" r:id="rId26"/>
    <p:sldId id="1875" r:id="rId27"/>
    <p:sldId id="1881" r:id="rId28"/>
    <p:sldId id="1876" r:id="rId29"/>
    <p:sldId id="1878" r:id="rId30"/>
    <p:sldId id="1879" r:id="rId31"/>
    <p:sldId id="1882" r:id="rId32"/>
    <p:sldId id="1888" r:id="rId33"/>
  </p:sldIdLst>
  <p:sldSz cx="12192000" cy="6858000"/>
  <p:notesSz cx="9869488" cy="6738938"/>
  <p:embeddedFontLst>
    <p:embeddedFont>
      <p:font typeface="Avenir Next LT Pro" panose="020B0504020202020204" pitchFamily="34" charset="0"/>
      <p:regular r:id="rId35"/>
      <p:bold r:id="rId36"/>
      <p:italic r:id="rId37"/>
      <p:bold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5CDCC2-CB13-4361-87FA-E59C2E4EF56D}" v="2" dt="2025-02-13T17:59:48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1" autoAdjust="0"/>
    <p:restoredTop sz="87852" autoAdjust="0"/>
  </p:normalViewPr>
  <p:slideViewPr>
    <p:cSldViewPr snapToGrid="0">
      <p:cViewPr varScale="1">
        <p:scale>
          <a:sx n="69" d="100"/>
          <a:sy n="69" d="100"/>
        </p:scale>
        <p:origin x="355" y="77"/>
      </p:cViewPr>
      <p:guideLst>
        <p:guide orient="horz" pos="1207"/>
        <p:guide pos="7333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FD5CDCC2-CB13-4361-87FA-E59C2E4EF56D}"/>
    <pc:docChg chg="undo custSel delSld modSld">
      <pc:chgData name="Perrine RODIER - Le Nouveau Belier" userId="8d18d86c-7c03-4563-8894-8ee266adb6ca" providerId="ADAL" clId="{FD5CDCC2-CB13-4361-87FA-E59C2E4EF56D}" dt="2025-02-13T18:07:29.059" v="268" actId="20577"/>
      <pc:docMkLst>
        <pc:docMk/>
      </pc:docMkLst>
      <pc:sldChg chg="modNotesTx">
        <pc:chgData name="Perrine RODIER - Le Nouveau Belier" userId="8d18d86c-7c03-4563-8894-8ee266adb6ca" providerId="ADAL" clId="{FD5CDCC2-CB13-4361-87FA-E59C2E4EF56D}" dt="2025-02-13T17:56:06.129" v="0" actId="20577"/>
        <pc:sldMkLst>
          <pc:docMk/>
          <pc:sldMk cId="1175188" sldId="1859"/>
        </pc:sldMkLst>
      </pc:sldChg>
      <pc:sldChg chg="modSp mod">
        <pc:chgData name="Perrine RODIER - Le Nouveau Belier" userId="8d18d86c-7c03-4563-8894-8ee266adb6ca" providerId="ADAL" clId="{FD5CDCC2-CB13-4361-87FA-E59C2E4EF56D}" dt="2025-02-13T17:57:45.532" v="1" actId="20577"/>
        <pc:sldMkLst>
          <pc:docMk/>
          <pc:sldMk cId="3971936527" sldId="1860"/>
        </pc:sldMkLst>
        <pc:spChg chg="mod">
          <ac:chgData name="Perrine RODIER - Le Nouveau Belier" userId="8d18d86c-7c03-4563-8894-8ee266adb6ca" providerId="ADAL" clId="{FD5CDCC2-CB13-4361-87FA-E59C2E4EF56D}" dt="2025-02-13T17:57:45.532" v="1" actId="20577"/>
          <ac:spMkLst>
            <pc:docMk/>
            <pc:sldMk cId="3971936527" sldId="1860"/>
            <ac:spMk id="3" creationId="{09BEDC33-C476-4446-AD6C-7FFC79B616BC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4:26.105" v="198" actId="20577"/>
        <pc:sldMkLst>
          <pc:docMk/>
          <pc:sldMk cId="4014837955" sldId="1863"/>
        </pc:sldMkLst>
        <pc:spChg chg="mod">
          <ac:chgData name="Perrine RODIER - Le Nouveau Belier" userId="8d18d86c-7c03-4563-8894-8ee266adb6ca" providerId="ADAL" clId="{FD5CDCC2-CB13-4361-87FA-E59C2E4EF56D}" dt="2025-02-13T18:04:26.105" v="198" actId="20577"/>
          <ac:spMkLst>
            <pc:docMk/>
            <pc:sldMk cId="4014837955" sldId="1863"/>
            <ac:spMk id="2" creationId="{8D6CDF75-58EC-47A5-AB44-2BDC7CEEDF78}"/>
          </ac:spMkLst>
        </pc:spChg>
      </pc:sldChg>
      <pc:sldChg chg="modSp mod modNotesTx">
        <pc:chgData name="Perrine RODIER - Le Nouveau Belier" userId="8d18d86c-7c03-4563-8894-8ee266adb6ca" providerId="ADAL" clId="{FD5CDCC2-CB13-4361-87FA-E59C2E4EF56D}" dt="2025-02-13T18:01:17.615" v="85" actId="20577"/>
        <pc:sldMkLst>
          <pc:docMk/>
          <pc:sldMk cId="2391424801" sldId="1864"/>
        </pc:sldMkLst>
        <pc:spChg chg="mod">
          <ac:chgData name="Perrine RODIER - Le Nouveau Belier" userId="8d18d86c-7c03-4563-8894-8ee266adb6ca" providerId="ADAL" clId="{FD5CDCC2-CB13-4361-87FA-E59C2E4EF56D}" dt="2025-02-13T18:01:17.615" v="85" actId="20577"/>
          <ac:spMkLst>
            <pc:docMk/>
            <pc:sldMk cId="2391424801" sldId="1864"/>
            <ac:spMk id="2" creationId="{6D31E1D8-E825-4934-A50F-5AB06B9B1442}"/>
          </ac:spMkLst>
        </pc:spChg>
        <pc:spChg chg="mod">
          <ac:chgData name="Perrine RODIER - Le Nouveau Belier" userId="8d18d86c-7c03-4563-8894-8ee266adb6ca" providerId="ADAL" clId="{FD5CDCC2-CB13-4361-87FA-E59C2E4EF56D}" dt="2025-02-13T17:59:27.221" v="44" actId="20577"/>
          <ac:spMkLst>
            <pc:docMk/>
            <pc:sldMk cId="2391424801" sldId="1864"/>
            <ac:spMk id="3" creationId="{BFBFD87C-166A-4B16-A275-5F9FBED4C9EF}"/>
          </ac:spMkLst>
        </pc:spChg>
      </pc:sldChg>
      <pc:sldChg chg="modSp mod modNotesTx">
        <pc:chgData name="Perrine RODIER - Le Nouveau Belier" userId="8d18d86c-7c03-4563-8894-8ee266adb6ca" providerId="ADAL" clId="{FD5CDCC2-CB13-4361-87FA-E59C2E4EF56D}" dt="2025-02-13T18:04:48.170" v="219" actId="20577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FD5CDCC2-CB13-4361-87FA-E59C2E4EF56D}" dt="2025-02-13T18:04:48.170" v="219" actId="20577"/>
          <ac:spMkLst>
            <pc:docMk/>
            <pc:sldMk cId="3705588568" sldId="1865"/>
            <ac:spMk id="2" creationId="{C41C1FFE-2F99-4571-83F0-2C0C70107F65}"/>
          </ac:spMkLst>
        </pc:spChg>
        <pc:spChg chg="mod">
          <ac:chgData name="Perrine RODIER - Le Nouveau Belier" userId="8d18d86c-7c03-4563-8894-8ee266adb6ca" providerId="ADAL" clId="{FD5CDCC2-CB13-4361-87FA-E59C2E4EF56D}" dt="2025-02-13T17:58:17.388" v="14" actId="20577"/>
          <ac:spMkLst>
            <pc:docMk/>
            <pc:sldMk cId="3705588568" sldId="1865"/>
            <ac:spMk id="3" creationId="{455BFFD1-FB59-4398-903E-EC7F0A48585D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3:57.418" v="178" actId="20577"/>
        <pc:sldMkLst>
          <pc:docMk/>
          <pc:sldMk cId="1145901559" sldId="1866"/>
        </pc:sldMkLst>
        <pc:spChg chg="mod">
          <ac:chgData name="Perrine RODIER - Le Nouveau Belier" userId="8d18d86c-7c03-4563-8894-8ee266adb6ca" providerId="ADAL" clId="{FD5CDCC2-CB13-4361-87FA-E59C2E4EF56D}" dt="2025-02-13T18:03:57.418" v="178" actId="20577"/>
          <ac:spMkLst>
            <pc:docMk/>
            <pc:sldMk cId="1145901559" sldId="1866"/>
            <ac:spMk id="2" creationId="{1CEF68F6-986B-4683-8D82-39DA530AB8AB}"/>
          </ac:spMkLst>
        </pc:spChg>
        <pc:spChg chg="mod">
          <ac:chgData name="Perrine RODIER - Le Nouveau Belier" userId="8d18d86c-7c03-4563-8894-8ee266adb6ca" providerId="ADAL" clId="{FD5CDCC2-CB13-4361-87FA-E59C2E4EF56D}" dt="2025-02-13T17:58:51.044" v="27" actId="12"/>
          <ac:spMkLst>
            <pc:docMk/>
            <pc:sldMk cId="1145901559" sldId="1866"/>
            <ac:spMk id="3" creationId="{809F0637-E214-4158-9DF8-DAFC2A5DF4E4}"/>
          </ac:spMkLst>
        </pc:spChg>
      </pc:sldChg>
      <pc:sldChg chg="modSp mod modNotesTx">
        <pc:chgData name="Perrine RODIER - Le Nouveau Belier" userId="8d18d86c-7c03-4563-8894-8ee266adb6ca" providerId="ADAL" clId="{FD5CDCC2-CB13-4361-87FA-E59C2E4EF56D}" dt="2025-02-13T18:01:11.650" v="84" actId="2057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FD5CDCC2-CB13-4361-87FA-E59C2E4EF56D}" dt="2025-02-13T18:01:11.650" v="84" actId="20577"/>
          <ac:spMkLst>
            <pc:docMk/>
            <pc:sldMk cId="2168397479" sldId="1867"/>
            <ac:spMk id="2" creationId="{56F028D1-DE7A-4B43-A405-5D21846D7558}"/>
          </ac:spMkLst>
        </pc:spChg>
        <pc:spChg chg="mod">
          <ac:chgData name="Perrine RODIER - Le Nouveau Belier" userId="8d18d86c-7c03-4563-8894-8ee266adb6ca" providerId="ADAL" clId="{FD5CDCC2-CB13-4361-87FA-E59C2E4EF56D}" dt="2025-02-13T17:59:14.354" v="42" actId="20577"/>
          <ac:spMkLst>
            <pc:docMk/>
            <pc:sldMk cId="2168397479" sldId="1867"/>
            <ac:spMk id="3" creationId="{B56A9EA4-CE4B-4D10-B056-BB2545976E13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7:58:33.479" v="21" actId="5793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FD5CDCC2-CB13-4361-87FA-E59C2E4EF56D}" dt="2025-02-13T17:58:33.479" v="21" actId="5793"/>
          <ac:spMkLst>
            <pc:docMk/>
            <pc:sldMk cId="2722813682" sldId="1868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5:03.796" v="222" actId="20577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FD5CDCC2-CB13-4361-87FA-E59C2E4EF56D}" dt="2025-02-13T18:05:03.796" v="222" actId="20577"/>
          <ac:spMkLst>
            <pc:docMk/>
            <pc:sldMk cId="3010881112" sldId="1869"/>
            <ac:spMk id="2" creationId="{5217C70E-9F64-4DE1-A1FF-BE4DD61785F8}"/>
          </ac:spMkLst>
        </pc:spChg>
        <pc:spChg chg="mod">
          <ac:chgData name="Perrine RODIER - Le Nouveau Belier" userId="8d18d86c-7c03-4563-8894-8ee266adb6ca" providerId="ADAL" clId="{FD5CDCC2-CB13-4361-87FA-E59C2E4EF56D}" dt="2025-02-13T17:58:37.743" v="22" actId="20577"/>
          <ac:spMkLst>
            <pc:docMk/>
            <pc:sldMk cId="3010881112" sldId="1869"/>
            <ac:spMk id="3" creationId="{F58383C8-E824-4002-B369-310BA56933AE}"/>
          </ac:spMkLst>
        </pc:spChg>
      </pc:sldChg>
      <pc:sldChg chg="modSp mod modNotesTx">
        <pc:chgData name="Perrine RODIER - Le Nouveau Belier" userId="8d18d86c-7c03-4563-8894-8ee266adb6ca" providerId="ADAL" clId="{FD5CDCC2-CB13-4361-87FA-E59C2E4EF56D}" dt="2025-02-13T18:02:43.696" v="144" actId="20577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FD5CDCC2-CB13-4361-87FA-E59C2E4EF56D}" dt="2025-02-13T18:02:39.453" v="143" actId="20577"/>
          <ac:spMkLst>
            <pc:docMk/>
            <pc:sldMk cId="3878233050" sldId="1870"/>
            <ac:spMk id="2" creationId="{98198289-CBBD-40FB-B800-8A5FDC436D79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3:35.376" v="169" actId="20577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FD5CDCC2-CB13-4361-87FA-E59C2E4EF56D}" dt="2025-02-13T18:03:35.376" v="169" actId="20577"/>
          <ac:spMkLst>
            <pc:docMk/>
            <pc:sldMk cId="2128774275" sldId="1871"/>
            <ac:spMk id="2" creationId="{25B575FE-9C61-4D2C-9018-22AB7A562B58}"/>
          </ac:spMkLst>
        </pc:spChg>
        <pc:spChg chg="mod">
          <ac:chgData name="Perrine RODIER - Le Nouveau Belier" userId="8d18d86c-7c03-4563-8894-8ee266adb6ca" providerId="ADAL" clId="{FD5CDCC2-CB13-4361-87FA-E59C2E4EF56D}" dt="2025-02-13T18:00:20.848" v="59" actId="20577"/>
          <ac:spMkLst>
            <pc:docMk/>
            <pc:sldMk cId="2128774275" sldId="1871"/>
            <ac:spMk id="3" creationId="{E74B447C-8B15-4D4F-8C09-4A755C5646AB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6:19.030" v="248" actId="20577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FD5CDCC2-CB13-4361-87FA-E59C2E4EF56D}" dt="2025-02-13T18:06:19.030" v="248" actId="20577"/>
          <ac:spMkLst>
            <pc:docMk/>
            <pc:sldMk cId="2786942116" sldId="1872"/>
            <ac:spMk id="2" creationId="{1F6F50FA-9392-48B4-82F2-14BD10FCC524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1:57.270" v="118" actId="20577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FD5CDCC2-CB13-4361-87FA-E59C2E4EF56D}" dt="2025-02-13T18:00:05.609" v="56" actId="20577"/>
          <ac:spMkLst>
            <pc:docMk/>
            <pc:sldMk cId="3923354067" sldId="1873"/>
            <ac:spMk id="2" creationId="{F55B09CA-3848-9001-884E-D86DAB0B156B}"/>
          </ac:spMkLst>
        </pc:spChg>
        <pc:spChg chg="mod">
          <ac:chgData name="Perrine RODIER - Le Nouveau Belier" userId="8d18d86c-7c03-4563-8894-8ee266adb6ca" providerId="ADAL" clId="{FD5CDCC2-CB13-4361-87FA-E59C2E4EF56D}" dt="2025-02-13T18:01:57.270" v="118" actId="20577"/>
          <ac:spMkLst>
            <pc:docMk/>
            <pc:sldMk cId="3923354067" sldId="1873"/>
            <ac:spMk id="4" creationId="{E9EB0C09-CD8F-C549-2ACD-F570F365C973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3:09.263" v="158" actId="20577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FD5CDCC2-CB13-4361-87FA-E59C2E4EF56D}" dt="2025-02-13T18:03:01.029" v="154" actId="20577"/>
          <ac:spMkLst>
            <pc:docMk/>
            <pc:sldMk cId="2119485702" sldId="1874"/>
            <ac:spMk id="2" creationId="{74D9A3A2-76D9-4BDD-BFE3-2B0B1911705C}"/>
          </ac:spMkLst>
        </pc:spChg>
        <pc:spChg chg="mod">
          <ac:chgData name="Perrine RODIER - Le Nouveau Belier" userId="8d18d86c-7c03-4563-8894-8ee266adb6ca" providerId="ADAL" clId="{FD5CDCC2-CB13-4361-87FA-E59C2E4EF56D}" dt="2025-02-13T18:03:09.263" v="158" actId="20577"/>
          <ac:spMkLst>
            <pc:docMk/>
            <pc:sldMk cId="2119485702" sldId="1874"/>
            <ac:spMk id="3" creationId="{784716C6-AC83-480B-926B-CC492958C372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6:32.444" v="253" actId="20577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FD5CDCC2-CB13-4361-87FA-E59C2E4EF56D}" dt="2025-02-13T18:06:32.444" v="253" actId="20577"/>
          <ac:spMkLst>
            <pc:docMk/>
            <pc:sldMk cId="178159289" sldId="1875"/>
            <ac:spMk id="2" creationId="{6D31E1D8-E825-4934-A50F-5AB06B9B1442}"/>
          </ac:spMkLst>
        </pc:spChg>
        <pc:spChg chg="mod">
          <ac:chgData name="Perrine RODIER - Le Nouveau Belier" userId="8d18d86c-7c03-4563-8894-8ee266adb6ca" providerId="ADAL" clId="{FD5CDCC2-CB13-4361-87FA-E59C2E4EF56D}" dt="2025-02-13T18:06:29.412" v="252" actId="20577"/>
          <ac:spMkLst>
            <pc:docMk/>
            <pc:sldMk cId="178159289" sldId="1875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7:19.157" v="265" actId="20577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FD5CDCC2-CB13-4361-87FA-E59C2E4EF56D}" dt="2025-02-13T18:07:19.157" v="265" actId="20577"/>
          <ac:spMkLst>
            <pc:docMk/>
            <pc:sldMk cId="1661761137" sldId="1876"/>
            <ac:spMk id="2" creationId="{18B6EC89-EDC4-488D-9968-E248228CD964}"/>
          </ac:spMkLst>
        </pc:spChg>
      </pc:sldChg>
      <pc:sldChg chg="modSp mod modNotesTx">
        <pc:chgData name="Perrine RODIER - Le Nouveau Belier" userId="8d18d86c-7c03-4563-8894-8ee266adb6ca" providerId="ADAL" clId="{FD5CDCC2-CB13-4361-87FA-E59C2E4EF56D}" dt="2025-02-13T18:01:46.180" v="108" actId="20577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FD5CDCC2-CB13-4361-87FA-E59C2E4EF56D}" dt="2025-02-13T18:01:46.180" v="108" actId="20577"/>
          <ac:spMkLst>
            <pc:docMk/>
            <pc:sldMk cId="2760046125" sldId="1877"/>
            <ac:spMk id="2" creationId="{EFBDDF71-88DF-4D6E-B3D3-2EF623476159}"/>
          </ac:spMkLst>
        </pc:spChg>
        <pc:spChg chg="mod">
          <ac:chgData name="Perrine RODIER - Le Nouveau Belier" userId="8d18d86c-7c03-4563-8894-8ee266adb6ca" providerId="ADAL" clId="{FD5CDCC2-CB13-4361-87FA-E59C2E4EF56D}" dt="2025-02-13T17:59:35.331" v="46" actId="20577"/>
          <ac:spMkLst>
            <pc:docMk/>
            <pc:sldMk cId="2760046125" sldId="1877"/>
            <ac:spMk id="3" creationId="{39BB7F2D-33F2-486B-B64C-05ECCCA26584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7:25.514" v="267" actId="20577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FD5CDCC2-CB13-4361-87FA-E59C2E4EF56D}" dt="2025-02-13T18:07:22.380" v="266" actId="20577"/>
          <ac:spMkLst>
            <pc:docMk/>
            <pc:sldMk cId="2095081006" sldId="1878"/>
            <ac:spMk id="2" creationId="{D49B7379-237B-4E40-A395-F0D3F2A0E826}"/>
          </ac:spMkLst>
        </pc:spChg>
        <pc:spChg chg="mod">
          <ac:chgData name="Perrine RODIER - Le Nouveau Belier" userId="8d18d86c-7c03-4563-8894-8ee266adb6ca" providerId="ADAL" clId="{FD5CDCC2-CB13-4361-87FA-E59C2E4EF56D}" dt="2025-02-13T18:07:25.514" v="267" actId="20577"/>
          <ac:spMkLst>
            <pc:docMk/>
            <pc:sldMk cId="2095081006" sldId="1878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7:29.059" v="268" actId="20577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FD5CDCC2-CB13-4361-87FA-E59C2E4EF56D}" dt="2025-02-13T18:07:29.059" v="268" actId="20577"/>
          <ac:spMkLst>
            <pc:docMk/>
            <pc:sldMk cId="828585738" sldId="1879"/>
            <ac:spMk id="2" creationId="{D49B7379-237B-4E40-A395-F0D3F2A0E826}"/>
          </ac:spMkLst>
        </pc:spChg>
      </pc:sldChg>
      <pc:sldChg chg="del">
        <pc:chgData name="Perrine RODIER - Le Nouveau Belier" userId="8d18d86c-7c03-4563-8894-8ee266adb6ca" providerId="ADAL" clId="{FD5CDCC2-CB13-4361-87FA-E59C2E4EF56D}" dt="2025-02-13T18:00:16.116" v="57" actId="47"/>
        <pc:sldMkLst>
          <pc:docMk/>
          <pc:sldMk cId="1932529969" sldId="1880"/>
        </pc:sldMkLst>
      </pc:sldChg>
      <pc:sldChg chg="modSp mod">
        <pc:chgData name="Perrine RODIER - Le Nouveau Belier" userId="8d18d86c-7c03-4563-8894-8ee266adb6ca" providerId="ADAL" clId="{FD5CDCC2-CB13-4361-87FA-E59C2E4EF56D}" dt="2025-02-13T18:07:12.837" v="262" actId="20577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FD5CDCC2-CB13-4361-87FA-E59C2E4EF56D}" dt="2025-02-13T18:07:12.837" v="262" actId="20577"/>
          <ac:spMkLst>
            <pc:docMk/>
            <pc:sldMk cId="3328461895" sldId="1881"/>
            <ac:spMk id="2" creationId="{5BB2260E-F53C-40C2-A117-BCB710D366AB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3:26.347" v="165" actId="20577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FD5CDCC2-CB13-4361-87FA-E59C2E4EF56D}" dt="2025-02-13T18:03:26.347" v="165" actId="20577"/>
          <ac:spMkLst>
            <pc:docMk/>
            <pc:sldMk cId="1696261185" sldId="1885"/>
            <ac:spMk id="2" creationId="{74D9A3A2-76D9-4BDD-BFE3-2B0B1911705C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5:35.370" v="226" actId="20577"/>
        <pc:sldMkLst>
          <pc:docMk/>
          <pc:sldMk cId="304788166" sldId="1889"/>
        </pc:sldMkLst>
        <pc:spChg chg="mod">
          <ac:chgData name="Perrine RODIER - Le Nouveau Belier" userId="8d18d86c-7c03-4563-8894-8ee266adb6ca" providerId="ADAL" clId="{FD5CDCC2-CB13-4361-87FA-E59C2E4EF56D}" dt="2025-02-13T18:05:32.157" v="225" actId="20577"/>
          <ac:spMkLst>
            <pc:docMk/>
            <pc:sldMk cId="304788166" sldId="1889"/>
            <ac:spMk id="2" creationId="{74D9A3A2-76D9-4BDD-BFE3-2B0B1911705C}"/>
          </ac:spMkLst>
        </pc:spChg>
        <pc:spChg chg="mod">
          <ac:chgData name="Perrine RODIER - Le Nouveau Belier" userId="8d18d86c-7c03-4563-8894-8ee266adb6ca" providerId="ADAL" clId="{FD5CDCC2-CB13-4361-87FA-E59C2E4EF56D}" dt="2025-02-13T18:05:35.370" v="226" actId="20577"/>
          <ac:spMkLst>
            <pc:docMk/>
            <pc:sldMk cId="304788166" sldId="1889"/>
            <ac:spMk id="3" creationId="{784716C6-AC83-480B-926B-CC492958C372}"/>
          </ac:spMkLst>
        </pc:spChg>
      </pc:sldChg>
      <pc:sldChg chg="modSp mod">
        <pc:chgData name="Perrine RODIER - Le Nouveau Belier" userId="8d18d86c-7c03-4563-8894-8ee266adb6ca" providerId="ADAL" clId="{FD5CDCC2-CB13-4361-87FA-E59C2E4EF56D}" dt="2025-02-13T18:03:44.739" v="176" actId="20577"/>
        <pc:sldMkLst>
          <pc:docMk/>
          <pc:sldMk cId="1667481744" sldId="1892"/>
        </pc:sldMkLst>
        <pc:spChg chg="mod">
          <ac:chgData name="Perrine RODIER - Le Nouveau Belier" userId="8d18d86c-7c03-4563-8894-8ee266adb6ca" providerId="ADAL" clId="{FD5CDCC2-CB13-4361-87FA-E59C2E4EF56D}" dt="2025-02-13T18:03:44.739" v="176" actId="20577"/>
          <ac:spMkLst>
            <pc:docMk/>
            <pc:sldMk cId="1667481744" sldId="1892"/>
            <ac:spMk id="2" creationId="{832A5B0B-DBE4-40E5-2017-06D903CCE8E5}"/>
          </ac:spMkLst>
        </pc:spChg>
      </pc:sldChg>
      <pc:sldChg chg="del">
        <pc:chgData name="Perrine RODIER - Le Nouveau Belier" userId="8d18d86c-7c03-4563-8894-8ee266adb6ca" providerId="ADAL" clId="{FD5CDCC2-CB13-4361-87FA-E59C2E4EF56D}" dt="2025-02-13T18:00:17.800" v="58" actId="47"/>
        <pc:sldMkLst>
          <pc:docMk/>
          <pc:sldMk cId="1772563384" sldId="18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13/02/2025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570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Clafoutis, salade niçoise, tartare de saumon, pissaladière.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 saucière en cuivre</a:t>
            </a:r>
          </a:p>
          <a:p>
            <a:r>
              <a:rPr lang="fr-FR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Coupe-légumes à manivelle</a:t>
            </a:r>
            <a:br>
              <a:rPr lang="fr-FR" dirty="0"/>
            </a:br>
            <a:r>
              <a:rPr lang="fr-FR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Le coupe-œufs à fils</a:t>
            </a:r>
          </a:p>
          <a:p>
            <a:r>
              <a:rPr lang="fr-FR" b="1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La Casserole en cuivre</a:t>
            </a:r>
            <a:br>
              <a:rPr lang="fr-FR" dirty="0"/>
            </a:br>
            <a:br>
              <a:rPr lang="fr-FR" dirty="0"/>
            </a:br>
            <a:endParaRPr lang="fr-FR" sz="12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200" b="1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poêlon à escargots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78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26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94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13/02/2025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#14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N/O - Juin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Cerise </a:t>
            </a:r>
            <a:r>
              <a:rPr lang="fr-FR" sz="1800" dirty="0">
                <a:highlight>
                  <a:srgbClr val="FFFF00"/>
                </a:highlight>
                <a:latin typeface="Avenir Next LT Pro" panose="020B0504020202020204" pitchFamily="34" charset="0"/>
              </a:rPr>
              <a:t>(Raphaël </a:t>
            </a:r>
            <a:r>
              <a:rPr lang="fr-FR" sz="1800" dirty="0" err="1">
                <a:highlight>
                  <a:srgbClr val="FFFF00"/>
                </a:highlight>
                <a:latin typeface="Avenir Next LT Pro" panose="020B0504020202020204" pitchFamily="34" charset="0"/>
              </a:rPr>
              <a:t>Mervoyer</a:t>
            </a:r>
            <a:r>
              <a:rPr lang="fr-FR" sz="1800" dirty="0">
                <a:highlight>
                  <a:srgbClr val="FFFF00"/>
                </a:highlight>
                <a:latin typeface="Avenir Next LT Pro" panose="020B0504020202020204" pitchFamily="34" charset="0"/>
              </a:rPr>
              <a:t>)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20-21 &amp; 22-23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59" y="1255096"/>
            <a:ext cx="3405561" cy="2379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899" y="3860817"/>
            <a:ext cx="3394793" cy="237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24-25 &amp; 26 -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4724403" cy="3742747"/>
          </a:xfrm>
        </p:spPr>
        <p:txBody>
          <a:bodyPr/>
          <a:lstStyle/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Œufs Metro Chef 2 pages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Nouveautés MDD -&gt; TBC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02/03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B7B3C1-6543-10E0-BD79-B9072E56F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4392" y="1562792"/>
            <a:ext cx="2938283" cy="4096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28-29 &amp; 30-31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445346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</a:t>
            </a:r>
            <a:r>
              <a:rPr lang="fr-FR" sz="1800" b="1" dirty="0" err="1">
                <a:latin typeface="Avenir Next LT Pro" panose="020B0504020202020204" pitchFamily="34" charset="0"/>
              </a:rPr>
              <a:t>Wauthier</a:t>
            </a:r>
            <a:r>
              <a:rPr lang="fr-FR" sz="1800" b="1" dirty="0">
                <a:latin typeface="Avenir Next LT Pro" panose="020B0504020202020204" pitchFamily="34" charset="0"/>
              </a:rPr>
              <a:t> père fils ? TBC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pêche / nectarine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endParaRPr lang="fr-FR" sz="18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02/03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courant mars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E6E0C5-00DE-C844-1CF0-DDC35628D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" r="-456"/>
          <a:stretch/>
        </p:blipFill>
        <p:spPr>
          <a:xfrm>
            <a:off x="8223068" y="1255370"/>
            <a:ext cx="3408217" cy="2410729"/>
          </a:xfrm>
          <a:prstGeom prst="rect">
            <a:avLst/>
          </a:prstGeom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texte, assiette, menu, Restauration rapide&#10;&#10;Description générée automatiquement">
            <a:extLst>
              <a:ext uri="{FF2B5EF4-FFF2-40B4-BE49-F238E27FC236}">
                <a16:creationId xmlns:a16="http://schemas.microsoft.com/office/drawing/2014/main" id="{64D278BC-0EF1-7535-E1E7-F850F7D06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14" y="3916837"/>
            <a:ext cx="1700536" cy="2379600"/>
          </a:xfrm>
          <a:prstGeom prst="rect">
            <a:avLst/>
          </a:prstGeom>
        </p:spPr>
      </p:pic>
      <p:pic>
        <p:nvPicPr>
          <p:cNvPr id="5" name="Image 4" descr="Une image contenant texte, Art culinaire, nourriture, repas&#10;&#10;Description générée automatiquement">
            <a:extLst>
              <a:ext uri="{FF2B5EF4-FFF2-40B4-BE49-F238E27FC236}">
                <a16:creationId xmlns:a16="http://schemas.microsoft.com/office/drawing/2014/main" id="{DED76B10-7DEF-1A63-2623-B53C87297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590" y="3911470"/>
            <a:ext cx="1700536" cy="2379600"/>
          </a:xfrm>
          <a:prstGeom prst="rect">
            <a:avLst/>
          </a:prstGeom>
        </p:spPr>
      </p:pic>
      <p:pic>
        <p:nvPicPr>
          <p:cNvPr id="7" name="Image 6" descr="Une image contenant texte, habits, Visage humain, journal&#10;&#10;Description générée automatiquement">
            <a:extLst>
              <a:ext uri="{FF2B5EF4-FFF2-40B4-BE49-F238E27FC236}">
                <a16:creationId xmlns:a16="http://schemas.microsoft.com/office/drawing/2014/main" id="{BFD39229-2754-BA40-4544-87299B967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74" y="1264696"/>
            <a:ext cx="1700536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32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59173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apéritifs au sens large </a:t>
            </a:r>
            <a:r>
              <a:rPr lang="fr-FR" sz="1800" dirty="0">
                <a:highlight>
                  <a:srgbClr val="FFFF00"/>
                </a:highlight>
                <a:latin typeface="Avenir Next LT Pro" panose="020B0504020202020204" pitchFamily="34" charset="0"/>
              </a:rPr>
              <a:t>: </a:t>
            </a:r>
            <a:r>
              <a:rPr lang="fr-FR" sz="1800" dirty="0">
                <a:latin typeface="Avenir Next LT Pro" panose="020B0504020202020204" pitchFamily="34" charset="0"/>
              </a:rPr>
              <a:t>Le spritz, </a:t>
            </a:r>
            <a:r>
              <a:rPr lang="fr-FR" sz="1800" dirty="0" err="1">
                <a:latin typeface="Avenir Next LT Pro" panose="020B0504020202020204" pitchFamily="34" charset="0"/>
              </a:rPr>
              <a:t>apérol</a:t>
            </a:r>
            <a:r>
              <a:rPr lang="fr-FR" sz="1800" dirty="0">
                <a:latin typeface="Avenir Next LT Pro" panose="020B0504020202020204" pitchFamily="34" charset="0"/>
              </a:rPr>
              <a:t>, </a:t>
            </a:r>
            <a:r>
              <a:rPr lang="fr-FR" sz="1800" dirty="0" err="1">
                <a:latin typeface="Avenir Next LT Pro" panose="020B0504020202020204" pitchFamily="34" charset="0"/>
              </a:rPr>
              <a:t>picon</a:t>
            </a:r>
            <a:r>
              <a:rPr lang="fr-FR" sz="1800" dirty="0">
                <a:latin typeface="Avenir Next LT Pro" panose="020B0504020202020204" pitchFamily="34" charset="0"/>
              </a:rPr>
              <a:t>, pastis, martini, </a:t>
            </a:r>
            <a:r>
              <a:rPr lang="fr-FR" sz="1800" dirty="0" err="1">
                <a:latin typeface="Avenir Next LT Pro" panose="020B0504020202020204" pitchFamily="34" charset="0"/>
              </a:rPr>
              <a:t>lillet</a:t>
            </a:r>
            <a:r>
              <a:rPr lang="fr-FR" sz="1800" dirty="0">
                <a:latin typeface="Avenir Next LT Pro" panose="020B0504020202020204" pitchFamily="34" charset="0"/>
              </a:rPr>
              <a:t>, porto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02/03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0456" y="1252050"/>
            <a:ext cx="3190576" cy="448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34-35, 36-37 &amp; 38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Drôme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avant </a:t>
            </a:r>
            <a:r>
              <a:rPr lang="fr-FR" sz="1800" dirty="0">
                <a:latin typeface="Avenir Next LT Pro" panose="020B0504020202020204" pitchFamily="34" charset="0"/>
              </a:rPr>
              <a:t>le 02/03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314598-1027-3C2F-4A17-C7BE7C89C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r="767"/>
          <a:stretch/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3F2D90-F88D-D517-48A9-ECEC117C3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056" y="168817"/>
            <a:ext cx="2902634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F54E0D-AB7B-0DC8-BC5E-1A379D3A1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056" y="2406985"/>
            <a:ext cx="2902634" cy="2025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40-41 – Management &amp; business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6886D2-0601-EFBB-30DE-36A6FC4EA417}"/>
              </a:ext>
            </a:extLst>
          </p:cNvPr>
          <p:cNvSpPr/>
          <p:nvPr/>
        </p:nvSpPr>
        <p:spPr>
          <a:xfrm>
            <a:off x="5253490" y="1268413"/>
            <a:ext cx="6387647" cy="4480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8E5B1F-E16E-6642-E1A1-ED5157C10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856" y="1246897"/>
            <a:ext cx="6391281" cy="4482000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404101" y="1788282"/>
            <a:ext cx="4572122" cy="39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31"/>
              </a:spcBef>
              <a:spcAft>
                <a:spcPts val="900"/>
              </a:spcAft>
            </a:pP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Comment financer son restaurant :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400" b="0" dirty="0">
                <a:solidFill>
                  <a:srgbClr val="33435B"/>
                </a:solidFill>
                <a:effectLst/>
                <a:latin typeface="Avenir Next LT Pro" panose="020B0504020202020204" pitchFamily="34" charset="0"/>
              </a:rPr>
              <a:t>Comment financer des investissements à long terme ou ponctuels ?</a:t>
            </a:r>
            <a:br>
              <a:rPr lang="fr-FR" sz="1400" b="0" dirty="0">
                <a:solidFill>
                  <a:srgbClr val="33435B"/>
                </a:solidFill>
                <a:effectLst/>
                <a:latin typeface="Avenir Next LT Pro" panose="020B0504020202020204" pitchFamily="34" charset="0"/>
              </a:rPr>
            </a:br>
            <a:r>
              <a:rPr lang="fr-FR" sz="1400" b="0" dirty="0">
                <a:solidFill>
                  <a:srgbClr val="33435B"/>
                </a:solidFill>
                <a:effectLst/>
                <a:latin typeface="Avenir Next LT Pro" panose="020B0504020202020204" pitchFamily="34" charset="0"/>
              </a:rPr>
              <a:t>Quelles aides publiques sont disponibles pour les restaurateurs ?</a:t>
            </a:r>
            <a:br>
              <a:rPr lang="fr-FR" sz="1400" b="0" dirty="0">
                <a:solidFill>
                  <a:srgbClr val="33435B"/>
                </a:solidFill>
                <a:effectLst/>
                <a:latin typeface="Avenir Next LT Pro" panose="020B0504020202020204" pitchFamily="34" charset="0"/>
              </a:rPr>
            </a:br>
            <a:r>
              <a:rPr lang="fr-FR" sz="1400" b="0" dirty="0">
                <a:solidFill>
                  <a:srgbClr val="33435B"/>
                </a:solidFill>
                <a:effectLst/>
                <a:latin typeface="Avenir Next LT Pro" panose="020B0504020202020204" pitchFamily="34" charset="0"/>
              </a:rPr>
              <a:t>Comment gérer les besoins ponctuels de trésorerie ?</a:t>
            </a:r>
          </a:p>
        </p:txBody>
      </p:sp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85C0B-CA7E-390A-356E-89E483033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A5B0B-DBE4-40E5-2017-06D903CCE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42-43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8FD6A-0821-8B7D-77B6-981309B4B7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72625" y="1787432"/>
            <a:ext cx="7409575" cy="4377795"/>
          </a:xfrm>
        </p:spPr>
        <p:txBody>
          <a:bodyPr/>
          <a:lstStyle/>
          <a:p>
            <a:pPr marL="0" indent="0">
              <a:buNone/>
            </a:pPr>
            <a:r>
              <a:rPr lang="fr-FR" sz="16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Privé de dessert – Le restaurant 100% trompe l’</a:t>
            </a:r>
            <a:r>
              <a:rPr lang="fr-FR" sz="1600" b="1" dirty="0" err="1">
                <a:highlight>
                  <a:srgbClr val="FFFF00"/>
                </a:highlight>
                <a:latin typeface="Avenir Next LT Pro" panose="020B0504020202020204" pitchFamily="34" charset="0"/>
              </a:rPr>
              <a:t>oeil</a:t>
            </a:r>
            <a:endParaRPr lang="fr-FR" sz="16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Depuis 2013, le Privé de dessert propose au sein de ses 3 adresses parisiennes un concept unique au monde :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des entrées et des plats aux noms et à l'apparence de desserts, et inversement !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des recettes inédites en trompe-l’œil </a:t>
            </a:r>
            <a:r>
              <a:rPr lang="fr-FR" sz="1600" dirty="0">
                <a:latin typeface="Avenir Next LT Pro" panose="020B0504020202020204" pitchFamily="34" charset="0"/>
              </a:rPr>
              <a:t>qui détournent les standards de la cuisine française, 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toujours à base de produits frais et 100% fait-maison.</a:t>
            </a:r>
            <a:endParaRPr lang="fr-FR" sz="16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nourriture, intérieur, assiette, laitier&#10;&#10;Le contenu généré par l’IA peut être incorrect.">
            <a:extLst>
              <a:ext uri="{FF2B5EF4-FFF2-40B4-BE49-F238E27FC236}">
                <a16:creationId xmlns:a16="http://schemas.microsoft.com/office/drawing/2014/main" id="{BC6FDD62-5C20-5285-9C76-2D7EEEA92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-11803"/>
          <a:stretch/>
        </p:blipFill>
        <p:spPr>
          <a:xfrm>
            <a:off x="0" y="1205936"/>
            <a:ext cx="2212456" cy="3438375"/>
          </a:xfrm>
          <a:prstGeom prst="rect">
            <a:avLst/>
          </a:prstGeom>
        </p:spPr>
      </p:pic>
      <p:pic>
        <p:nvPicPr>
          <p:cNvPr id="7" name="Image 6" descr="Une image contenant Jaune d’œuf, Blanc d’œuf, nourriture, œuf au plat&#10;&#10;Le contenu généré par l’IA peut être incorrect.">
            <a:extLst>
              <a:ext uri="{FF2B5EF4-FFF2-40B4-BE49-F238E27FC236}">
                <a16:creationId xmlns:a16="http://schemas.microsoft.com/office/drawing/2014/main" id="{36755492-E5B4-2EB5-CB22-70A08806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t="5059" r="19644" b="5751"/>
          <a:stretch/>
        </p:blipFill>
        <p:spPr>
          <a:xfrm>
            <a:off x="693827" y="3924828"/>
            <a:ext cx="2037627" cy="2844868"/>
          </a:xfrm>
          <a:prstGeom prst="rect">
            <a:avLst/>
          </a:prstGeom>
        </p:spPr>
      </p:pic>
      <p:pic>
        <p:nvPicPr>
          <p:cNvPr id="15" name="Image 14" descr="Une image contenant texte, bâtiment, plein air, scène&#10;&#10;Le contenu généré par l’IA peut être incorrect.">
            <a:extLst>
              <a:ext uri="{FF2B5EF4-FFF2-40B4-BE49-F238E27FC236}">
                <a16:creationId xmlns:a16="http://schemas.microsoft.com/office/drawing/2014/main" id="{9490D584-FAEB-BB5A-95C7-0F5789628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43" y="1394853"/>
            <a:ext cx="2685857" cy="4649615"/>
          </a:xfrm>
          <a:prstGeom prst="rect">
            <a:avLst/>
          </a:prstGeom>
        </p:spPr>
      </p:pic>
      <p:pic>
        <p:nvPicPr>
          <p:cNvPr id="13" name="Image 12" descr="Une image contenant Restauration rapide, nourriture, produits de boulangerie, Snack&#10;&#10;Le contenu généré par l’IA peut être incorrect.">
            <a:extLst>
              <a:ext uri="{FF2B5EF4-FFF2-40B4-BE49-F238E27FC236}">
                <a16:creationId xmlns:a16="http://schemas.microsoft.com/office/drawing/2014/main" id="{96289A02-EC65-BB40-F468-265D151C8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8173" r="7952" b="7068"/>
          <a:stretch/>
        </p:blipFill>
        <p:spPr>
          <a:xfrm>
            <a:off x="8104707" y="4844634"/>
            <a:ext cx="2082785" cy="2076937"/>
          </a:xfrm>
          <a:prstGeom prst="rect">
            <a:avLst/>
          </a:prstGeom>
        </p:spPr>
      </p:pic>
      <p:pic>
        <p:nvPicPr>
          <p:cNvPr id="17" name="Image 16" descr="Une image contenant Snack, intérieur, personne, nourriture&#10;&#10;Le contenu généré par l’IA peut être incorrect.">
            <a:extLst>
              <a:ext uri="{FF2B5EF4-FFF2-40B4-BE49-F238E27FC236}">
                <a16:creationId xmlns:a16="http://schemas.microsoft.com/office/drawing/2014/main" id="{A91EE318-9A95-3534-22D6-0E4FCD4EC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5164" r="6070" b="12924"/>
          <a:stretch/>
        </p:blipFill>
        <p:spPr>
          <a:xfrm>
            <a:off x="10187492" y="5065833"/>
            <a:ext cx="2082785" cy="18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4B447C-8B15-4D4F-8C09-4A755C5646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939" y="1916114"/>
            <a:ext cx="8208050" cy="494188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700" b="1" dirty="0"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700" b="1" kern="0" dirty="0">
                <a:effectLst/>
                <a:highlight>
                  <a:srgbClr val="FFFF00"/>
                </a:highlight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cartes sans prix pour les invités ? </a:t>
            </a:r>
            <a:br>
              <a:rPr lang="fr-FR" sz="1700" kern="0" dirty="0">
                <a:effectLst/>
                <a:highlight>
                  <a:srgbClr val="FFFF00"/>
                </a:highlight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700" kern="0" dirty="0">
                <a:effectLst/>
                <a:highlight>
                  <a:srgbClr val="FFFF00"/>
                </a:highlight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Élégance ou faux-semblant ?</a:t>
            </a:r>
          </a:p>
          <a:p>
            <a:endParaRPr lang="fr-FR" sz="18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44-45 &amp; 46-47 – Focus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F8CD10-8E9C-1C4A-AC74-CAB22BB7E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600" y="1608666"/>
            <a:ext cx="5131461" cy="3585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48-49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925703"/>
            <a:ext cx="6194344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En attente les achats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02/03 ainsi que les produits à mettre en avant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75817F-50FB-5B58-7BD3-E88C19C10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1" y="970193"/>
            <a:ext cx="3741320" cy="2618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EA3A0C-D482-001A-EF68-C8D7DFC8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8572" y="3681555"/>
            <a:ext cx="3738357" cy="261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899886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DISH </a:t>
            </a:r>
            <a:r>
              <a:rPr lang="fr-FR" sz="1800" b="1" dirty="0" err="1">
                <a:highlight>
                  <a:srgbClr val="FFFF00"/>
                </a:highlight>
                <a:latin typeface="Avenir Next LT Pro" panose="020B0504020202020204" pitchFamily="34" charset="0"/>
              </a:rPr>
              <a:t>Pay</a:t>
            </a: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 </a:t>
            </a:r>
            <a:r>
              <a:rPr lang="fr-FR" sz="1800" b="1" dirty="0" err="1">
                <a:highlight>
                  <a:srgbClr val="FFFF00"/>
                </a:highlight>
                <a:latin typeface="Avenir Next LT Pro" panose="020B0504020202020204" pitchFamily="34" charset="0"/>
              </a:rPr>
              <a:t>Now</a:t>
            </a:r>
            <a:endParaRPr lang="fr-FR" sz="18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50-51 – Service METRO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9C686A-682E-4EF8-0BB9-461C1AC23BBF}"/>
              </a:ext>
            </a:extLst>
          </p:cNvPr>
          <p:cNvSpPr/>
          <p:nvPr/>
        </p:nvSpPr>
        <p:spPr>
          <a:xfrm>
            <a:off x="8447313" y="1268413"/>
            <a:ext cx="3193824" cy="4480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4098B-D9DC-6029-C637-BD665BD20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8456310" y="1268413"/>
            <a:ext cx="3193824" cy="44808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D7FD5C-0AFC-60D6-C42E-7BF4849D6A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985" y="1353075"/>
            <a:ext cx="1568944" cy="2196518"/>
          </a:xfrm>
          <a:prstGeom prst="rect">
            <a:avLst/>
          </a:prstGeom>
        </p:spPr>
      </p:pic>
      <p:pic>
        <p:nvPicPr>
          <p:cNvPr id="5" name="Image 4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02C6E8DD-2BCC-8BAB-BE15-1E24CDE22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88" y="1353076"/>
            <a:ext cx="1568944" cy="2196518"/>
          </a:xfrm>
          <a:prstGeom prst="rect">
            <a:avLst/>
          </a:prstGeom>
        </p:spPr>
      </p:pic>
      <p:pic>
        <p:nvPicPr>
          <p:cNvPr id="7" name="Image 6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700B1259-9E41-C03E-5785-241105A32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78" y="1353075"/>
            <a:ext cx="1568944" cy="2196518"/>
          </a:xfrm>
          <a:prstGeom prst="rect">
            <a:avLst/>
          </a:prstGeom>
        </p:spPr>
      </p:pic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19C59396-E78F-B3BF-642C-A926ADC123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918" y="1353075"/>
            <a:ext cx="1568944" cy="2196518"/>
          </a:xfrm>
          <a:prstGeom prst="rect">
            <a:avLst/>
          </a:prstGeom>
        </p:spPr>
      </p:pic>
      <p:pic>
        <p:nvPicPr>
          <p:cNvPr id="11" name="Image 10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B40D4F62-8F93-1ADA-0DAD-DC16A5A686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0" y="1353075"/>
            <a:ext cx="1568946" cy="21965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DC9336-5735-CE86-CA29-20A0877A2C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749971" y="1353074"/>
            <a:ext cx="1568544" cy="21965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B66E7D-2B7D-03C4-D117-027045436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3074"/>
            <a:ext cx="1595390" cy="21965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D9D210A-CC0C-F6BF-E549-E4DE8075D5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230" y="3771424"/>
            <a:ext cx="1568544" cy="21965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676F4B-09C7-79E9-897D-7D3718B69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3173" y="3771424"/>
            <a:ext cx="1612388" cy="2197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18A072-4B6B-366F-4B77-6E42577F3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0998" y="3771424"/>
            <a:ext cx="1569308" cy="21970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F84C6C-D901-9CFA-5E0D-A8B63001B2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356" y="3771424"/>
            <a:ext cx="1569308" cy="21965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811D37-906C-1F4F-34AA-391132D34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3714" y="3771424"/>
            <a:ext cx="1569700" cy="2196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7D3710-3358-C9B1-81F1-828FA9990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7122" y="3778234"/>
            <a:ext cx="1569700" cy="21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pastèque et le melon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endParaRPr lang="fr-FR" sz="18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prunes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mozzarella /feta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02/03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09E15-8374-EE77-62F3-EB8A9EE0C391}"/>
              </a:ext>
            </a:extLst>
          </p:cNvPr>
          <p:cNvSpPr/>
          <p:nvPr/>
        </p:nvSpPr>
        <p:spPr>
          <a:xfrm>
            <a:off x="8278574" y="1253196"/>
            <a:ext cx="3352711" cy="2379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fromages, laitier, Fromage à pâte fondue&#10;&#10;Description générée automatiquement">
            <a:extLst>
              <a:ext uri="{FF2B5EF4-FFF2-40B4-BE49-F238E27FC236}">
                <a16:creationId xmlns:a16="http://schemas.microsoft.com/office/drawing/2014/main" id="{38C40DEF-E989-E894-D2FD-CD6ECD24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02" y="1266930"/>
            <a:ext cx="1699714" cy="2379600"/>
          </a:xfrm>
          <a:prstGeom prst="rect">
            <a:avLst/>
          </a:prstGeom>
        </p:spPr>
      </p:pic>
      <p:pic>
        <p:nvPicPr>
          <p:cNvPr id="4" name="Image 3" descr="Une image contenant texte, bougie, produits de boulangerie, fromages&#10;&#10;Description générée automatiquement">
            <a:extLst>
              <a:ext uri="{FF2B5EF4-FFF2-40B4-BE49-F238E27FC236}">
                <a16:creationId xmlns:a16="http://schemas.microsoft.com/office/drawing/2014/main" id="{896E0185-0119-F7D8-CB68-64931A1DF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23" y="1266930"/>
            <a:ext cx="1700536" cy="2379600"/>
          </a:xfrm>
          <a:prstGeom prst="rect">
            <a:avLst/>
          </a:prstGeom>
        </p:spPr>
      </p:pic>
      <p:pic>
        <p:nvPicPr>
          <p:cNvPr id="7" name="Image 6" descr="Une image contenant texte, nourriture&#10;&#10;Description générée automatiquement">
            <a:extLst>
              <a:ext uri="{FF2B5EF4-FFF2-40B4-BE49-F238E27FC236}">
                <a16:creationId xmlns:a16="http://schemas.microsoft.com/office/drawing/2014/main" id="{4A7E431E-7E87-C6C7-7B14-E6726695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74" y="3847561"/>
            <a:ext cx="1700536" cy="2379600"/>
          </a:xfrm>
          <a:prstGeom prst="rect">
            <a:avLst/>
          </a:prstGeom>
        </p:spPr>
      </p:pic>
      <p:pic>
        <p:nvPicPr>
          <p:cNvPr id="8" name="Image 7" descr="Une image contenant texte, fromages, laitier, nourriture&#10;&#10;Description générée automatiquement">
            <a:extLst>
              <a:ext uri="{FF2B5EF4-FFF2-40B4-BE49-F238E27FC236}">
                <a16:creationId xmlns:a16="http://schemas.microsoft.com/office/drawing/2014/main" id="{F44B3143-4929-9B9B-82EC-D9B333DF7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798" y="3849584"/>
            <a:ext cx="1700536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16113"/>
            <a:ext cx="7558780" cy="2946343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L’IA au service des restaurants durables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 – RSE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6538F0-CB75-7871-2E82-8C0E6E525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b="460"/>
          <a:stretch/>
        </p:blipFill>
        <p:spPr>
          <a:xfrm>
            <a:off x="8447315" y="1279298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8CDA8C-180D-2BDC-4193-0B72E5E34C7F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02/03</a:t>
            </a:r>
          </a:p>
        </p:txBody>
      </p:sp>
    </p:spTree>
    <p:extLst>
      <p:ext uri="{BB962C8B-B14F-4D97-AF65-F5344CB8AC3E}">
        <p14:creationId xmlns:p14="http://schemas.microsoft.com/office/powerpoint/2010/main" val="30478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57, 58-59 &amp; 60-61 –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On le laisse choisir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Le rhum pour Septembre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 FERNIOT : envoyer les éléments déf avant le 04/04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5B6AB5F-0852-A0FC-C47E-F32411F37056}"/>
              </a:ext>
            </a:extLst>
          </p:cNvPr>
          <p:cNvGrpSpPr/>
          <p:nvPr/>
        </p:nvGrpSpPr>
        <p:grpSpPr>
          <a:xfrm>
            <a:off x="8756726" y="2257937"/>
            <a:ext cx="2893408" cy="1835174"/>
            <a:chOff x="5251368" y="1253195"/>
            <a:chExt cx="6389771" cy="4496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BB8033-94D5-182A-7153-5977CA7A2A1A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432753-563D-4149-B99E-46E008DE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" r="131"/>
            <a:stretch/>
          </p:blipFill>
          <p:spPr>
            <a:xfrm>
              <a:off x="8447315" y="1253195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BA6C15B-D0CC-4953-35B4-43BC24B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02EFD6-39B5-0D14-DAB9-1BFF46938AA5}"/>
              </a:ext>
            </a:extLst>
          </p:cNvPr>
          <p:cNvGrpSpPr/>
          <p:nvPr/>
        </p:nvGrpSpPr>
        <p:grpSpPr>
          <a:xfrm>
            <a:off x="8789687" y="4140026"/>
            <a:ext cx="2878062" cy="2025107"/>
            <a:chOff x="5251368" y="1253195"/>
            <a:chExt cx="6389771" cy="449607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E13F35-E6C4-1F2E-A721-EF690E79FDD3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81EDAB6-70B4-9AA7-7DD5-9E35044E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8447315" y="1259953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108E8DA-442F-8EB7-2E0E-163A9BCF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62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Vente à emporter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02/03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320"/>
          <a:stretch/>
        </p:blipFill>
        <p:spPr>
          <a:xfrm>
            <a:off x="8447315" y="1279298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highlight>
                  <a:srgbClr val="FFFF00"/>
                </a:highlight>
                <a:latin typeface="Avenir Next LT Pro" panose="020B0504020202020204" pitchFamily="34" charset="0"/>
              </a:rPr>
              <a:t>- Retour sur le guide Michelin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64-65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02/03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A771C9-1A69-6C65-1F33-2BCF382A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8432864" y="1268413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 &amp; 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02/03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7961F9-FEBE-0DEB-1B64-063E8346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90" y="1251308"/>
            <a:ext cx="6387647" cy="4473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68 – Dans le rétro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tartare de bœuf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8447315" y="1257782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69 – L’ustensile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916113"/>
            <a:ext cx="6446065" cy="3330656"/>
          </a:xfrm>
        </p:spPr>
        <p:txBody>
          <a:bodyPr/>
          <a:lstStyle/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couteau à huître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zesteur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hachoir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 trancheuse manuelle à volant</a:t>
            </a:r>
          </a:p>
          <a:p>
            <a:endParaRPr lang="fr-FR" sz="1800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/>
        </p:blipFill>
        <p:spPr>
          <a:xfrm>
            <a:off x="8447315" y="1257782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70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615"/>
          <a:stretch/>
        </p:blipFill>
        <p:spPr>
          <a:xfrm>
            <a:off x="8447315" y="1279298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12/02/2025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02/03/2025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courant mars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29/04/2025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22/05/2025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23/05/2025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le 28/05/2025 TBC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7" y="1787877"/>
            <a:ext cx="7470020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Eté 2025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Kelly </a:t>
            </a:r>
            <a:r>
              <a:rPr lang="fr-FR" sz="1800" b="1" dirty="0" err="1">
                <a:latin typeface="Avenir Next LT Pro" panose="020B0504020202020204" pitchFamily="34" charset="0"/>
              </a:rPr>
              <a:t>Rangama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Coline </a:t>
            </a:r>
            <a:r>
              <a:rPr lang="fr-FR" sz="1800" b="1" dirty="0" err="1">
                <a:latin typeface="Avenir Next LT Pro" panose="020B0504020202020204" pitchFamily="34" charset="0"/>
              </a:rPr>
              <a:t>Faulquier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62BD98-966E-0C65-E9F5-7E16AFAD9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5784" y="1295027"/>
            <a:ext cx="3201412" cy="4465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45F35C-E48B-7D23-8530-2600CC461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9547" y="1270358"/>
            <a:ext cx="3191283" cy="4461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02/03 et autres actus METRO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54144-9492-0854-6550-0D1F7776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798" y="1286964"/>
            <a:ext cx="3157520" cy="442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02/03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127836-30EF-894A-DFB5-35B6336F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3257" y="1281628"/>
            <a:ext cx="3171717" cy="4455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8-9 &amp; 10-11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d’une ou deux tendances en restauration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fumage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bouillons </a:t>
            </a:r>
            <a:r>
              <a:rPr lang="fr-FR" sz="1800" dirty="0">
                <a:latin typeface="Avenir Next LT Pro" panose="020B0504020202020204" pitchFamily="34" charset="0"/>
              </a:rPr>
              <a:t> (les restaurants)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68413"/>
            <a:ext cx="3393679" cy="237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784" y="3926592"/>
            <a:ext cx="3382056" cy="2372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19FAECB-FFC4-5AED-DD2A-D489D6BF5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8920" y="185016"/>
            <a:ext cx="2854892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473E3B7-AD77-3D87-162C-955D61707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7519" y="2400021"/>
            <a:ext cx="287468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15D314-0106-1612-D1B4-814F57BDA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5622" y="4631460"/>
            <a:ext cx="2857265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12-13, 14-15 &amp; 16-17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Chef à la 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du chef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son parcours, ses restaurants, sa cuisine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Semaine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3 recettes : pas forcément entrée/plat/dessert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Iconographie à prévoir </a:t>
            </a:r>
            <a:r>
              <a:rPr lang="fr-FR" sz="1800" dirty="0">
                <a:latin typeface="Avenir Next LT Pro" panose="020B0504020202020204" pitchFamily="34" charset="0"/>
              </a:rPr>
              <a:t>: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portrait du chef,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plat signature,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 du restaurant (extérieur et intérieur),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photos des cuisines et des ingrédients, astuces/conseils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18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24062"/>
            <a:ext cx="7905449" cy="37202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fruits rouges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endParaRPr lang="fr-FR" sz="18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D08EDE-3CBD-A771-E0D2-66254A3371A3}"/>
              </a:ext>
            </a:extLst>
          </p:cNvPr>
          <p:cNvSpPr txBox="1">
            <a:spLocks/>
          </p:cNvSpPr>
          <p:nvPr/>
        </p:nvSpPr>
        <p:spPr bwMode="auto">
          <a:xfrm>
            <a:off x="911294" y="6388748"/>
            <a:ext cx="12605963" cy="4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produits d’ici le 02/03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4618" y="1300000"/>
            <a:ext cx="3159652" cy="4440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944</Words>
  <Application>Microsoft Office PowerPoint</Application>
  <PresentationFormat>Grand écran</PresentationFormat>
  <Paragraphs>176</Paragraphs>
  <Slides>29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Helvetica</vt:lpstr>
      <vt:lpstr>Avenir Next LT Pro</vt:lpstr>
      <vt:lpstr>Arial</vt:lpstr>
      <vt:lpstr>Calibri</vt:lpstr>
      <vt:lpstr>Aptos</vt:lpstr>
      <vt:lpstr>1_Thème Office</vt:lpstr>
      <vt:lpstr>Magazine METRO #14 Promo N/O - Juin  </vt:lpstr>
      <vt:lpstr>Présentation PowerPoint</vt:lpstr>
      <vt:lpstr>Couverture</vt:lpstr>
      <vt:lpstr>Page 3 – Edito Sommaire</vt:lpstr>
      <vt:lpstr>Pages 4 – News</vt:lpstr>
      <vt:lpstr>Page 7 – Agenda </vt:lpstr>
      <vt:lpstr>Pages 8-9 &amp; 10-11 – Tendances </vt:lpstr>
      <vt:lpstr>Pages 12-13, 14-15 &amp; 16-17  Chef à la une </vt:lpstr>
      <vt:lpstr>Page 18 – Shopping Catégorie</vt:lpstr>
      <vt:lpstr>Pages 20-21 &amp; 22-23 – Reportage producteur </vt:lpstr>
      <vt:lpstr>Pages 24-25 &amp; 26 - MDD</vt:lpstr>
      <vt:lpstr>Pages 28-29 &amp; 30-31 – Duel de chefs</vt:lpstr>
      <vt:lpstr>Page 32 – Shopping Food</vt:lpstr>
      <vt:lpstr>Pages 34-35, 36-37 &amp; 38  – Focus Région</vt:lpstr>
      <vt:lpstr>Présentation PowerPoint</vt:lpstr>
      <vt:lpstr>Pages 42-43 – CONCEPT DE RESTAURANT</vt:lpstr>
      <vt:lpstr>Pages 44-45 &amp; 46-47 – Focus</vt:lpstr>
      <vt:lpstr>Pages 48-49 – Tour de France des vins </vt:lpstr>
      <vt:lpstr>Pages 50-51 – Service METRO</vt:lpstr>
      <vt:lpstr>Pages 52-53 &amp; 54 – Produit star </vt:lpstr>
      <vt:lpstr>Page 56 – RSE</vt:lpstr>
      <vt:lpstr>Pages 57, 58-59 &amp; 60-61 –  La Gazette de Ferniot</vt:lpstr>
      <vt:lpstr>Page 62 – Shopping Non Food</vt:lpstr>
      <vt:lpstr>Pages 64-65 – Partenariat </vt:lpstr>
      <vt:lpstr>Pages 66 &amp; 67 – Vu sur le web</vt:lpstr>
      <vt:lpstr>Page 68 – Dans le rétro</vt:lpstr>
      <vt:lpstr>Page 69 – L’ustensile</vt:lpstr>
      <vt:lpstr>Page 70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749</cp:revision>
  <cp:lastPrinted>2023-03-06T14:00:03Z</cp:lastPrinted>
  <dcterms:created xsi:type="dcterms:W3CDTF">2018-09-12T14:44:28Z</dcterms:created>
  <dcterms:modified xsi:type="dcterms:W3CDTF">2025-02-13T18:07:36Z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