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2.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40"/>
  </p:notesMasterIdLst>
  <p:sldIdLst>
    <p:sldId id="1702" r:id="rId5"/>
    <p:sldId id="1886" r:id="rId6"/>
    <p:sldId id="1859" r:id="rId7"/>
    <p:sldId id="1860" r:id="rId8"/>
    <p:sldId id="1861" r:id="rId9"/>
    <p:sldId id="1894" r:id="rId10"/>
    <p:sldId id="1862" r:id="rId11"/>
    <p:sldId id="1865" r:id="rId12"/>
    <p:sldId id="1863" r:id="rId13"/>
    <p:sldId id="1869" r:id="rId14"/>
    <p:sldId id="1866" r:id="rId15"/>
    <p:sldId id="1868" r:id="rId16"/>
    <p:sldId id="1867" r:id="rId17"/>
    <p:sldId id="1877" r:id="rId18"/>
    <p:sldId id="1864" r:id="rId19"/>
    <p:sldId id="1873" r:id="rId20"/>
    <p:sldId id="1897" r:id="rId21"/>
    <p:sldId id="1898" r:id="rId22"/>
    <p:sldId id="1899" r:id="rId23"/>
    <p:sldId id="1892" r:id="rId24"/>
    <p:sldId id="1871" r:id="rId25"/>
    <p:sldId id="1870" r:id="rId26"/>
    <p:sldId id="1896" r:id="rId27"/>
    <p:sldId id="1874" r:id="rId28"/>
    <p:sldId id="1890" r:id="rId29"/>
    <p:sldId id="1885" r:id="rId30"/>
    <p:sldId id="1875" r:id="rId31"/>
    <p:sldId id="1872" r:id="rId32"/>
    <p:sldId id="1895" r:id="rId33"/>
    <p:sldId id="1881" r:id="rId34"/>
    <p:sldId id="1876" r:id="rId35"/>
    <p:sldId id="1878" r:id="rId36"/>
    <p:sldId id="1879" r:id="rId37"/>
    <p:sldId id="1882" r:id="rId38"/>
    <p:sldId id="1888" r:id="rId39"/>
  </p:sldIdLst>
  <p:sldSz cx="12192000" cy="6858000"/>
  <p:notesSz cx="9869488" cy="6738938"/>
  <p:embeddedFontLst>
    <p:embeddedFont>
      <p:font typeface="Avenir Next LT Pro" panose="020B0504020202020204" pitchFamily="34" charset="0"/>
      <p:regular r:id="rId41"/>
      <p:bold r:id="rId42"/>
      <p:italic r:id="rId43"/>
      <p:boldItalic r:id="rId44"/>
    </p:embeddedFont>
    <p:embeddedFont>
      <p:font typeface="Helvetica" panose="020B0604020202020204" pitchFamily="34" charset="0"/>
      <p:regular r:id="rId45"/>
      <p:bold r:id="rId46"/>
      <p:italic r:id="rId47"/>
      <p:boldItalic r:id="rId48"/>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7" userDrawn="1">
          <p15:clr>
            <a:srgbClr val="A4A3A4"/>
          </p15:clr>
        </p15:guide>
        <p15:guide id="2" pos="7310" userDrawn="1">
          <p15:clr>
            <a:srgbClr val="A4A3A4"/>
          </p15:clr>
        </p15:guide>
        <p15:guide id="3" pos="415" userDrawn="1">
          <p15:clr>
            <a:srgbClr val="A4A3A4"/>
          </p15:clr>
        </p15:guide>
        <p15:guide id="4" orient="horz" pos="504" userDrawn="1">
          <p15:clr>
            <a:srgbClr val="A4A3A4"/>
          </p15:clr>
        </p15:guide>
        <p15:guide id="5" orient="horz" pos="3612" userDrawn="1">
          <p15:clr>
            <a:srgbClr val="A4A3A4"/>
          </p15:clr>
        </p15:guide>
        <p15:guide id="6" orient="horz" pos="4201" userDrawn="1">
          <p15:clr>
            <a:srgbClr val="A4A3A4"/>
          </p15:clr>
        </p15:guide>
        <p15:guide id="7" pos="347" userDrawn="1">
          <p15:clr>
            <a:srgbClr val="A4A3A4"/>
          </p15:clr>
        </p15:guide>
        <p15:guide id="8" orient="horz" pos="777"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BCBFB57-7C2D-3463-711C-65EAC0F1DF2F}" name="Bérengère de Germiny" initials="BdG" userId="S::bg@lenouveaubelier.com::19d4f272-f616-4b2b-a134-fb35725a2de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D7C"/>
    <a:srgbClr val="FFE500"/>
    <a:srgbClr val="FFFFFF"/>
    <a:srgbClr val="932645"/>
    <a:srgbClr val="4E6489"/>
    <a:srgbClr val="8A8168"/>
    <a:srgbClr val="512F00"/>
    <a:srgbClr val="DAA478"/>
    <a:srgbClr val="89ACBF"/>
    <a:srgbClr val="CB45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F01495-EE8D-4754-BB82-469F241A62E3}" v="229" dt="2025-10-06T14:08:11.604"/>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88" autoAdjust="0"/>
    <p:restoredTop sz="87322" autoAdjust="0"/>
  </p:normalViewPr>
  <p:slideViewPr>
    <p:cSldViewPr snapToGrid="0">
      <p:cViewPr varScale="1">
        <p:scale>
          <a:sx n="56" d="100"/>
          <a:sy n="56" d="100"/>
        </p:scale>
        <p:origin x="432" y="43"/>
      </p:cViewPr>
      <p:guideLst>
        <p:guide orient="horz" pos="1207"/>
        <p:guide pos="7310"/>
        <p:guide pos="415"/>
        <p:guide orient="horz" pos="504"/>
        <p:guide orient="horz" pos="3612"/>
        <p:guide orient="horz" pos="4201"/>
        <p:guide pos="347"/>
        <p:guide orient="horz" pos="777"/>
      </p:guideLst>
    </p:cSldViewPr>
  </p:slideViewPr>
  <p:notesTextViewPr>
    <p:cViewPr>
      <p:scale>
        <a:sx n="1" d="1"/>
        <a:sy n="1" d="1"/>
      </p:scale>
      <p:origin x="0" y="0"/>
    </p:cViewPr>
  </p:notesTextViewPr>
  <p:sorterViewPr>
    <p:cViewPr>
      <p:scale>
        <a:sx n="110" d="100"/>
        <a:sy n="110" d="100"/>
      </p:scale>
      <p:origin x="0" y="-588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4.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6.fntdata"/><Relationship Id="rId20" Type="http://schemas.openxmlformats.org/officeDocument/2006/relationships/slide" Target="slides/slide16.xml"/><Relationship Id="rId41" Type="http://schemas.openxmlformats.org/officeDocument/2006/relationships/font" Target="fonts/font1.fntdata"/><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rrine RODIER - Le Nouveau Belier" userId="8d18d86c-7c03-4563-8894-8ee266adb6ca" providerId="ADAL" clId="{36F8484C-CE0B-45F2-98B7-0442D9389B2D}"/>
    <pc:docChg chg="undo custSel addSld delSld modSld sldOrd">
      <pc:chgData name="Perrine RODIER - Le Nouveau Belier" userId="8d18d86c-7c03-4563-8894-8ee266adb6ca" providerId="ADAL" clId="{36F8484C-CE0B-45F2-98B7-0442D9389B2D}" dt="2025-10-06T14:08:29.987" v="2770" actId="20577"/>
      <pc:docMkLst>
        <pc:docMk/>
      </pc:docMkLst>
      <pc:sldChg chg="modSp mod">
        <pc:chgData name="Perrine RODIER - Le Nouveau Belier" userId="8d18d86c-7c03-4563-8894-8ee266adb6ca" providerId="ADAL" clId="{36F8484C-CE0B-45F2-98B7-0442D9389B2D}" dt="2025-10-06T13:59:26.458" v="2543" actId="20577"/>
        <pc:sldMkLst>
          <pc:docMk/>
          <pc:sldMk cId="2486923772" sldId="1861"/>
        </pc:sldMkLst>
        <pc:spChg chg="mod">
          <ac:chgData name="Perrine RODIER - Le Nouveau Belier" userId="8d18d86c-7c03-4563-8894-8ee266adb6ca" providerId="ADAL" clId="{36F8484C-CE0B-45F2-98B7-0442D9389B2D}" dt="2025-10-06T13:59:26.458" v="2543" actId="20577"/>
          <ac:spMkLst>
            <pc:docMk/>
            <pc:sldMk cId="2486923772" sldId="1861"/>
            <ac:spMk id="7" creationId="{6F84CB1B-7462-E0B0-06FF-00EDD2C5B59D}"/>
          </ac:spMkLst>
        </pc:spChg>
      </pc:sldChg>
      <pc:sldChg chg="modSp">
        <pc:chgData name="Perrine RODIER - Le Nouveau Belier" userId="8d18d86c-7c03-4563-8894-8ee266adb6ca" providerId="ADAL" clId="{36F8484C-CE0B-45F2-98B7-0442D9389B2D}" dt="2025-10-06T13:59:35.768" v="2544"/>
        <pc:sldMkLst>
          <pc:docMk/>
          <pc:sldMk cId="1653543955" sldId="1862"/>
        </pc:sldMkLst>
        <pc:spChg chg="mod">
          <ac:chgData name="Perrine RODIER - Le Nouveau Belier" userId="8d18d86c-7c03-4563-8894-8ee266adb6ca" providerId="ADAL" clId="{36F8484C-CE0B-45F2-98B7-0442D9389B2D}" dt="2025-10-06T13:59:35.768" v="2544"/>
          <ac:spMkLst>
            <pc:docMk/>
            <pc:sldMk cId="1653543955" sldId="1862"/>
            <ac:spMk id="4" creationId="{E37B2ED7-B7A5-A605-87CF-21A6C7102CF6}"/>
          </ac:spMkLst>
        </pc:spChg>
      </pc:sldChg>
      <pc:sldChg chg="modSp mod">
        <pc:chgData name="Perrine RODIER - Le Nouveau Belier" userId="8d18d86c-7c03-4563-8894-8ee266adb6ca" providerId="ADAL" clId="{36F8484C-CE0B-45F2-98B7-0442D9389B2D}" dt="2025-10-03T09:36:04.577" v="15" actId="20577"/>
        <pc:sldMkLst>
          <pc:docMk/>
          <pc:sldMk cId="4014837955" sldId="1863"/>
        </pc:sldMkLst>
        <pc:spChg chg="mod">
          <ac:chgData name="Perrine RODIER - Le Nouveau Belier" userId="8d18d86c-7c03-4563-8894-8ee266adb6ca" providerId="ADAL" clId="{36F8484C-CE0B-45F2-98B7-0442D9389B2D}" dt="2025-10-03T09:36:04.577" v="15" actId="20577"/>
          <ac:spMkLst>
            <pc:docMk/>
            <pc:sldMk cId="4014837955" sldId="1863"/>
            <ac:spMk id="2" creationId="{8D6CDF75-58EC-47A5-AB44-2BDC7CEEDF78}"/>
          </ac:spMkLst>
        </pc:spChg>
      </pc:sldChg>
      <pc:sldChg chg="addSp modSp mod">
        <pc:chgData name="Perrine RODIER - Le Nouveau Belier" userId="8d18d86c-7c03-4563-8894-8ee266adb6ca" providerId="ADAL" clId="{36F8484C-CE0B-45F2-98B7-0442D9389B2D}" dt="2025-10-06T14:07:19.747" v="2721" actId="20577"/>
        <pc:sldMkLst>
          <pc:docMk/>
          <pc:sldMk cId="2391424801" sldId="1864"/>
        </pc:sldMkLst>
        <pc:spChg chg="mod">
          <ac:chgData name="Perrine RODIER - Le Nouveau Belier" userId="8d18d86c-7c03-4563-8894-8ee266adb6ca" providerId="ADAL" clId="{36F8484C-CE0B-45F2-98B7-0442D9389B2D}" dt="2025-10-03T10:26:07.535" v="580"/>
          <ac:spMkLst>
            <pc:docMk/>
            <pc:sldMk cId="2391424801" sldId="1864"/>
            <ac:spMk id="3" creationId="{BFBFD87C-166A-4B16-A275-5F9FBED4C9EF}"/>
          </ac:spMkLst>
        </pc:spChg>
        <pc:spChg chg="mod">
          <ac:chgData name="Perrine RODIER - Le Nouveau Belier" userId="8d18d86c-7c03-4563-8894-8ee266adb6ca" providerId="ADAL" clId="{36F8484C-CE0B-45F2-98B7-0442D9389B2D}" dt="2025-10-06T14:07:19.747" v="2721" actId="20577"/>
          <ac:spMkLst>
            <pc:docMk/>
            <pc:sldMk cId="2391424801" sldId="1864"/>
            <ac:spMk id="4" creationId="{B13E0F98-25D6-9309-012B-A6ADDEC25FED}"/>
          </ac:spMkLst>
        </pc:spChg>
        <pc:picChg chg="mod modCrop">
          <ac:chgData name="Perrine RODIER - Le Nouveau Belier" userId="8d18d86c-7c03-4563-8894-8ee266adb6ca" providerId="ADAL" clId="{36F8484C-CE0B-45F2-98B7-0442D9389B2D}" dt="2025-10-03T10:32:10.553" v="582" actId="18131"/>
          <ac:picMkLst>
            <pc:docMk/>
            <pc:sldMk cId="2391424801" sldId="1864"/>
            <ac:picMk id="7" creationId="{F9E3B7C4-E57E-E30A-7E84-AE36F6A3F2E1}"/>
          </ac:picMkLst>
        </pc:picChg>
      </pc:sldChg>
      <pc:sldChg chg="modSp mod">
        <pc:chgData name="Perrine RODIER - Le Nouveau Belier" userId="8d18d86c-7c03-4563-8894-8ee266adb6ca" providerId="ADAL" clId="{36F8484C-CE0B-45F2-98B7-0442D9389B2D}" dt="2025-10-03T10:37:05.100" v="682" actId="12"/>
        <pc:sldMkLst>
          <pc:docMk/>
          <pc:sldMk cId="3705588568" sldId="1865"/>
        </pc:sldMkLst>
        <pc:spChg chg="mod">
          <ac:chgData name="Perrine RODIER - Le Nouveau Belier" userId="8d18d86c-7c03-4563-8894-8ee266adb6ca" providerId="ADAL" clId="{36F8484C-CE0B-45F2-98B7-0442D9389B2D}" dt="2025-10-03T09:35:58.330" v="13" actId="20577"/>
          <ac:spMkLst>
            <pc:docMk/>
            <pc:sldMk cId="3705588568" sldId="1865"/>
            <ac:spMk id="2" creationId="{C41C1FFE-2F99-4571-83F0-2C0C70107F65}"/>
          </ac:spMkLst>
        </pc:spChg>
        <pc:spChg chg="mod">
          <ac:chgData name="Perrine RODIER - Le Nouveau Belier" userId="8d18d86c-7c03-4563-8894-8ee266adb6ca" providerId="ADAL" clId="{36F8484C-CE0B-45F2-98B7-0442D9389B2D}" dt="2025-10-03T10:37:05.100" v="682" actId="12"/>
          <ac:spMkLst>
            <pc:docMk/>
            <pc:sldMk cId="3705588568" sldId="1865"/>
            <ac:spMk id="3" creationId="{455BFFD1-FB59-4398-903E-EC7F0A48585D}"/>
          </ac:spMkLst>
        </pc:spChg>
      </pc:sldChg>
      <pc:sldChg chg="modSp mod">
        <pc:chgData name="Perrine RODIER - Le Nouveau Belier" userId="8d18d86c-7c03-4563-8894-8ee266adb6ca" providerId="ADAL" clId="{36F8484C-CE0B-45F2-98B7-0442D9389B2D}" dt="2025-10-06T14:06:10.368" v="2609"/>
        <pc:sldMkLst>
          <pc:docMk/>
          <pc:sldMk cId="1145901559" sldId="1866"/>
        </pc:sldMkLst>
        <pc:spChg chg="mod">
          <ac:chgData name="Perrine RODIER - Le Nouveau Belier" userId="8d18d86c-7c03-4563-8894-8ee266adb6ca" providerId="ADAL" clId="{36F8484C-CE0B-45F2-98B7-0442D9389B2D}" dt="2025-10-03T09:58:24.032" v="169"/>
          <ac:spMkLst>
            <pc:docMk/>
            <pc:sldMk cId="1145901559" sldId="1866"/>
            <ac:spMk id="3" creationId="{809F0637-E214-4158-9DF8-DAFC2A5DF4E4}"/>
          </ac:spMkLst>
        </pc:spChg>
        <pc:spChg chg="mod">
          <ac:chgData name="Perrine RODIER - Le Nouveau Belier" userId="8d18d86c-7c03-4563-8894-8ee266adb6ca" providerId="ADAL" clId="{36F8484C-CE0B-45F2-98B7-0442D9389B2D}" dt="2025-10-06T14:06:10.368" v="2609"/>
          <ac:spMkLst>
            <pc:docMk/>
            <pc:sldMk cId="1145901559" sldId="1866"/>
            <ac:spMk id="6" creationId="{E82B5B2C-B5C9-FE61-7E0A-13D4B4FEBFA9}"/>
          </ac:spMkLst>
        </pc:spChg>
      </pc:sldChg>
      <pc:sldChg chg="modSp mod">
        <pc:chgData name="Perrine RODIER - Le Nouveau Belier" userId="8d18d86c-7c03-4563-8894-8ee266adb6ca" providerId="ADAL" clId="{36F8484C-CE0B-45F2-98B7-0442D9389B2D}" dt="2025-10-06T14:06:54.907" v="2685" actId="20577"/>
        <pc:sldMkLst>
          <pc:docMk/>
          <pc:sldMk cId="2168397479" sldId="1867"/>
        </pc:sldMkLst>
        <pc:spChg chg="mod">
          <ac:chgData name="Perrine RODIER - Le Nouveau Belier" userId="8d18d86c-7c03-4563-8894-8ee266adb6ca" providerId="ADAL" clId="{36F8484C-CE0B-45F2-98B7-0442D9389B2D}" dt="2025-10-03T10:25:06.002" v="578" actId="12"/>
          <ac:spMkLst>
            <pc:docMk/>
            <pc:sldMk cId="2168397479" sldId="1867"/>
            <ac:spMk id="3" creationId="{B56A9EA4-CE4B-4D10-B056-BB2545976E13}"/>
          </ac:spMkLst>
        </pc:spChg>
        <pc:spChg chg="mod">
          <ac:chgData name="Perrine RODIER - Le Nouveau Belier" userId="8d18d86c-7c03-4563-8894-8ee266adb6ca" providerId="ADAL" clId="{36F8484C-CE0B-45F2-98B7-0442D9389B2D}" dt="2025-10-06T14:06:54.907" v="2685" actId="20577"/>
          <ac:spMkLst>
            <pc:docMk/>
            <pc:sldMk cId="2168397479" sldId="1867"/>
            <ac:spMk id="6" creationId="{D7FC5F59-A42B-D771-7621-9530C03F8295}"/>
          </ac:spMkLst>
        </pc:spChg>
      </pc:sldChg>
      <pc:sldChg chg="addSp delSp modSp mod">
        <pc:chgData name="Perrine RODIER - Le Nouveau Belier" userId="8d18d86c-7c03-4563-8894-8ee266adb6ca" providerId="ADAL" clId="{36F8484C-CE0B-45F2-98B7-0442D9389B2D}" dt="2025-10-06T14:06:32.829" v="2626" actId="20577"/>
        <pc:sldMkLst>
          <pc:docMk/>
          <pc:sldMk cId="2722813682" sldId="1868"/>
        </pc:sldMkLst>
        <pc:spChg chg="mod">
          <ac:chgData name="Perrine RODIER - Le Nouveau Belier" userId="8d18d86c-7c03-4563-8894-8ee266adb6ca" providerId="ADAL" clId="{36F8484C-CE0B-45F2-98B7-0442D9389B2D}" dt="2025-10-03T10:11:03.524" v="372"/>
          <ac:spMkLst>
            <pc:docMk/>
            <pc:sldMk cId="2722813682" sldId="1868"/>
            <ac:spMk id="3" creationId="{BFBFD87C-166A-4B16-A275-5F9FBED4C9EF}"/>
          </ac:spMkLst>
        </pc:spChg>
        <pc:spChg chg="del mod">
          <ac:chgData name="Perrine RODIER - Le Nouveau Belier" userId="8d18d86c-7c03-4563-8894-8ee266adb6ca" providerId="ADAL" clId="{36F8484C-CE0B-45F2-98B7-0442D9389B2D}" dt="2025-10-06T14:06:27.900" v="2612" actId="478"/>
          <ac:spMkLst>
            <pc:docMk/>
            <pc:sldMk cId="2722813682" sldId="1868"/>
            <ac:spMk id="4" creationId="{22D08EDE-3CBD-A771-E0D2-66254A3371A3}"/>
          </ac:spMkLst>
        </pc:spChg>
        <pc:spChg chg="add mod">
          <ac:chgData name="Perrine RODIER - Le Nouveau Belier" userId="8d18d86c-7c03-4563-8894-8ee266adb6ca" providerId="ADAL" clId="{36F8484C-CE0B-45F2-98B7-0442D9389B2D}" dt="2025-10-06T14:06:32.829" v="2626" actId="20577"/>
          <ac:spMkLst>
            <pc:docMk/>
            <pc:sldMk cId="2722813682" sldId="1868"/>
            <ac:spMk id="5" creationId="{618AB34E-99E0-F373-1003-B49180AFEEB9}"/>
          </ac:spMkLst>
        </pc:spChg>
        <pc:picChg chg="mod modCrop">
          <ac:chgData name="Perrine RODIER - Le Nouveau Belier" userId="8d18d86c-7c03-4563-8894-8ee266adb6ca" providerId="ADAL" clId="{36F8484C-CE0B-45F2-98B7-0442D9389B2D}" dt="2025-10-03T09:57:52.297" v="163" actId="18131"/>
          <ac:picMkLst>
            <pc:docMk/>
            <pc:sldMk cId="2722813682" sldId="1868"/>
            <ac:picMk id="7" creationId="{66A91835-2B1A-36DD-1B7E-0798B111D21E}"/>
          </ac:picMkLst>
        </pc:picChg>
      </pc:sldChg>
      <pc:sldChg chg="modSp mod">
        <pc:chgData name="Perrine RODIER - Le Nouveau Belier" userId="8d18d86c-7c03-4563-8894-8ee266adb6ca" providerId="ADAL" clId="{36F8484C-CE0B-45F2-98B7-0442D9389B2D}" dt="2025-10-03T09:45:22.016" v="130" actId="1076"/>
        <pc:sldMkLst>
          <pc:docMk/>
          <pc:sldMk cId="3010881112" sldId="1869"/>
        </pc:sldMkLst>
        <pc:spChg chg="mod">
          <ac:chgData name="Perrine RODIER - Le Nouveau Belier" userId="8d18d86c-7c03-4563-8894-8ee266adb6ca" providerId="ADAL" clId="{36F8484C-CE0B-45F2-98B7-0442D9389B2D}" dt="2025-10-03T09:45:22.016" v="130" actId="1076"/>
          <ac:spMkLst>
            <pc:docMk/>
            <pc:sldMk cId="3010881112" sldId="1869"/>
            <ac:spMk id="5" creationId="{1549DC5A-6047-36BC-F14F-DA43D8411CE2}"/>
          </ac:spMkLst>
        </pc:spChg>
      </pc:sldChg>
      <pc:sldChg chg="addSp delSp modSp mod">
        <pc:chgData name="Perrine RODIER - Le Nouveau Belier" userId="8d18d86c-7c03-4563-8894-8ee266adb6ca" providerId="ADAL" clId="{36F8484C-CE0B-45F2-98B7-0442D9389B2D}" dt="2025-10-06T14:07:36.008" v="2731" actId="20577"/>
        <pc:sldMkLst>
          <pc:docMk/>
          <pc:sldMk cId="3878233050" sldId="1870"/>
        </pc:sldMkLst>
        <pc:spChg chg="mod">
          <ac:chgData name="Perrine RODIER - Le Nouveau Belier" userId="8d18d86c-7c03-4563-8894-8ee266adb6ca" providerId="ADAL" clId="{36F8484C-CE0B-45F2-98B7-0442D9389B2D}" dt="2025-10-03T12:20:31.035" v="1127" actId="14100"/>
          <ac:spMkLst>
            <pc:docMk/>
            <pc:sldMk cId="3878233050" sldId="1870"/>
            <ac:spMk id="3" creationId="{E027AC2F-20AE-4706-98E7-6D25D2FA3302}"/>
          </ac:spMkLst>
        </pc:spChg>
        <pc:spChg chg="mod">
          <ac:chgData name="Perrine RODIER - Le Nouveau Belier" userId="8d18d86c-7c03-4563-8894-8ee266adb6ca" providerId="ADAL" clId="{36F8484C-CE0B-45F2-98B7-0442D9389B2D}" dt="2025-10-06T14:07:36.008" v="2731" actId="20577"/>
          <ac:spMkLst>
            <pc:docMk/>
            <pc:sldMk cId="3878233050" sldId="1870"/>
            <ac:spMk id="5" creationId="{8FE1B464-9BCC-EF44-D813-A101724F3279}"/>
          </ac:spMkLst>
        </pc:spChg>
        <pc:spChg chg="add mod">
          <ac:chgData name="Perrine RODIER - Le Nouveau Belier" userId="8d18d86c-7c03-4563-8894-8ee266adb6ca" providerId="ADAL" clId="{36F8484C-CE0B-45F2-98B7-0442D9389B2D}" dt="2025-10-06T14:07:30.967" v="2722"/>
          <ac:spMkLst>
            <pc:docMk/>
            <pc:sldMk cId="3878233050" sldId="1870"/>
            <ac:spMk id="6" creationId="{5353AFC0-AC0E-96DE-6DBF-F1437A135097}"/>
          </ac:spMkLst>
        </pc:spChg>
        <pc:picChg chg="add mod">
          <ac:chgData name="Perrine RODIER - Le Nouveau Belier" userId="8d18d86c-7c03-4563-8894-8ee266adb6ca" providerId="ADAL" clId="{36F8484C-CE0B-45F2-98B7-0442D9389B2D}" dt="2025-10-03T12:20:08.750" v="1125" actId="14826"/>
          <ac:picMkLst>
            <pc:docMk/>
            <pc:sldMk cId="3878233050" sldId="1870"/>
            <ac:picMk id="4" creationId="{3D848882-CFF8-BD4D-CEBD-92ED9E28EB89}"/>
          </ac:picMkLst>
        </pc:picChg>
      </pc:sldChg>
      <pc:sldChg chg="modSp mod">
        <pc:chgData name="Perrine RODIER - Le Nouveau Belier" userId="8d18d86c-7c03-4563-8894-8ee266adb6ca" providerId="ADAL" clId="{36F8484C-CE0B-45F2-98B7-0442D9389B2D}" dt="2025-10-03T10:42:40.032" v="914" actId="12"/>
        <pc:sldMkLst>
          <pc:docMk/>
          <pc:sldMk cId="2128774275" sldId="1871"/>
        </pc:sldMkLst>
        <pc:spChg chg="mod">
          <ac:chgData name="Perrine RODIER - Le Nouveau Belier" userId="8d18d86c-7c03-4563-8894-8ee266adb6ca" providerId="ADAL" clId="{36F8484C-CE0B-45F2-98B7-0442D9389B2D}" dt="2025-10-03T10:42:40.032" v="914" actId="12"/>
          <ac:spMkLst>
            <pc:docMk/>
            <pc:sldMk cId="2128774275" sldId="1871"/>
            <ac:spMk id="4" creationId="{585C1AD2-8226-F511-5B3D-827DEC3FFB93}"/>
          </ac:spMkLst>
        </pc:spChg>
      </pc:sldChg>
      <pc:sldChg chg="addSp delSp modSp mod">
        <pc:chgData name="Perrine RODIER - Le Nouveau Belier" userId="8d18d86c-7c03-4563-8894-8ee266adb6ca" providerId="ADAL" clId="{36F8484C-CE0B-45F2-98B7-0442D9389B2D}" dt="2025-10-06T14:08:11.604" v="2753" actId="1036"/>
        <pc:sldMkLst>
          <pc:docMk/>
          <pc:sldMk cId="2786942116" sldId="1872"/>
        </pc:sldMkLst>
        <pc:spChg chg="mod">
          <ac:chgData name="Perrine RODIER - Le Nouveau Belier" userId="8d18d86c-7c03-4563-8894-8ee266adb6ca" providerId="ADAL" clId="{36F8484C-CE0B-45F2-98B7-0442D9389B2D}" dt="2025-10-03T12:51:54.633" v="1319" actId="20577"/>
          <ac:spMkLst>
            <pc:docMk/>
            <pc:sldMk cId="2786942116" sldId="1872"/>
            <ac:spMk id="3" creationId="{A0B9034B-88A7-47EA-8B9C-376E54849B9D}"/>
          </ac:spMkLst>
        </pc:spChg>
        <pc:spChg chg="mod">
          <ac:chgData name="Perrine RODIER - Le Nouveau Belier" userId="8d18d86c-7c03-4563-8894-8ee266adb6ca" providerId="ADAL" clId="{36F8484C-CE0B-45F2-98B7-0442D9389B2D}" dt="2025-10-06T14:08:11.604" v="2753" actId="1036"/>
          <ac:spMkLst>
            <pc:docMk/>
            <pc:sldMk cId="2786942116" sldId="1872"/>
            <ac:spMk id="4" creationId="{3E015D24-B3ED-2CC6-5E54-9B5E8591BB6C}"/>
          </ac:spMkLst>
        </pc:spChg>
        <pc:picChg chg="add mod">
          <ac:chgData name="Perrine RODIER - Le Nouveau Belier" userId="8d18d86c-7c03-4563-8894-8ee266adb6ca" providerId="ADAL" clId="{36F8484C-CE0B-45F2-98B7-0442D9389B2D}" dt="2025-10-03T12:52:48.505" v="1326" actId="14826"/>
          <ac:picMkLst>
            <pc:docMk/>
            <pc:sldMk cId="2786942116" sldId="1872"/>
            <ac:picMk id="6" creationId="{AD93BC6C-DA89-F236-EAC7-2F78EB403651}"/>
          </ac:picMkLst>
        </pc:picChg>
        <pc:picChg chg="add mod">
          <ac:chgData name="Perrine RODIER - Le Nouveau Belier" userId="8d18d86c-7c03-4563-8894-8ee266adb6ca" providerId="ADAL" clId="{36F8484C-CE0B-45F2-98B7-0442D9389B2D}" dt="2025-10-03T12:53:07.035" v="1330" actId="14826"/>
          <ac:picMkLst>
            <pc:docMk/>
            <pc:sldMk cId="2786942116" sldId="1872"/>
            <ac:picMk id="11" creationId="{36708BCC-E0D0-C43A-6F02-D7B565D88A83}"/>
          </ac:picMkLst>
        </pc:picChg>
        <pc:picChg chg="mod modCrop">
          <ac:chgData name="Perrine RODIER - Le Nouveau Belier" userId="8d18d86c-7c03-4563-8894-8ee266adb6ca" providerId="ADAL" clId="{36F8484C-CE0B-45F2-98B7-0442D9389B2D}" dt="2025-10-03T12:52:12.404" v="1321" actId="18131"/>
          <ac:picMkLst>
            <pc:docMk/>
            <pc:sldMk cId="2786942116" sldId="1872"/>
            <ac:picMk id="14" creationId="{FBDE687B-3BBB-2CE4-8CFE-DAFBA0760B66}"/>
          </ac:picMkLst>
        </pc:picChg>
      </pc:sldChg>
      <pc:sldChg chg="modSp mod">
        <pc:chgData name="Perrine RODIER - Le Nouveau Belier" userId="8d18d86c-7c03-4563-8894-8ee266adb6ca" providerId="ADAL" clId="{36F8484C-CE0B-45F2-98B7-0442D9389B2D}" dt="2025-10-03T12:19:31.590" v="1120" actId="14826"/>
        <pc:sldMkLst>
          <pc:docMk/>
          <pc:sldMk cId="3923354067" sldId="1873"/>
        </pc:sldMkLst>
        <pc:spChg chg="mod">
          <ac:chgData name="Perrine RODIER - Le Nouveau Belier" userId="8d18d86c-7c03-4563-8894-8ee266adb6ca" providerId="ADAL" clId="{36F8484C-CE0B-45F2-98B7-0442D9389B2D}" dt="2025-10-03T10:39:18.681" v="770" actId="20577"/>
          <ac:spMkLst>
            <pc:docMk/>
            <pc:sldMk cId="3923354067" sldId="1873"/>
            <ac:spMk id="2" creationId="{F55B09CA-3848-9001-884E-D86DAB0B156B}"/>
          </ac:spMkLst>
        </pc:spChg>
        <pc:picChg chg="mod">
          <ac:chgData name="Perrine RODIER - Le Nouveau Belier" userId="8d18d86c-7c03-4563-8894-8ee266adb6ca" providerId="ADAL" clId="{36F8484C-CE0B-45F2-98B7-0442D9389B2D}" dt="2025-10-03T12:19:31.590" v="1120" actId="14826"/>
          <ac:picMkLst>
            <pc:docMk/>
            <pc:sldMk cId="3923354067" sldId="1873"/>
            <ac:picMk id="5" creationId="{98803E83-E461-80F7-5945-61A45F095930}"/>
          </ac:picMkLst>
        </pc:picChg>
      </pc:sldChg>
      <pc:sldChg chg="addSp delSp modSp mod modClrScheme chgLayout">
        <pc:chgData name="Perrine RODIER - Le Nouveau Belier" userId="8d18d86c-7c03-4563-8894-8ee266adb6ca" providerId="ADAL" clId="{36F8484C-CE0B-45F2-98B7-0442D9389B2D}" dt="2025-10-03T12:28:14.571" v="1193" actId="20577"/>
        <pc:sldMkLst>
          <pc:docMk/>
          <pc:sldMk cId="2119485702" sldId="1874"/>
        </pc:sldMkLst>
        <pc:spChg chg="mod">
          <ac:chgData name="Perrine RODIER - Le Nouveau Belier" userId="8d18d86c-7c03-4563-8894-8ee266adb6ca" providerId="ADAL" clId="{36F8484C-CE0B-45F2-98B7-0442D9389B2D}" dt="2025-10-03T12:25:02.529" v="1186" actId="26606"/>
          <ac:spMkLst>
            <pc:docMk/>
            <pc:sldMk cId="2119485702" sldId="1874"/>
            <ac:spMk id="2" creationId="{74D9A3A2-76D9-4BDD-BFE3-2B0B1911705C}"/>
          </ac:spMkLst>
        </pc:spChg>
        <pc:spChg chg="mod ord">
          <ac:chgData name="Perrine RODIER - Le Nouveau Belier" userId="8d18d86c-7c03-4563-8894-8ee266adb6ca" providerId="ADAL" clId="{36F8484C-CE0B-45F2-98B7-0442D9389B2D}" dt="2025-10-03T12:28:14.571" v="1193" actId="20577"/>
          <ac:spMkLst>
            <pc:docMk/>
            <pc:sldMk cId="2119485702" sldId="1874"/>
            <ac:spMk id="3" creationId="{784716C6-AC83-480B-926B-CC492958C372}"/>
          </ac:spMkLst>
        </pc:spChg>
        <pc:picChg chg="add mod">
          <ac:chgData name="Perrine RODIER - Le Nouveau Belier" userId="8d18d86c-7c03-4563-8894-8ee266adb6ca" providerId="ADAL" clId="{36F8484C-CE0B-45F2-98B7-0442D9389B2D}" dt="2025-10-03T12:26:18.148" v="1187" actId="14826"/>
          <ac:picMkLst>
            <pc:docMk/>
            <pc:sldMk cId="2119485702" sldId="1874"/>
            <ac:picMk id="7" creationId="{D68B49E2-0E94-E7E0-43A6-C697DFAB9300}"/>
          </ac:picMkLst>
        </pc:picChg>
      </pc:sldChg>
      <pc:sldChg chg="addSp delSp modSp mod modClrScheme chgLayout">
        <pc:chgData name="Perrine RODIER - Le Nouveau Belier" userId="8d18d86c-7c03-4563-8894-8ee266adb6ca" providerId="ADAL" clId="{36F8484C-CE0B-45F2-98B7-0442D9389B2D}" dt="2025-10-06T14:08:00.129" v="2746" actId="20577"/>
        <pc:sldMkLst>
          <pc:docMk/>
          <pc:sldMk cId="178159289" sldId="1875"/>
        </pc:sldMkLst>
        <pc:spChg chg="mod">
          <ac:chgData name="Perrine RODIER - Le Nouveau Belier" userId="8d18d86c-7c03-4563-8894-8ee266adb6ca" providerId="ADAL" clId="{36F8484C-CE0B-45F2-98B7-0442D9389B2D}" dt="2025-10-03T12:50:29.010" v="1317" actId="26606"/>
          <ac:spMkLst>
            <pc:docMk/>
            <pc:sldMk cId="178159289" sldId="1875"/>
            <ac:spMk id="2" creationId="{6D31E1D8-E825-4934-A50F-5AB06B9B1442}"/>
          </ac:spMkLst>
        </pc:spChg>
        <pc:spChg chg="mod">
          <ac:chgData name="Perrine RODIER - Le Nouveau Belier" userId="8d18d86c-7c03-4563-8894-8ee266adb6ca" providerId="ADAL" clId="{36F8484C-CE0B-45F2-98B7-0442D9389B2D}" dt="2025-10-03T12:50:29.010" v="1317" actId="26606"/>
          <ac:spMkLst>
            <pc:docMk/>
            <pc:sldMk cId="178159289" sldId="1875"/>
            <ac:spMk id="3" creationId="{BFBFD87C-166A-4B16-A275-5F9FBED4C9EF}"/>
          </ac:spMkLst>
        </pc:spChg>
        <pc:spChg chg="mod">
          <ac:chgData name="Perrine RODIER - Le Nouveau Belier" userId="8d18d86c-7c03-4563-8894-8ee266adb6ca" providerId="ADAL" clId="{36F8484C-CE0B-45F2-98B7-0442D9389B2D}" dt="2025-10-06T14:08:00.129" v="2746" actId="20577"/>
          <ac:spMkLst>
            <pc:docMk/>
            <pc:sldMk cId="178159289" sldId="1875"/>
            <ac:spMk id="4" creationId="{9548DE74-666C-3E85-FBF8-C8F9E2BC3F64}"/>
          </ac:spMkLst>
        </pc:spChg>
        <pc:picChg chg="mod modCrop">
          <ac:chgData name="Perrine RODIER - Le Nouveau Belier" userId="8d18d86c-7c03-4563-8894-8ee266adb6ca" providerId="ADAL" clId="{36F8484C-CE0B-45F2-98B7-0442D9389B2D}" dt="2025-10-03T12:50:35.728" v="1318" actId="18131"/>
          <ac:picMkLst>
            <pc:docMk/>
            <pc:sldMk cId="178159289" sldId="1875"/>
            <ac:picMk id="5" creationId="{C8DC207B-C11C-9FA1-B76C-938896061CBE}"/>
          </ac:picMkLst>
        </pc:picChg>
      </pc:sldChg>
      <pc:sldChg chg="modSp mod">
        <pc:chgData name="Perrine RODIER - Le Nouveau Belier" userId="8d18d86c-7c03-4563-8894-8ee266adb6ca" providerId="ADAL" clId="{36F8484C-CE0B-45F2-98B7-0442D9389B2D}" dt="2025-10-06T14:08:29.987" v="2770" actId="20577"/>
        <pc:sldMkLst>
          <pc:docMk/>
          <pc:sldMk cId="1661761137" sldId="1876"/>
        </pc:sldMkLst>
        <pc:spChg chg="mod">
          <ac:chgData name="Perrine RODIER - Le Nouveau Belier" userId="8d18d86c-7c03-4563-8894-8ee266adb6ca" providerId="ADAL" clId="{36F8484C-CE0B-45F2-98B7-0442D9389B2D}" dt="2025-10-03T13:11:45.084" v="1574" actId="20577"/>
          <ac:spMkLst>
            <pc:docMk/>
            <pc:sldMk cId="1661761137" sldId="1876"/>
            <ac:spMk id="3" creationId="{523108C8-977E-48CA-B09F-74886856C05F}"/>
          </ac:spMkLst>
        </pc:spChg>
        <pc:spChg chg="mod">
          <ac:chgData name="Perrine RODIER - Le Nouveau Belier" userId="8d18d86c-7c03-4563-8894-8ee266adb6ca" providerId="ADAL" clId="{36F8484C-CE0B-45F2-98B7-0442D9389B2D}" dt="2025-10-06T14:08:29.987" v="2770" actId="20577"/>
          <ac:spMkLst>
            <pc:docMk/>
            <pc:sldMk cId="1661761137" sldId="1876"/>
            <ac:spMk id="4" creationId="{B0DD531D-B036-AA99-48FB-A546D7C63632}"/>
          </ac:spMkLst>
        </pc:spChg>
      </pc:sldChg>
      <pc:sldChg chg="addSp delSp modSp mod">
        <pc:chgData name="Perrine RODIER - Le Nouveau Belier" userId="8d18d86c-7c03-4563-8894-8ee266adb6ca" providerId="ADAL" clId="{36F8484C-CE0B-45F2-98B7-0442D9389B2D}" dt="2025-10-06T14:07:10.503" v="2706" actId="20577"/>
        <pc:sldMkLst>
          <pc:docMk/>
          <pc:sldMk cId="2760046125" sldId="1877"/>
        </pc:sldMkLst>
        <pc:spChg chg="mod">
          <ac:chgData name="Perrine RODIER - Le Nouveau Belier" userId="8d18d86c-7c03-4563-8894-8ee266adb6ca" providerId="ADAL" clId="{36F8484C-CE0B-45F2-98B7-0442D9389B2D}" dt="2025-10-03T10:21:10.559" v="487" actId="20577"/>
          <ac:spMkLst>
            <pc:docMk/>
            <pc:sldMk cId="2760046125" sldId="1877"/>
            <ac:spMk id="3" creationId="{39BB7F2D-33F2-486B-B64C-05ECCCA26584}"/>
          </ac:spMkLst>
        </pc:spChg>
        <pc:spChg chg="mod">
          <ac:chgData name="Perrine RODIER - Le Nouveau Belier" userId="8d18d86c-7c03-4563-8894-8ee266adb6ca" providerId="ADAL" clId="{36F8484C-CE0B-45F2-98B7-0442D9389B2D}" dt="2025-10-06T14:07:10.503" v="2706" actId="20577"/>
          <ac:spMkLst>
            <pc:docMk/>
            <pc:sldMk cId="2760046125" sldId="1877"/>
            <ac:spMk id="4" creationId="{09F67E05-BE9D-3B36-145A-BDDED809F799}"/>
          </ac:spMkLst>
        </pc:spChg>
        <pc:picChg chg="add mod modCrop">
          <ac:chgData name="Perrine RODIER - Le Nouveau Belier" userId="8d18d86c-7c03-4563-8894-8ee266adb6ca" providerId="ADAL" clId="{36F8484C-CE0B-45F2-98B7-0442D9389B2D}" dt="2025-10-03T10:22:19.076" v="495" actId="18131"/>
          <ac:picMkLst>
            <pc:docMk/>
            <pc:sldMk cId="2760046125" sldId="1877"/>
            <ac:picMk id="6" creationId="{A75A0461-A81B-951B-A55E-6A15A31A74A8}"/>
          </ac:picMkLst>
        </pc:picChg>
        <pc:picChg chg="add mod">
          <ac:chgData name="Perrine RODIER - Le Nouveau Belier" userId="8d18d86c-7c03-4563-8894-8ee266adb6ca" providerId="ADAL" clId="{36F8484C-CE0B-45F2-98B7-0442D9389B2D}" dt="2025-10-03T10:21:57.837" v="492" actId="14826"/>
          <ac:picMkLst>
            <pc:docMk/>
            <pc:sldMk cId="2760046125" sldId="1877"/>
            <ac:picMk id="7" creationId="{C395E4D3-BEF0-5185-C899-C90839D18F71}"/>
          </ac:picMkLst>
        </pc:picChg>
        <pc:picChg chg="add mod">
          <ac:chgData name="Perrine RODIER - Le Nouveau Belier" userId="8d18d86c-7c03-4563-8894-8ee266adb6ca" providerId="ADAL" clId="{36F8484C-CE0B-45F2-98B7-0442D9389B2D}" dt="2025-10-03T10:22:05.957" v="493" actId="14826"/>
          <ac:picMkLst>
            <pc:docMk/>
            <pc:sldMk cId="2760046125" sldId="1877"/>
            <ac:picMk id="8" creationId="{DF0A8B8D-5D81-9EA2-A571-475FB51E639B}"/>
          </ac:picMkLst>
        </pc:picChg>
      </pc:sldChg>
      <pc:sldChg chg="modSp mod modClrScheme chgLayout">
        <pc:chgData name="Perrine RODIER - Le Nouveau Belier" userId="8d18d86c-7c03-4563-8894-8ee266adb6ca" providerId="ADAL" clId="{36F8484C-CE0B-45F2-98B7-0442D9389B2D}" dt="2025-10-03T13:19:35.733" v="1685" actId="18131"/>
        <pc:sldMkLst>
          <pc:docMk/>
          <pc:sldMk cId="2095081006" sldId="1878"/>
        </pc:sldMkLst>
        <pc:spChg chg="mod">
          <ac:chgData name="Perrine RODIER - Le Nouveau Belier" userId="8d18d86c-7c03-4563-8894-8ee266adb6ca" providerId="ADAL" clId="{36F8484C-CE0B-45F2-98B7-0442D9389B2D}" dt="2025-10-03T13:19:26.288" v="1684" actId="26606"/>
          <ac:spMkLst>
            <pc:docMk/>
            <pc:sldMk cId="2095081006" sldId="1878"/>
            <ac:spMk id="2" creationId="{D49B7379-237B-4E40-A395-F0D3F2A0E826}"/>
          </ac:spMkLst>
        </pc:spChg>
        <pc:spChg chg="mod">
          <ac:chgData name="Perrine RODIER - Le Nouveau Belier" userId="8d18d86c-7c03-4563-8894-8ee266adb6ca" providerId="ADAL" clId="{36F8484C-CE0B-45F2-98B7-0442D9389B2D}" dt="2025-10-03T13:19:26.288" v="1684" actId="26606"/>
          <ac:spMkLst>
            <pc:docMk/>
            <pc:sldMk cId="2095081006" sldId="1878"/>
            <ac:spMk id="3" creationId="{083EA1ED-5E5D-4AD8-BB09-EE45982EE4BC}"/>
          </ac:spMkLst>
        </pc:spChg>
        <pc:picChg chg="mod modCrop">
          <ac:chgData name="Perrine RODIER - Le Nouveau Belier" userId="8d18d86c-7c03-4563-8894-8ee266adb6ca" providerId="ADAL" clId="{36F8484C-CE0B-45F2-98B7-0442D9389B2D}" dt="2025-10-03T13:19:35.733" v="1685" actId="18131"/>
          <ac:picMkLst>
            <pc:docMk/>
            <pc:sldMk cId="2095081006" sldId="1878"/>
            <ac:picMk id="4" creationId="{1BCF60F3-AF1B-9B07-32F0-51A3D27D71E5}"/>
          </ac:picMkLst>
        </pc:picChg>
      </pc:sldChg>
      <pc:sldChg chg="modSp mod modClrScheme chgLayout">
        <pc:chgData name="Perrine RODIER - Le Nouveau Belier" userId="8d18d86c-7c03-4563-8894-8ee266adb6ca" providerId="ADAL" clId="{36F8484C-CE0B-45F2-98B7-0442D9389B2D}" dt="2025-10-03T13:19:15.371" v="1681" actId="18131"/>
        <pc:sldMkLst>
          <pc:docMk/>
          <pc:sldMk cId="828585738" sldId="1879"/>
        </pc:sldMkLst>
        <pc:spChg chg="mod">
          <ac:chgData name="Perrine RODIER - Le Nouveau Belier" userId="8d18d86c-7c03-4563-8894-8ee266adb6ca" providerId="ADAL" clId="{36F8484C-CE0B-45F2-98B7-0442D9389B2D}" dt="2025-10-03T13:19:10.726" v="1680" actId="26606"/>
          <ac:spMkLst>
            <pc:docMk/>
            <pc:sldMk cId="828585738" sldId="1879"/>
            <ac:spMk id="2" creationId="{D49B7379-237B-4E40-A395-F0D3F2A0E826}"/>
          </ac:spMkLst>
        </pc:spChg>
        <pc:spChg chg="mod">
          <ac:chgData name="Perrine RODIER - Le Nouveau Belier" userId="8d18d86c-7c03-4563-8894-8ee266adb6ca" providerId="ADAL" clId="{36F8484C-CE0B-45F2-98B7-0442D9389B2D}" dt="2025-10-03T13:19:10.726" v="1680" actId="26606"/>
          <ac:spMkLst>
            <pc:docMk/>
            <pc:sldMk cId="828585738" sldId="1879"/>
            <ac:spMk id="3" creationId="{083EA1ED-5E5D-4AD8-BB09-EE45982EE4BC}"/>
          </ac:spMkLst>
        </pc:spChg>
        <pc:picChg chg="mod modCrop">
          <ac:chgData name="Perrine RODIER - Le Nouveau Belier" userId="8d18d86c-7c03-4563-8894-8ee266adb6ca" providerId="ADAL" clId="{36F8484C-CE0B-45F2-98B7-0442D9389B2D}" dt="2025-10-03T13:19:15.371" v="1681" actId="18131"/>
          <ac:picMkLst>
            <pc:docMk/>
            <pc:sldMk cId="828585738" sldId="1879"/>
            <ac:picMk id="4" creationId="{9283D0A3-3978-C365-EC3F-651FC6299529}"/>
          </ac:picMkLst>
        </pc:picChg>
      </pc:sldChg>
      <pc:sldChg chg="addSp delSp modSp mod">
        <pc:chgData name="Perrine RODIER - Le Nouveau Belier" userId="8d18d86c-7c03-4563-8894-8ee266adb6ca" providerId="ADAL" clId="{36F8484C-CE0B-45F2-98B7-0442D9389B2D}" dt="2025-10-06T14:08:24.563" v="2765" actId="20577"/>
        <pc:sldMkLst>
          <pc:docMk/>
          <pc:sldMk cId="3328461895" sldId="1881"/>
        </pc:sldMkLst>
        <pc:spChg chg="mod">
          <ac:chgData name="Perrine RODIER - Le Nouveau Belier" userId="8d18d86c-7c03-4563-8894-8ee266adb6ca" providerId="ADAL" clId="{36F8484C-CE0B-45F2-98B7-0442D9389B2D}" dt="2025-10-03T12:57:53.251" v="1539" actId="12"/>
          <ac:spMkLst>
            <pc:docMk/>
            <pc:sldMk cId="3328461895" sldId="1881"/>
            <ac:spMk id="3" creationId="{0EEB3CCF-97CE-4DC9-AF9B-D9DCAE9CCA21}"/>
          </ac:spMkLst>
        </pc:spChg>
        <pc:spChg chg="mod">
          <ac:chgData name="Perrine RODIER - Le Nouveau Belier" userId="8d18d86c-7c03-4563-8894-8ee266adb6ca" providerId="ADAL" clId="{36F8484C-CE0B-45F2-98B7-0442D9389B2D}" dt="2025-10-06T14:08:24.563" v="2765" actId="20577"/>
          <ac:spMkLst>
            <pc:docMk/>
            <pc:sldMk cId="3328461895" sldId="1881"/>
            <ac:spMk id="5" creationId="{7C5950F2-B0DD-A9F5-B0DA-49AC6D601720}"/>
          </ac:spMkLst>
        </pc:spChg>
        <pc:picChg chg="add mod">
          <ac:chgData name="Perrine RODIER - Le Nouveau Belier" userId="8d18d86c-7c03-4563-8894-8ee266adb6ca" providerId="ADAL" clId="{36F8484C-CE0B-45F2-98B7-0442D9389B2D}" dt="2025-10-03T12:57:43.565" v="1536" actId="14826"/>
          <ac:picMkLst>
            <pc:docMk/>
            <pc:sldMk cId="3328461895" sldId="1881"/>
            <ac:picMk id="4" creationId="{5F2EA77A-E1D6-829D-C9B4-87DED562C599}"/>
          </ac:picMkLst>
        </pc:picChg>
      </pc:sldChg>
      <pc:sldChg chg="modSp mod">
        <pc:chgData name="Perrine RODIER - Le Nouveau Belier" userId="8d18d86c-7c03-4563-8894-8ee266adb6ca" providerId="ADAL" clId="{36F8484C-CE0B-45F2-98B7-0442D9389B2D}" dt="2025-10-03T13:19:57.500" v="1687" actId="18131"/>
        <pc:sldMkLst>
          <pc:docMk/>
          <pc:sldMk cId="2851488071" sldId="1882"/>
        </pc:sldMkLst>
        <pc:picChg chg="mod modCrop">
          <ac:chgData name="Perrine RODIER - Le Nouveau Belier" userId="8d18d86c-7c03-4563-8894-8ee266adb6ca" providerId="ADAL" clId="{36F8484C-CE0B-45F2-98B7-0442D9389B2D}" dt="2025-10-03T13:19:57.500" v="1687" actId="18131"/>
          <ac:picMkLst>
            <pc:docMk/>
            <pc:sldMk cId="2851488071" sldId="1882"/>
            <ac:picMk id="6" creationId="{5565DA14-E431-9C5F-0C17-0E2D2024124D}"/>
          </ac:picMkLst>
        </pc:picChg>
      </pc:sldChg>
      <pc:sldChg chg="modSp mod">
        <pc:chgData name="Perrine RODIER - Le Nouveau Belier" userId="8d18d86c-7c03-4563-8894-8ee266adb6ca" providerId="ADAL" clId="{36F8484C-CE0B-45F2-98B7-0442D9389B2D}" dt="2025-10-06T14:07:54.185" v="2741" actId="20577"/>
        <pc:sldMkLst>
          <pc:docMk/>
          <pc:sldMk cId="1696261185" sldId="1885"/>
        </pc:sldMkLst>
        <pc:spChg chg="mod">
          <ac:chgData name="Perrine RODIER - Le Nouveau Belier" userId="8d18d86c-7c03-4563-8894-8ee266adb6ca" providerId="ADAL" clId="{36F8484C-CE0B-45F2-98B7-0442D9389B2D}" dt="2025-10-06T14:07:54.185" v="2741" actId="20577"/>
          <ac:spMkLst>
            <pc:docMk/>
            <pc:sldMk cId="1696261185" sldId="1885"/>
            <ac:spMk id="5" creationId="{187C3A68-6368-7104-4013-054B707CAF4F}"/>
          </ac:spMkLst>
        </pc:spChg>
        <pc:spChg chg="mod">
          <ac:chgData name="Perrine RODIER - Le Nouveau Belier" userId="8d18d86c-7c03-4563-8894-8ee266adb6ca" providerId="ADAL" clId="{36F8484C-CE0B-45F2-98B7-0442D9389B2D}" dt="2025-10-03T12:48:55.863" v="1266" actId="5793"/>
          <ac:spMkLst>
            <pc:docMk/>
            <pc:sldMk cId="1696261185" sldId="1885"/>
            <ac:spMk id="15" creationId="{0C09D785-F77A-FD06-5159-4CE13ED4F0DD}"/>
          </ac:spMkLst>
        </pc:spChg>
        <pc:picChg chg="mod">
          <ac:chgData name="Perrine RODIER - Le Nouveau Belier" userId="8d18d86c-7c03-4563-8894-8ee266adb6ca" providerId="ADAL" clId="{36F8484C-CE0B-45F2-98B7-0442D9389B2D}" dt="2025-10-03T12:33:02.562" v="1201" actId="14826"/>
          <ac:picMkLst>
            <pc:docMk/>
            <pc:sldMk cId="1696261185" sldId="1885"/>
            <ac:picMk id="10" creationId="{B1A4C2F5-F73D-57A8-E696-D369B1CC1D97}"/>
          </ac:picMkLst>
        </pc:picChg>
        <pc:picChg chg="mod">
          <ac:chgData name="Perrine RODIER - Le Nouveau Belier" userId="8d18d86c-7c03-4563-8894-8ee266adb6ca" providerId="ADAL" clId="{36F8484C-CE0B-45F2-98B7-0442D9389B2D}" dt="2025-10-03T12:33:09.772" v="1202" actId="14826"/>
          <ac:picMkLst>
            <pc:docMk/>
            <pc:sldMk cId="1696261185" sldId="1885"/>
            <ac:picMk id="11" creationId="{730CDF11-08CA-FE2A-2C6B-393C58137326}"/>
          </ac:picMkLst>
        </pc:picChg>
      </pc:sldChg>
      <pc:sldChg chg="modSp mod">
        <pc:chgData name="Perrine RODIER - Le Nouveau Belier" userId="8d18d86c-7c03-4563-8894-8ee266adb6ca" providerId="ADAL" clId="{36F8484C-CE0B-45F2-98B7-0442D9389B2D}" dt="2025-10-06T13:59:12.504" v="2538" actId="20577"/>
        <pc:sldMkLst>
          <pc:docMk/>
          <pc:sldMk cId="370080418" sldId="1888"/>
        </pc:sldMkLst>
        <pc:spChg chg="mod">
          <ac:chgData name="Perrine RODIER - Le Nouveau Belier" userId="8d18d86c-7c03-4563-8894-8ee266adb6ca" providerId="ADAL" clId="{36F8484C-CE0B-45F2-98B7-0442D9389B2D}" dt="2025-10-06T13:59:12.504" v="2538" actId="20577"/>
          <ac:spMkLst>
            <pc:docMk/>
            <pc:sldMk cId="370080418" sldId="1888"/>
            <ac:spMk id="3" creationId="{4B6836B9-5F35-4CEA-8CB9-2857555A0EDE}"/>
          </ac:spMkLst>
        </pc:spChg>
      </pc:sldChg>
      <pc:sldChg chg="addSp delSp modSp mod">
        <pc:chgData name="Perrine RODIER - Le Nouveau Belier" userId="8d18d86c-7c03-4563-8894-8ee266adb6ca" providerId="ADAL" clId="{36F8484C-CE0B-45F2-98B7-0442D9389B2D}" dt="2025-10-03T12:29:23.728" v="1199" actId="478"/>
        <pc:sldMkLst>
          <pc:docMk/>
          <pc:sldMk cId="1486313425" sldId="1890"/>
        </pc:sldMkLst>
        <pc:spChg chg="mod">
          <ac:chgData name="Perrine RODIER - Le Nouveau Belier" userId="8d18d86c-7c03-4563-8894-8ee266adb6ca" providerId="ADAL" clId="{36F8484C-CE0B-45F2-98B7-0442D9389B2D}" dt="2025-10-03T12:29:04.729" v="1196" actId="14100"/>
          <ac:spMkLst>
            <pc:docMk/>
            <pc:sldMk cId="1486313425" sldId="1890"/>
            <ac:spMk id="4" creationId="{8D312C03-8FFE-42BD-81B8-65B236D2D571}"/>
          </ac:spMkLst>
        </pc:spChg>
        <pc:picChg chg="add del">
          <ac:chgData name="Perrine RODIER - Le Nouveau Belier" userId="8d18d86c-7c03-4563-8894-8ee266adb6ca" providerId="ADAL" clId="{36F8484C-CE0B-45F2-98B7-0442D9389B2D}" dt="2025-10-03T12:29:23.728" v="1199" actId="478"/>
          <ac:picMkLst>
            <pc:docMk/>
            <pc:sldMk cId="1486313425" sldId="1890"/>
            <ac:picMk id="6" creationId="{C0DA527C-4E8B-E72B-614F-28C2419D2E1E}"/>
          </ac:picMkLst>
        </pc:picChg>
      </pc:sldChg>
      <pc:sldChg chg="del">
        <pc:chgData name="Perrine RODIER - Le Nouveau Belier" userId="8d18d86c-7c03-4563-8894-8ee266adb6ca" providerId="ADAL" clId="{36F8484C-CE0B-45F2-98B7-0442D9389B2D}" dt="2025-10-03T10:43:27.831" v="916" actId="47"/>
        <pc:sldMkLst>
          <pc:docMk/>
          <pc:sldMk cId="1809337910" sldId="1891"/>
        </pc:sldMkLst>
      </pc:sldChg>
      <pc:sldChg chg="add ord">
        <pc:chgData name="Perrine RODIER - Le Nouveau Belier" userId="8d18d86c-7c03-4563-8894-8ee266adb6ca" providerId="ADAL" clId="{36F8484C-CE0B-45F2-98B7-0442D9389B2D}" dt="2025-10-06T13:58:20.945" v="2527"/>
        <pc:sldMkLst>
          <pc:docMk/>
          <pc:sldMk cId="2092175236" sldId="1892"/>
        </pc:sldMkLst>
      </pc:sldChg>
      <pc:sldChg chg="modSp mod">
        <pc:chgData name="Perrine RODIER - Le Nouveau Belier" userId="8d18d86c-7c03-4563-8894-8ee266adb6ca" providerId="ADAL" clId="{36F8484C-CE0B-45F2-98B7-0442D9389B2D}" dt="2025-10-06T14:02:26.160" v="2608" actId="20577"/>
        <pc:sldMkLst>
          <pc:docMk/>
          <pc:sldMk cId="47430830" sldId="1894"/>
        </pc:sldMkLst>
        <pc:spChg chg="mod">
          <ac:chgData name="Perrine RODIER - Le Nouveau Belier" userId="8d18d86c-7c03-4563-8894-8ee266adb6ca" providerId="ADAL" clId="{36F8484C-CE0B-45F2-98B7-0442D9389B2D}" dt="2025-10-06T14:02:26.160" v="2608" actId="20577"/>
          <ac:spMkLst>
            <pc:docMk/>
            <pc:sldMk cId="47430830" sldId="1894"/>
            <ac:spMk id="3" creationId="{9D3EA000-73C7-1D7B-42D9-D09A96CC4672}"/>
          </ac:spMkLst>
        </pc:spChg>
        <pc:picChg chg="mod modCrop">
          <ac:chgData name="Perrine RODIER - Le Nouveau Belier" userId="8d18d86c-7c03-4563-8894-8ee266adb6ca" providerId="ADAL" clId="{36F8484C-CE0B-45F2-98B7-0442D9389B2D}" dt="2025-10-03T14:38:19.404" v="1771" actId="18131"/>
          <ac:picMkLst>
            <pc:docMk/>
            <pc:sldMk cId="47430830" sldId="1894"/>
            <ac:picMk id="4" creationId="{F05A79DF-5B16-24E9-A7A1-5772D80D1251}"/>
          </ac:picMkLst>
        </pc:picChg>
      </pc:sldChg>
      <pc:sldChg chg="modSp mod">
        <pc:chgData name="Perrine RODIER - Le Nouveau Belier" userId="8d18d86c-7c03-4563-8894-8ee266adb6ca" providerId="ADAL" clId="{36F8484C-CE0B-45F2-98B7-0442D9389B2D}" dt="2025-10-06T14:08:19.409" v="2760" actId="20577"/>
        <pc:sldMkLst>
          <pc:docMk/>
          <pc:sldMk cId="3648625504" sldId="1895"/>
        </pc:sldMkLst>
        <pc:spChg chg="mod">
          <ac:chgData name="Perrine RODIER - Le Nouveau Belier" userId="8d18d86c-7c03-4563-8894-8ee266adb6ca" providerId="ADAL" clId="{36F8484C-CE0B-45F2-98B7-0442D9389B2D}" dt="2025-10-06T14:08:19.409" v="2760" actId="20577"/>
          <ac:spMkLst>
            <pc:docMk/>
            <pc:sldMk cId="3648625504" sldId="1895"/>
            <ac:spMk id="5" creationId="{27DEEE47-6542-07F0-2C81-76DEAE5DBE20}"/>
          </ac:spMkLst>
        </pc:spChg>
      </pc:sldChg>
      <pc:sldChg chg="addSp delSp modSp mod modClrScheme chgLayout modNotesTx">
        <pc:chgData name="Perrine RODIER - Le Nouveau Belier" userId="8d18d86c-7c03-4563-8894-8ee266adb6ca" providerId="ADAL" clId="{36F8484C-CE0B-45F2-98B7-0442D9389B2D}" dt="2025-10-06T14:07:44.333" v="2736" actId="20577"/>
        <pc:sldMkLst>
          <pc:docMk/>
          <pc:sldMk cId="3527437659" sldId="1896"/>
        </pc:sldMkLst>
        <pc:spChg chg="mod">
          <ac:chgData name="Perrine RODIER - Le Nouveau Belier" userId="8d18d86c-7c03-4563-8894-8ee266adb6ca" providerId="ADAL" clId="{36F8484C-CE0B-45F2-98B7-0442D9389B2D}" dt="2025-10-03T10:51:20.364" v="1012" actId="26606"/>
          <ac:spMkLst>
            <pc:docMk/>
            <pc:sldMk cId="3527437659" sldId="1896"/>
            <ac:spMk id="2" creationId="{18DA6061-69B4-EC0E-8E97-10081F3DDFCD}"/>
          </ac:spMkLst>
        </pc:spChg>
        <pc:spChg chg="mod">
          <ac:chgData name="Perrine RODIER - Le Nouveau Belier" userId="8d18d86c-7c03-4563-8894-8ee266adb6ca" providerId="ADAL" clId="{36F8484C-CE0B-45F2-98B7-0442D9389B2D}" dt="2025-10-03T12:23:20.721" v="1169" actId="113"/>
          <ac:spMkLst>
            <pc:docMk/>
            <pc:sldMk cId="3527437659" sldId="1896"/>
            <ac:spMk id="3" creationId="{0431CE2C-C2E3-E77E-37FE-9523A9D887F8}"/>
          </ac:spMkLst>
        </pc:spChg>
        <pc:spChg chg="mod">
          <ac:chgData name="Perrine RODIER - Le Nouveau Belier" userId="8d18d86c-7c03-4563-8894-8ee266adb6ca" providerId="ADAL" clId="{36F8484C-CE0B-45F2-98B7-0442D9389B2D}" dt="2025-10-06T14:07:44.333" v="2736" actId="20577"/>
          <ac:spMkLst>
            <pc:docMk/>
            <pc:sldMk cId="3527437659" sldId="1896"/>
            <ac:spMk id="5" creationId="{8024F948-9706-F932-EFAF-B144C15E7BA6}"/>
          </ac:spMkLst>
        </pc:spChg>
        <pc:picChg chg="add mod modCrop">
          <ac:chgData name="Perrine RODIER - Le Nouveau Belier" userId="8d18d86c-7c03-4563-8894-8ee266adb6ca" providerId="ADAL" clId="{36F8484C-CE0B-45F2-98B7-0442D9389B2D}" dt="2025-10-03T12:24:29.803" v="1174" actId="1076"/>
          <ac:picMkLst>
            <pc:docMk/>
            <pc:sldMk cId="3527437659" sldId="1896"/>
            <ac:picMk id="6" creationId="{814DA60C-8571-E426-8DA7-4EF8404F6585}"/>
          </ac:picMkLst>
        </pc:picChg>
        <pc:picChg chg="add mod modCrop">
          <ac:chgData name="Perrine RODIER - Le Nouveau Belier" userId="8d18d86c-7c03-4563-8894-8ee266adb6ca" providerId="ADAL" clId="{36F8484C-CE0B-45F2-98B7-0442D9389B2D}" dt="2025-10-03T12:24:40.914" v="1177" actId="1076"/>
          <ac:picMkLst>
            <pc:docMk/>
            <pc:sldMk cId="3527437659" sldId="1896"/>
            <ac:picMk id="8" creationId="{CE4563BC-FC55-1EBC-116B-986DE88AE376}"/>
          </ac:picMkLst>
        </pc:picChg>
        <pc:picChg chg="add mod modCrop">
          <ac:chgData name="Perrine RODIER - Le Nouveau Belier" userId="8d18d86c-7c03-4563-8894-8ee266adb6ca" providerId="ADAL" clId="{36F8484C-CE0B-45F2-98B7-0442D9389B2D}" dt="2025-10-03T12:24:38.638" v="1176" actId="1076"/>
          <ac:picMkLst>
            <pc:docMk/>
            <pc:sldMk cId="3527437659" sldId="1896"/>
            <ac:picMk id="10" creationId="{9F8E0A7B-7236-BBEA-C9F9-A9BD78570CD3}"/>
          </ac:picMkLst>
        </pc:picChg>
        <pc:picChg chg="add mod">
          <ac:chgData name="Perrine RODIER - Le Nouveau Belier" userId="8d18d86c-7c03-4563-8894-8ee266adb6ca" providerId="ADAL" clId="{36F8484C-CE0B-45F2-98B7-0442D9389B2D}" dt="2025-10-03T12:21:04.865" v="1133"/>
          <ac:picMkLst>
            <pc:docMk/>
            <pc:sldMk cId="3527437659" sldId="1896"/>
            <ac:picMk id="12" creationId="{05FD2355-4EA1-ED40-A03C-52DA2C376963}"/>
          </ac:picMkLst>
        </pc:picChg>
      </pc:sldChg>
      <pc:sldChg chg="addSp delSp modSp add mod">
        <pc:chgData name="Perrine RODIER - Le Nouveau Belier" userId="8d18d86c-7c03-4563-8894-8ee266adb6ca" providerId="ADAL" clId="{36F8484C-CE0B-45F2-98B7-0442D9389B2D}" dt="2025-10-03T16:38:48.631" v="2107" actId="14100"/>
        <pc:sldMkLst>
          <pc:docMk/>
          <pc:sldMk cId="3318463840" sldId="1897"/>
        </pc:sldMkLst>
        <pc:spChg chg="mod">
          <ac:chgData name="Perrine RODIER - Le Nouveau Belier" userId="8d18d86c-7c03-4563-8894-8ee266adb6ca" providerId="ADAL" clId="{36F8484C-CE0B-45F2-98B7-0442D9389B2D}" dt="2025-10-03T16:36:49.506" v="2050" actId="14100"/>
          <ac:spMkLst>
            <pc:docMk/>
            <pc:sldMk cId="3318463840" sldId="1897"/>
            <ac:spMk id="3" creationId="{0638E7B6-241D-6FAB-62C5-B86E0F34147F}"/>
          </ac:spMkLst>
        </pc:spChg>
        <pc:spChg chg="mod">
          <ac:chgData name="Perrine RODIER - Le Nouveau Belier" userId="8d18d86c-7c03-4563-8894-8ee266adb6ca" providerId="ADAL" clId="{36F8484C-CE0B-45F2-98B7-0442D9389B2D}" dt="2025-10-03T16:38:09.083" v="2072" actId="404"/>
          <ac:spMkLst>
            <pc:docMk/>
            <pc:sldMk cId="3318463840" sldId="1897"/>
            <ac:spMk id="4" creationId="{1BEF1353-4D3F-4090-8DE0-213663C4109A}"/>
          </ac:spMkLst>
        </pc:spChg>
        <pc:spChg chg="add mod">
          <ac:chgData name="Perrine RODIER - Le Nouveau Belier" userId="8d18d86c-7c03-4563-8894-8ee266adb6ca" providerId="ADAL" clId="{36F8484C-CE0B-45F2-98B7-0442D9389B2D}" dt="2025-10-03T16:38:48.631" v="2107" actId="14100"/>
          <ac:spMkLst>
            <pc:docMk/>
            <pc:sldMk cId="3318463840" sldId="1897"/>
            <ac:spMk id="31" creationId="{06EFC33E-15E1-676D-9CA5-DE7117AD4740}"/>
          </ac:spMkLst>
        </pc:spChg>
        <pc:picChg chg="add mod ord modCrop">
          <ac:chgData name="Perrine RODIER - Le Nouveau Belier" userId="8d18d86c-7c03-4563-8894-8ee266adb6ca" providerId="ADAL" clId="{36F8484C-CE0B-45F2-98B7-0442D9389B2D}" dt="2025-10-03T16:33:52.215" v="2007" actId="166"/>
          <ac:picMkLst>
            <pc:docMk/>
            <pc:sldMk cId="3318463840" sldId="1897"/>
            <ac:picMk id="9" creationId="{ADF60545-CDF4-7641-B6F3-268A53E4B0A1}"/>
          </ac:picMkLst>
        </pc:picChg>
        <pc:picChg chg="add mod modCrop">
          <ac:chgData name="Perrine RODIER - Le Nouveau Belier" userId="8d18d86c-7c03-4563-8894-8ee266adb6ca" providerId="ADAL" clId="{36F8484C-CE0B-45F2-98B7-0442D9389B2D}" dt="2025-10-03T16:33:44.781" v="2006" actId="1037"/>
          <ac:picMkLst>
            <pc:docMk/>
            <pc:sldMk cId="3318463840" sldId="1897"/>
            <ac:picMk id="11" creationId="{0EF7562C-1F71-9B0E-E629-9EC3250705DF}"/>
          </ac:picMkLst>
        </pc:picChg>
        <pc:picChg chg="add del mod modCrop">
          <ac:chgData name="Perrine RODIER - Le Nouveau Belier" userId="8d18d86c-7c03-4563-8894-8ee266adb6ca" providerId="ADAL" clId="{36F8484C-CE0B-45F2-98B7-0442D9389B2D}" dt="2025-10-03T16:36:32.912" v="2047" actId="1037"/>
          <ac:picMkLst>
            <pc:docMk/>
            <pc:sldMk cId="3318463840" sldId="1897"/>
            <ac:picMk id="24" creationId="{CB5E3F90-A5DC-B8E9-D317-F362FA1C54A5}"/>
          </ac:picMkLst>
        </pc:picChg>
        <pc:picChg chg="add mod">
          <ac:chgData name="Perrine RODIER - Le Nouveau Belier" userId="8d18d86c-7c03-4563-8894-8ee266adb6ca" providerId="ADAL" clId="{36F8484C-CE0B-45F2-98B7-0442D9389B2D}" dt="2025-10-03T16:37:11.491" v="2052" actId="14100"/>
          <ac:picMkLst>
            <pc:docMk/>
            <pc:sldMk cId="3318463840" sldId="1897"/>
            <ac:picMk id="26" creationId="{8D3906A4-357A-B048-C171-31303406600C}"/>
          </ac:picMkLst>
        </pc:picChg>
        <pc:picChg chg="add mod modCrop">
          <ac:chgData name="Perrine RODIER - Le Nouveau Belier" userId="8d18d86c-7c03-4563-8894-8ee266adb6ca" providerId="ADAL" clId="{36F8484C-CE0B-45F2-98B7-0442D9389B2D}" dt="2025-10-03T16:36:41.259" v="2048" actId="18131"/>
          <ac:picMkLst>
            <pc:docMk/>
            <pc:sldMk cId="3318463840" sldId="1897"/>
            <ac:picMk id="28" creationId="{62F4DB5B-C2F2-8457-4318-005AE4AD338F}"/>
          </ac:picMkLst>
        </pc:picChg>
        <pc:picChg chg="add mod">
          <ac:chgData name="Perrine RODIER - Le Nouveau Belier" userId="8d18d86c-7c03-4563-8894-8ee266adb6ca" providerId="ADAL" clId="{36F8484C-CE0B-45F2-98B7-0442D9389B2D}" dt="2025-10-03T16:36:22.244" v="2030" actId="14100"/>
          <ac:picMkLst>
            <pc:docMk/>
            <pc:sldMk cId="3318463840" sldId="1897"/>
            <ac:picMk id="30" creationId="{9B769DAE-E7B7-4AAC-3EBB-04BAC3049B92}"/>
          </ac:picMkLst>
        </pc:picChg>
      </pc:sldChg>
      <pc:sldChg chg="addSp delSp modSp add mod">
        <pc:chgData name="Perrine RODIER - Le Nouveau Belier" userId="8d18d86c-7c03-4563-8894-8ee266adb6ca" providerId="ADAL" clId="{36F8484C-CE0B-45F2-98B7-0442D9389B2D}" dt="2025-10-06T12:59:55.994" v="2328" actId="1035"/>
        <pc:sldMkLst>
          <pc:docMk/>
          <pc:sldMk cId="1217521582" sldId="1898"/>
        </pc:sldMkLst>
        <pc:spChg chg="mod">
          <ac:chgData name="Perrine RODIER - Le Nouveau Belier" userId="8d18d86c-7c03-4563-8894-8ee266adb6ca" providerId="ADAL" clId="{36F8484C-CE0B-45F2-98B7-0442D9389B2D}" dt="2025-10-06T12:57:35.845" v="2282" actId="20577"/>
          <ac:spMkLst>
            <pc:docMk/>
            <pc:sldMk cId="1217521582" sldId="1898"/>
            <ac:spMk id="3" creationId="{31488F94-29E3-02CB-E941-F755DDAEECB5}"/>
          </ac:spMkLst>
        </pc:spChg>
        <pc:spChg chg="mod">
          <ac:chgData name="Perrine RODIER - Le Nouveau Belier" userId="8d18d86c-7c03-4563-8894-8ee266adb6ca" providerId="ADAL" clId="{36F8484C-CE0B-45F2-98B7-0442D9389B2D}" dt="2025-10-06T12:58:01.120" v="2288" actId="14100"/>
          <ac:spMkLst>
            <pc:docMk/>
            <pc:sldMk cId="1217521582" sldId="1898"/>
            <ac:spMk id="4" creationId="{BA05CC2E-D051-1473-DE6A-EC333D94CF0E}"/>
          </ac:spMkLst>
        </pc:spChg>
        <pc:spChg chg="add">
          <ac:chgData name="Perrine RODIER - Le Nouveau Belier" userId="8d18d86c-7c03-4563-8894-8ee266adb6ca" providerId="ADAL" clId="{36F8484C-CE0B-45F2-98B7-0442D9389B2D}" dt="2025-10-06T12:38:03.405" v="2142"/>
          <ac:spMkLst>
            <pc:docMk/>
            <pc:sldMk cId="1217521582" sldId="1898"/>
            <ac:spMk id="6" creationId="{BB4D2596-057F-825E-7F2D-BC00516ACDBC}"/>
          </ac:spMkLst>
        </pc:spChg>
        <pc:spChg chg="add">
          <ac:chgData name="Perrine RODIER - Le Nouveau Belier" userId="8d18d86c-7c03-4563-8894-8ee266adb6ca" providerId="ADAL" clId="{36F8484C-CE0B-45F2-98B7-0442D9389B2D}" dt="2025-10-06T12:38:03.405" v="2142"/>
          <ac:spMkLst>
            <pc:docMk/>
            <pc:sldMk cId="1217521582" sldId="1898"/>
            <ac:spMk id="8" creationId="{04178943-67D4-EC7C-7E72-A8F0013E3C08}"/>
          </ac:spMkLst>
        </pc:spChg>
        <pc:spChg chg="add">
          <ac:chgData name="Perrine RODIER - Le Nouveau Belier" userId="8d18d86c-7c03-4563-8894-8ee266adb6ca" providerId="ADAL" clId="{36F8484C-CE0B-45F2-98B7-0442D9389B2D}" dt="2025-10-06T12:38:03.405" v="2142"/>
          <ac:spMkLst>
            <pc:docMk/>
            <pc:sldMk cId="1217521582" sldId="1898"/>
            <ac:spMk id="10" creationId="{1BAA0592-5739-B91F-A299-145E61937CC2}"/>
          </ac:spMkLst>
        </pc:spChg>
        <pc:spChg chg="add">
          <ac:chgData name="Perrine RODIER - Le Nouveau Belier" userId="8d18d86c-7c03-4563-8894-8ee266adb6ca" providerId="ADAL" clId="{36F8484C-CE0B-45F2-98B7-0442D9389B2D}" dt="2025-10-06T12:38:03.405" v="2142"/>
          <ac:spMkLst>
            <pc:docMk/>
            <pc:sldMk cId="1217521582" sldId="1898"/>
            <ac:spMk id="13" creationId="{95CEA08F-8ABA-5682-B407-34030387E51E}"/>
          </ac:spMkLst>
        </pc:spChg>
        <pc:spChg chg="add">
          <ac:chgData name="Perrine RODIER - Le Nouveau Belier" userId="8d18d86c-7c03-4563-8894-8ee266adb6ca" providerId="ADAL" clId="{36F8484C-CE0B-45F2-98B7-0442D9389B2D}" dt="2025-10-06T12:38:03.405" v="2142"/>
          <ac:spMkLst>
            <pc:docMk/>
            <pc:sldMk cId="1217521582" sldId="1898"/>
            <ac:spMk id="14" creationId="{C607D058-6B30-9E60-6C8A-459B2CC542BE}"/>
          </ac:spMkLst>
        </pc:spChg>
        <pc:spChg chg="mod">
          <ac:chgData name="Perrine RODIER - Le Nouveau Belier" userId="8d18d86c-7c03-4563-8894-8ee266adb6ca" providerId="ADAL" clId="{36F8484C-CE0B-45F2-98B7-0442D9389B2D}" dt="2025-10-06T12:58:06.834" v="2289" actId="1076"/>
          <ac:spMkLst>
            <pc:docMk/>
            <pc:sldMk cId="1217521582" sldId="1898"/>
            <ac:spMk id="31" creationId="{A238FCA4-ADBC-2F53-88C2-C2B408A96E90}"/>
          </ac:spMkLst>
        </pc:spChg>
        <pc:picChg chg="del mod">
          <ac:chgData name="Perrine RODIER - Le Nouveau Belier" userId="8d18d86c-7c03-4563-8894-8ee266adb6ca" providerId="ADAL" clId="{36F8484C-CE0B-45F2-98B7-0442D9389B2D}" dt="2025-10-06T12:57:12.072" v="2272" actId="478"/>
          <ac:picMkLst>
            <pc:docMk/>
            <pc:sldMk cId="1217521582" sldId="1898"/>
            <ac:picMk id="9" creationId="{8A8F6DEC-2BA1-8992-A7F2-D24B0D3B1A27}"/>
          </ac:picMkLst>
        </pc:picChg>
        <pc:picChg chg="del mod">
          <ac:chgData name="Perrine RODIER - Le Nouveau Belier" userId="8d18d86c-7c03-4563-8894-8ee266adb6ca" providerId="ADAL" clId="{36F8484C-CE0B-45F2-98B7-0442D9389B2D}" dt="2025-10-06T12:57:12.072" v="2272" actId="478"/>
          <ac:picMkLst>
            <pc:docMk/>
            <pc:sldMk cId="1217521582" sldId="1898"/>
            <ac:picMk id="11" creationId="{6CD813D3-F3B5-A392-412E-CDC583469E7A}"/>
          </ac:picMkLst>
        </pc:picChg>
        <pc:picChg chg="add mod">
          <ac:chgData name="Perrine RODIER - Le Nouveau Belier" userId="8d18d86c-7c03-4563-8894-8ee266adb6ca" providerId="ADAL" clId="{36F8484C-CE0B-45F2-98B7-0442D9389B2D}" dt="2025-10-06T12:57:57.095" v="2287" actId="1076"/>
          <ac:picMkLst>
            <pc:docMk/>
            <pc:sldMk cId="1217521582" sldId="1898"/>
            <ac:picMk id="16" creationId="{9D94F199-A053-1EBF-7814-CFA7BC2FDD2D}"/>
          </ac:picMkLst>
        </pc:picChg>
        <pc:picChg chg="add mod">
          <ac:chgData name="Perrine RODIER - Le Nouveau Belier" userId="8d18d86c-7c03-4563-8894-8ee266adb6ca" providerId="ADAL" clId="{36F8484C-CE0B-45F2-98B7-0442D9389B2D}" dt="2025-10-06T12:58:58.417" v="2311" actId="1076"/>
          <ac:picMkLst>
            <pc:docMk/>
            <pc:sldMk cId="1217521582" sldId="1898"/>
            <ac:picMk id="20" creationId="{C8652D4D-E605-0C00-1D76-F6F6EEB05C41}"/>
          </ac:picMkLst>
        </pc:picChg>
        <pc:picChg chg="add mod">
          <ac:chgData name="Perrine RODIER - Le Nouveau Belier" userId="8d18d86c-7c03-4563-8894-8ee266adb6ca" providerId="ADAL" clId="{36F8484C-CE0B-45F2-98B7-0442D9389B2D}" dt="2025-10-06T12:59:17.311" v="2315" actId="1076"/>
          <ac:picMkLst>
            <pc:docMk/>
            <pc:sldMk cId="1217521582" sldId="1898"/>
            <ac:picMk id="22" creationId="{6E83A9E0-D650-154C-116B-58FFD21BED6B}"/>
          </ac:picMkLst>
        </pc:picChg>
        <pc:picChg chg="del">
          <ac:chgData name="Perrine RODIER - Le Nouveau Belier" userId="8d18d86c-7c03-4563-8894-8ee266adb6ca" providerId="ADAL" clId="{36F8484C-CE0B-45F2-98B7-0442D9389B2D}" dt="2025-10-06T12:57:18.216" v="2275" actId="478"/>
          <ac:picMkLst>
            <pc:docMk/>
            <pc:sldMk cId="1217521582" sldId="1898"/>
            <ac:picMk id="24" creationId="{9803871C-538C-067A-CC4F-6A291D8B81EF}"/>
          </ac:picMkLst>
        </pc:picChg>
        <pc:picChg chg="add mod">
          <ac:chgData name="Perrine RODIER - Le Nouveau Belier" userId="8d18d86c-7c03-4563-8894-8ee266adb6ca" providerId="ADAL" clId="{36F8484C-CE0B-45F2-98B7-0442D9389B2D}" dt="2025-10-06T12:59:13.223" v="2314" actId="1076"/>
          <ac:picMkLst>
            <pc:docMk/>
            <pc:sldMk cId="1217521582" sldId="1898"/>
            <ac:picMk id="25" creationId="{6D6488CA-52C9-4674-98C7-A49EBEE512D5}"/>
          </ac:picMkLst>
        </pc:picChg>
        <pc:picChg chg="del">
          <ac:chgData name="Perrine RODIER - Le Nouveau Belier" userId="8d18d86c-7c03-4563-8894-8ee266adb6ca" providerId="ADAL" clId="{36F8484C-CE0B-45F2-98B7-0442D9389B2D}" dt="2025-10-06T12:57:13.711" v="2273" actId="478"/>
          <ac:picMkLst>
            <pc:docMk/>
            <pc:sldMk cId="1217521582" sldId="1898"/>
            <ac:picMk id="26" creationId="{2DE17AF7-D25F-67BF-A53F-64CBB9ED5D32}"/>
          </ac:picMkLst>
        </pc:picChg>
        <pc:picChg chg="del mod">
          <ac:chgData name="Perrine RODIER - Le Nouveau Belier" userId="8d18d86c-7c03-4563-8894-8ee266adb6ca" providerId="ADAL" clId="{36F8484C-CE0B-45F2-98B7-0442D9389B2D}" dt="2025-10-06T12:57:12.072" v="2272" actId="478"/>
          <ac:picMkLst>
            <pc:docMk/>
            <pc:sldMk cId="1217521582" sldId="1898"/>
            <ac:picMk id="28" creationId="{6981CAE5-3130-0962-B45E-91F287CCB08F}"/>
          </ac:picMkLst>
        </pc:picChg>
        <pc:picChg chg="add mod ord">
          <ac:chgData name="Perrine RODIER - Le Nouveau Belier" userId="8d18d86c-7c03-4563-8894-8ee266adb6ca" providerId="ADAL" clId="{36F8484C-CE0B-45F2-98B7-0442D9389B2D}" dt="2025-10-06T12:59:28.521" v="2320" actId="1076"/>
          <ac:picMkLst>
            <pc:docMk/>
            <pc:sldMk cId="1217521582" sldId="1898"/>
            <ac:picMk id="29" creationId="{C9DADA3A-2C78-FB24-354F-21704C7BCDBB}"/>
          </ac:picMkLst>
        </pc:picChg>
        <pc:picChg chg="del mod">
          <ac:chgData name="Perrine RODIER - Le Nouveau Belier" userId="8d18d86c-7c03-4563-8894-8ee266adb6ca" providerId="ADAL" clId="{36F8484C-CE0B-45F2-98B7-0442D9389B2D}" dt="2025-10-06T12:57:12.072" v="2272" actId="478"/>
          <ac:picMkLst>
            <pc:docMk/>
            <pc:sldMk cId="1217521582" sldId="1898"/>
            <ac:picMk id="30" creationId="{EEF7013F-2B77-F1EC-2998-FBB2A9A2F82D}"/>
          </ac:picMkLst>
        </pc:picChg>
        <pc:picChg chg="add mod">
          <ac:chgData name="Perrine RODIER - Le Nouveau Belier" userId="8d18d86c-7c03-4563-8894-8ee266adb6ca" providerId="ADAL" clId="{36F8484C-CE0B-45F2-98B7-0442D9389B2D}" dt="2025-10-06T12:59:55.994" v="2328" actId="1035"/>
          <ac:picMkLst>
            <pc:docMk/>
            <pc:sldMk cId="1217521582" sldId="1898"/>
            <ac:picMk id="33" creationId="{385DF7C6-CD08-0723-684F-4472B94ED2D1}"/>
          </ac:picMkLst>
        </pc:picChg>
      </pc:sldChg>
      <pc:sldChg chg="addSp delSp modSp add mod">
        <pc:chgData name="Perrine RODIER - Le Nouveau Belier" userId="8d18d86c-7c03-4563-8894-8ee266adb6ca" providerId="ADAL" clId="{36F8484C-CE0B-45F2-98B7-0442D9389B2D}" dt="2025-10-06T13:58:06.103" v="2525" actId="20577"/>
        <pc:sldMkLst>
          <pc:docMk/>
          <pc:sldMk cId="3755807210" sldId="1899"/>
        </pc:sldMkLst>
        <pc:spChg chg="mod">
          <ac:chgData name="Perrine RODIER - Le Nouveau Belier" userId="8d18d86c-7c03-4563-8894-8ee266adb6ca" providerId="ADAL" clId="{36F8484C-CE0B-45F2-98B7-0442D9389B2D}" dt="2025-10-06T13:57:59.293" v="2523" actId="113"/>
          <ac:spMkLst>
            <pc:docMk/>
            <pc:sldMk cId="3755807210" sldId="1899"/>
            <ac:spMk id="3" creationId="{EC659534-81AA-9E01-CF61-0AEA4D452EE9}"/>
          </ac:spMkLst>
        </pc:spChg>
        <pc:spChg chg="mod">
          <ac:chgData name="Perrine RODIER - Le Nouveau Belier" userId="8d18d86c-7c03-4563-8894-8ee266adb6ca" providerId="ADAL" clId="{36F8484C-CE0B-45F2-98B7-0442D9389B2D}" dt="2025-10-06T13:58:06.103" v="2525" actId="20577"/>
          <ac:spMkLst>
            <pc:docMk/>
            <pc:sldMk cId="3755807210" sldId="1899"/>
            <ac:spMk id="4" creationId="{0CE0A395-2F22-7E84-F929-9D79A0AAF578}"/>
          </ac:spMkLst>
        </pc:spChg>
        <pc:spChg chg="mod">
          <ac:chgData name="Perrine RODIER - Le Nouveau Belier" userId="8d18d86c-7c03-4563-8894-8ee266adb6ca" providerId="ADAL" clId="{36F8484C-CE0B-45F2-98B7-0442D9389B2D}" dt="2025-10-06T13:57:35.836" v="2522" actId="1038"/>
          <ac:spMkLst>
            <pc:docMk/>
            <pc:sldMk cId="3755807210" sldId="1899"/>
            <ac:spMk id="31" creationId="{F6B74C3F-229B-9759-79DC-ACBAD64EF3D0}"/>
          </ac:spMkLst>
        </pc:spChg>
        <pc:picChg chg="add mod">
          <ac:chgData name="Perrine RODIER - Le Nouveau Belier" userId="8d18d86c-7c03-4563-8894-8ee266adb6ca" providerId="ADAL" clId="{36F8484C-CE0B-45F2-98B7-0442D9389B2D}" dt="2025-10-06T13:56:08.059" v="2500" actId="1076"/>
          <ac:picMkLst>
            <pc:docMk/>
            <pc:sldMk cId="3755807210" sldId="1899"/>
            <ac:picMk id="8" creationId="{37E80DE2-6042-E678-FCB1-E8E4A87B5E9D}"/>
          </ac:picMkLst>
        </pc:picChg>
        <pc:picChg chg="del">
          <ac:chgData name="Perrine RODIER - Le Nouveau Belier" userId="8d18d86c-7c03-4563-8894-8ee266adb6ca" providerId="ADAL" clId="{36F8484C-CE0B-45F2-98B7-0442D9389B2D}" dt="2025-10-06T13:44:13.226" v="2446" actId="478"/>
          <ac:picMkLst>
            <pc:docMk/>
            <pc:sldMk cId="3755807210" sldId="1899"/>
            <ac:picMk id="9" creationId="{47E2168F-213B-F998-0D0D-AE9CED030392}"/>
          </ac:picMkLst>
        </pc:picChg>
        <pc:picChg chg="del">
          <ac:chgData name="Perrine RODIER - Le Nouveau Belier" userId="8d18d86c-7c03-4563-8894-8ee266adb6ca" providerId="ADAL" clId="{36F8484C-CE0B-45F2-98B7-0442D9389B2D}" dt="2025-10-06T13:44:13.226" v="2446" actId="478"/>
          <ac:picMkLst>
            <pc:docMk/>
            <pc:sldMk cId="3755807210" sldId="1899"/>
            <ac:picMk id="11" creationId="{92F7F609-FA07-CA98-9849-3BC753431727}"/>
          </ac:picMkLst>
        </pc:picChg>
        <pc:picChg chg="add mod modCrop">
          <ac:chgData name="Perrine RODIER - Le Nouveau Belier" userId="8d18d86c-7c03-4563-8894-8ee266adb6ca" providerId="ADAL" clId="{36F8484C-CE0B-45F2-98B7-0442D9389B2D}" dt="2025-10-06T13:55:53.596" v="2495" actId="1076"/>
          <ac:picMkLst>
            <pc:docMk/>
            <pc:sldMk cId="3755807210" sldId="1899"/>
            <ac:picMk id="13" creationId="{8E004C98-BB7A-ED22-FF44-14204A5FB49C}"/>
          </ac:picMkLst>
        </pc:picChg>
        <pc:picChg chg="add mod">
          <ac:chgData name="Perrine RODIER - Le Nouveau Belier" userId="8d18d86c-7c03-4563-8894-8ee266adb6ca" providerId="ADAL" clId="{36F8484C-CE0B-45F2-98B7-0442D9389B2D}" dt="2025-10-06T13:56:05.737" v="2499" actId="1076"/>
          <ac:picMkLst>
            <pc:docMk/>
            <pc:sldMk cId="3755807210" sldId="1899"/>
            <ac:picMk id="15" creationId="{D0AF14E6-3E63-CA15-69D2-28866B83CFE3}"/>
          </ac:picMkLst>
        </pc:picChg>
        <pc:picChg chg="add mod">
          <ac:chgData name="Perrine RODIER - Le Nouveau Belier" userId="8d18d86c-7c03-4563-8894-8ee266adb6ca" providerId="ADAL" clId="{36F8484C-CE0B-45F2-98B7-0442D9389B2D}" dt="2025-10-06T13:56:09.982" v="2501" actId="1076"/>
          <ac:picMkLst>
            <pc:docMk/>
            <pc:sldMk cId="3755807210" sldId="1899"/>
            <ac:picMk id="18" creationId="{D16447D5-6FB7-5524-290E-ADB9289E798A}"/>
          </ac:picMkLst>
        </pc:picChg>
        <pc:picChg chg="add mod">
          <ac:chgData name="Perrine RODIER - Le Nouveau Belier" userId="8d18d86c-7c03-4563-8894-8ee266adb6ca" providerId="ADAL" clId="{36F8484C-CE0B-45F2-98B7-0442D9389B2D}" dt="2025-10-06T13:55:51.094" v="2494" actId="14100"/>
          <ac:picMkLst>
            <pc:docMk/>
            <pc:sldMk cId="3755807210" sldId="1899"/>
            <ac:picMk id="21" creationId="{5DC878CF-13E5-E68E-24AB-A757474395F5}"/>
          </ac:picMkLst>
        </pc:picChg>
        <pc:picChg chg="del">
          <ac:chgData name="Perrine RODIER - Le Nouveau Belier" userId="8d18d86c-7c03-4563-8894-8ee266adb6ca" providerId="ADAL" clId="{36F8484C-CE0B-45F2-98B7-0442D9389B2D}" dt="2025-10-06T13:44:15.639" v="2447" actId="478"/>
          <ac:picMkLst>
            <pc:docMk/>
            <pc:sldMk cId="3755807210" sldId="1899"/>
            <ac:picMk id="24" creationId="{5499E630-4046-D526-A4E6-AA9D3006EE61}"/>
          </ac:picMkLst>
        </pc:picChg>
        <pc:picChg chg="del">
          <ac:chgData name="Perrine RODIER - Le Nouveau Belier" userId="8d18d86c-7c03-4563-8894-8ee266adb6ca" providerId="ADAL" clId="{36F8484C-CE0B-45F2-98B7-0442D9389B2D}" dt="2025-10-06T13:44:15.639" v="2447" actId="478"/>
          <ac:picMkLst>
            <pc:docMk/>
            <pc:sldMk cId="3755807210" sldId="1899"/>
            <ac:picMk id="26" creationId="{4EB4A869-2F4E-181D-AD53-E2AFE1509C2B}"/>
          </ac:picMkLst>
        </pc:picChg>
        <pc:picChg chg="del">
          <ac:chgData name="Perrine RODIER - Le Nouveau Belier" userId="8d18d86c-7c03-4563-8894-8ee266adb6ca" providerId="ADAL" clId="{36F8484C-CE0B-45F2-98B7-0442D9389B2D}" dt="2025-10-06T13:44:13.226" v="2446" actId="478"/>
          <ac:picMkLst>
            <pc:docMk/>
            <pc:sldMk cId="3755807210" sldId="1899"/>
            <ac:picMk id="28" creationId="{1625C5E0-6196-D1F8-D361-63A9BEC711F0}"/>
          </ac:picMkLst>
        </pc:picChg>
        <pc:picChg chg="del">
          <ac:chgData name="Perrine RODIER - Le Nouveau Belier" userId="8d18d86c-7c03-4563-8894-8ee266adb6ca" providerId="ADAL" clId="{36F8484C-CE0B-45F2-98B7-0442D9389B2D}" dt="2025-10-06T13:44:15.639" v="2447" actId="478"/>
          <ac:picMkLst>
            <pc:docMk/>
            <pc:sldMk cId="3755807210" sldId="1899"/>
            <ac:picMk id="30" creationId="{CAFD7C32-CBB0-944E-97AE-121F837BAB2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4276778" cy="338117"/>
          </a:xfrm>
          <a:prstGeom prst="rect">
            <a:avLst/>
          </a:prstGeom>
        </p:spPr>
        <p:txBody>
          <a:bodyPr vert="horz" lIns="94895" tIns="47448" rIns="94895" bIns="47448" rtlCol="0"/>
          <a:lstStyle>
            <a:lvl1pPr algn="l">
              <a:defRPr sz="1200"/>
            </a:lvl1pPr>
          </a:lstStyle>
          <a:p>
            <a:endParaRPr lang="fr-FR"/>
          </a:p>
        </p:txBody>
      </p:sp>
      <p:sp>
        <p:nvSpPr>
          <p:cNvPr id="3" name="Espace réservé de la date 2"/>
          <p:cNvSpPr>
            <a:spLocks noGrp="1"/>
          </p:cNvSpPr>
          <p:nvPr>
            <p:ph type="dt" idx="1"/>
          </p:nvPr>
        </p:nvSpPr>
        <p:spPr>
          <a:xfrm>
            <a:off x="5590426" y="0"/>
            <a:ext cx="4276778" cy="338117"/>
          </a:xfrm>
          <a:prstGeom prst="rect">
            <a:avLst/>
          </a:prstGeom>
        </p:spPr>
        <p:txBody>
          <a:bodyPr vert="horz" lIns="94895" tIns="47448" rIns="94895" bIns="47448" rtlCol="0"/>
          <a:lstStyle>
            <a:lvl1pPr algn="r">
              <a:defRPr sz="1200"/>
            </a:lvl1pPr>
          </a:lstStyle>
          <a:p>
            <a:fld id="{1AF795A4-66A1-43EF-9029-8FAFEFC3FD75}" type="datetimeFigureOut">
              <a:rPr lang="fr-FR" smtClean="0"/>
              <a:t>03/10/2025</a:t>
            </a:fld>
            <a:endParaRPr lang="fr-FR"/>
          </a:p>
        </p:txBody>
      </p:sp>
      <p:sp>
        <p:nvSpPr>
          <p:cNvPr id="4" name="Espace réservé de l'image des diapositives 3"/>
          <p:cNvSpPr>
            <a:spLocks noGrp="1" noRot="1" noChangeAspect="1"/>
          </p:cNvSpPr>
          <p:nvPr>
            <p:ph type="sldImg" idx="2"/>
          </p:nvPr>
        </p:nvSpPr>
        <p:spPr>
          <a:xfrm>
            <a:off x="2914650" y="842963"/>
            <a:ext cx="4040188" cy="2273300"/>
          </a:xfrm>
          <a:prstGeom prst="rect">
            <a:avLst/>
          </a:prstGeom>
          <a:noFill/>
          <a:ln w="12700">
            <a:solidFill>
              <a:prstClr val="black"/>
            </a:solidFill>
          </a:ln>
        </p:spPr>
        <p:txBody>
          <a:bodyPr vert="horz" lIns="94895" tIns="47448" rIns="94895" bIns="47448" rtlCol="0" anchor="ctr"/>
          <a:lstStyle/>
          <a:p>
            <a:endParaRPr lang="fr-FR"/>
          </a:p>
        </p:txBody>
      </p:sp>
      <p:sp>
        <p:nvSpPr>
          <p:cNvPr id="5" name="Espace réservé des notes 4"/>
          <p:cNvSpPr>
            <a:spLocks noGrp="1"/>
          </p:cNvSpPr>
          <p:nvPr>
            <p:ph type="body" sz="quarter" idx="3"/>
          </p:nvPr>
        </p:nvSpPr>
        <p:spPr>
          <a:xfrm>
            <a:off x="986949" y="3243115"/>
            <a:ext cx="7895590" cy="2653456"/>
          </a:xfrm>
          <a:prstGeom prst="rect">
            <a:avLst/>
          </a:prstGeom>
        </p:spPr>
        <p:txBody>
          <a:bodyPr vert="horz" lIns="94895" tIns="47448" rIns="94895" bIns="47448"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6400823"/>
            <a:ext cx="4276778" cy="338116"/>
          </a:xfrm>
          <a:prstGeom prst="rect">
            <a:avLst/>
          </a:prstGeom>
        </p:spPr>
        <p:txBody>
          <a:bodyPr vert="horz" lIns="94895" tIns="47448" rIns="94895" bIns="47448"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5590426" y="6400823"/>
            <a:ext cx="4276778" cy="338116"/>
          </a:xfrm>
          <a:prstGeom prst="rect">
            <a:avLst/>
          </a:prstGeom>
        </p:spPr>
        <p:txBody>
          <a:bodyPr vert="horz" lIns="94895" tIns="47448" rIns="94895" bIns="47448" rtlCol="0" anchor="b"/>
          <a:lstStyle>
            <a:lvl1pPr algn="r">
              <a:defRPr sz="1200"/>
            </a:lvl1pPr>
          </a:lstStyle>
          <a:p>
            <a:fld id="{33D9C152-1E26-4F05-B6D8-64339A8ABC77}" type="slidenum">
              <a:rPr lang="fr-FR" smtClean="0"/>
              <a:t>‹N°›</a:t>
            </a:fld>
            <a:endParaRPr lang="fr-FR"/>
          </a:p>
        </p:txBody>
      </p:sp>
    </p:spTree>
    <p:extLst>
      <p:ext uri="{BB962C8B-B14F-4D97-AF65-F5344CB8AC3E}">
        <p14:creationId xmlns:p14="http://schemas.microsoft.com/office/powerpoint/2010/main" val="3874350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None/>
            </a:pPr>
            <a:r>
              <a:rPr lang="fr-FR" sz="1200" dirty="0">
                <a:latin typeface="Avenir Next LT Pro" panose="020B0504020202020204" pitchFamily="34" charset="0"/>
              </a:rPr>
              <a:t>Chabichou à Courchevel</a:t>
            </a:r>
          </a:p>
          <a:p>
            <a:pPr marL="0" indent="0">
              <a:buNone/>
            </a:pPr>
            <a:r>
              <a:rPr lang="fr-FR" sz="1200" dirty="0">
                <a:latin typeface="Avenir Next LT Pro" panose="020B0504020202020204" pitchFamily="34" charset="0"/>
              </a:rPr>
              <a:t>Le couvent des minimes</a:t>
            </a:r>
          </a:p>
          <a:p>
            <a:pPr marL="0" indent="0">
              <a:buNone/>
            </a:pPr>
            <a:r>
              <a:rPr lang="fr-FR" sz="1200" dirty="0">
                <a:latin typeface="Avenir Next LT Pro" panose="020B0504020202020204" pitchFamily="34" charset="0"/>
              </a:rPr>
              <a:t>La petite folie (couple)</a:t>
            </a:r>
          </a:p>
          <a:p>
            <a:pPr marL="0" indent="0">
              <a:buNone/>
            </a:pPr>
            <a:r>
              <a:rPr lang="fr-FR" sz="1200" dirty="0" err="1">
                <a:latin typeface="Avenir Next LT Pro" panose="020B0504020202020204" pitchFamily="34" charset="0"/>
              </a:rPr>
              <a:t>Ludovix</a:t>
            </a:r>
            <a:r>
              <a:rPr lang="fr-FR" sz="1200" dirty="0">
                <a:latin typeface="Avenir Next LT Pro" panose="020B0504020202020204" pitchFamily="34" charset="0"/>
              </a:rPr>
              <a:t> Schwartz</a:t>
            </a:r>
          </a:p>
          <a:p>
            <a:pPr marL="0" indent="0">
              <a:buNone/>
            </a:pPr>
            <a:r>
              <a:rPr lang="fr-FR" sz="1200" dirty="0" err="1">
                <a:latin typeface="Avenir Next LT Pro" panose="020B0504020202020204" pitchFamily="34" charset="0"/>
              </a:rPr>
              <a:t>Gaetant</a:t>
            </a:r>
            <a:r>
              <a:rPr lang="fr-FR" sz="1200" dirty="0">
                <a:latin typeface="Avenir Next LT Pro" panose="020B0504020202020204" pitchFamily="34" charset="0"/>
              </a:rPr>
              <a:t> </a:t>
            </a:r>
            <a:r>
              <a:rPr lang="fr-FR" sz="1200" dirty="0" err="1">
                <a:latin typeface="Avenir Next LT Pro" panose="020B0504020202020204" pitchFamily="34" charset="0"/>
              </a:rPr>
              <a:t>Perrulli</a:t>
            </a:r>
            <a:r>
              <a:rPr lang="fr-FR" sz="1200" dirty="0">
                <a:latin typeface="Avenir Next LT Pro" panose="020B0504020202020204" pitchFamily="34" charset="0"/>
              </a:rPr>
              <a:t> Domaine de la corniche</a:t>
            </a:r>
          </a:p>
          <a:p>
            <a:pPr marL="0" indent="0">
              <a:buNone/>
            </a:pPr>
            <a:r>
              <a:rPr lang="fr-FR" sz="1200" dirty="0">
                <a:latin typeface="Avenir Next LT Pro" panose="020B0504020202020204" pitchFamily="34" charset="0"/>
              </a:rPr>
              <a:t>Prochainement </a:t>
            </a:r>
          </a:p>
          <a:p>
            <a:pPr marL="0" indent="0">
              <a:buNone/>
            </a:pPr>
            <a:r>
              <a:rPr lang="fr-FR" sz="1200" dirty="0">
                <a:latin typeface="Avenir Next LT Pro" panose="020B0504020202020204" pitchFamily="34" charset="0"/>
              </a:rPr>
              <a:t>1 client de </a:t>
            </a:r>
            <a:r>
              <a:rPr lang="fr-FR" sz="1200" dirty="0" err="1">
                <a:latin typeface="Avenir Next LT Pro" panose="020B0504020202020204" pitchFamily="34" charset="0"/>
              </a:rPr>
              <a:t>lille</a:t>
            </a:r>
            <a:r>
              <a:rPr lang="fr-FR" sz="1200" dirty="0">
                <a:latin typeface="Avenir Next LT Pro" panose="020B0504020202020204" pitchFamily="34" charset="0"/>
              </a:rPr>
              <a:t> avec 2 estaminets</a:t>
            </a:r>
          </a:p>
          <a:p>
            <a:pPr marL="0" indent="0">
              <a:buNone/>
            </a:pPr>
            <a:endParaRPr lang="fr-FR" sz="1200" dirty="0">
              <a:latin typeface="Avenir Next LT Pro" panose="020B0504020202020204" pitchFamily="34" charset="0"/>
            </a:endParaRPr>
          </a:p>
          <a:p>
            <a:pPr marL="0" indent="0">
              <a:buNone/>
            </a:pPr>
            <a:r>
              <a:rPr lang="fr-FR" sz="1200" dirty="0">
                <a:latin typeface="Avenir Next LT Pro" panose="020B0504020202020204" pitchFamily="34" charset="0"/>
              </a:rPr>
              <a:t>Bouchon lyonnais avec certification</a:t>
            </a:r>
          </a:p>
          <a:p>
            <a:endParaRPr lang="fr-FR" dirty="0"/>
          </a:p>
        </p:txBody>
      </p:sp>
      <p:sp>
        <p:nvSpPr>
          <p:cNvPr id="4" name="Espace réservé du numéro de diapositive 3"/>
          <p:cNvSpPr>
            <a:spLocks noGrp="1"/>
          </p:cNvSpPr>
          <p:nvPr>
            <p:ph type="sldNum" sz="quarter" idx="5"/>
          </p:nvPr>
        </p:nvSpPr>
        <p:spPr/>
        <p:txBody>
          <a:bodyPr/>
          <a:lstStyle/>
          <a:p>
            <a:fld id="{33D9C152-1E26-4F05-B6D8-64339A8ABC77}" type="slidenum">
              <a:rPr lang="fr-FR" smtClean="0"/>
              <a:t>3</a:t>
            </a:fld>
            <a:endParaRPr lang="fr-FR"/>
          </a:p>
        </p:txBody>
      </p:sp>
    </p:spTree>
    <p:extLst>
      <p:ext uri="{BB962C8B-B14F-4D97-AF65-F5344CB8AC3E}">
        <p14:creationId xmlns:p14="http://schemas.microsoft.com/office/powerpoint/2010/main" val="3499399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98518-9F16-D440-B36D-7F079E0BF65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4948641-395C-E3F6-6939-BF26725DDF6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D1D28FB-0FAE-7469-F60A-E291C56DEE6C}"/>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07C3DAEB-63B5-D4E5-68DE-0C56DF5A6F8F}"/>
              </a:ext>
            </a:extLst>
          </p:cNvPr>
          <p:cNvSpPr>
            <a:spLocks noGrp="1"/>
          </p:cNvSpPr>
          <p:nvPr>
            <p:ph type="sldNum" sz="quarter" idx="5"/>
          </p:nvPr>
        </p:nvSpPr>
        <p:spPr/>
        <p:txBody>
          <a:bodyPr/>
          <a:lstStyle/>
          <a:p>
            <a:fld id="{33D9C152-1E26-4F05-B6D8-64339A8ABC77}" type="slidenum">
              <a:rPr lang="fr-FR" smtClean="0"/>
              <a:t>18</a:t>
            </a:fld>
            <a:endParaRPr lang="fr-FR"/>
          </a:p>
        </p:txBody>
      </p:sp>
    </p:spTree>
    <p:extLst>
      <p:ext uri="{BB962C8B-B14F-4D97-AF65-F5344CB8AC3E}">
        <p14:creationId xmlns:p14="http://schemas.microsoft.com/office/powerpoint/2010/main" val="820182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43DA7-CFE0-716E-ED1D-2C059EF404E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45B9EE5-F7A6-3E64-04AB-E101A894C4A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FE242A7-5C47-754E-7CB0-152B2C7B270D}"/>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1BED0206-89A3-FF9E-B0E9-9F539F621CE3}"/>
              </a:ext>
            </a:extLst>
          </p:cNvPr>
          <p:cNvSpPr>
            <a:spLocks noGrp="1"/>
          </p:cNvSpPr>
          <p:nvPr>
            <p:ph type="sldNum" sz="quarter" idx="5"/>
          </p:nvPr>
        </p:nvSpPr>
        <p:spPr/>
        <p:txBody>
          <a:bodyPr/>
          <a:lstStyle/>
          <a:p>
            <a:fld id="{33D9C152-1E26-4F05-B6D8-64339A8ABC77}" type="slidenum">
              <a:rPr lang="fr-FR" smtClean="0"/>
              <a:t>19</a:t>
            </a:fld>
            <a:endParaRPr lang="fr-FR"/>
          </a:p>
        </p:txBody>
      </p:sp>
    </p:spTree>
    <p:extLst>
      <p:ext uri="{BB962C8B-B14F-4D97-AF65-F5344CB8AC3E}">
        <p14:creationId xmlns:p14="http://schemas.microsoft.com/office/powerpoint/2010/main" val="2147126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3D9C152-1E26-4F05-B6D8-64339A8ABC77}" type="slidenum">
              <a:rPr lang="fr-FR" smtClean="0"/>
              <a:t>21</a:t>
            </a:fld>
            <a:endParaRPr lang="fr-FR"/>
          </a:p>
        </p:txBody>
      </p:sp>
    </p:spTree>
    <p:extLst>
      <p:ext uri="{BB962C8B-B14F-4D97-AF65-F5344CB8AC3E}">
        <p14:creationId xmlns:p14="http://schemas.microsoft.com/office/powerpoint/2010/main" val="2946125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3D9C152-1E26-4F05-B6D8-64339A8ABC77}" type="slidenum">
              <a:rPr lang="fr-FR" smtClean="0"/>
              <a:t>22</a:t>
            </a:fld>
            <a:endParaRPr lang="fr-FR"/>
          </a:p>
        </p:txBody>
      </p:sp>
    </p:spTree>
    <p:extLst>
      <p:ext uri="{BB962C8B-B14F-4D97-AF65-F5344CB8AC3E}">
        <p14:creationId xmlns:p14="http://schemas.microsoft.com/office/powerpoint/2010/main" val="323337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11A64-7EAB-872B-2168-EB9AF5332FC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C1067BB-86CE-85E0-D6F3-FDEBF6E910A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DC1047F-E77A-C229-61B7-752BC1229FE6}"/>
              </a:ext>
            </a:extLst>
          </p:cNvPr>
          <p:cNvSpPr>
            <a:spLocks noGrp="1"/>
          </p:cNvSpPr>
          <p:nvPr>
            <p:ph type="body" idx="1"/>
          </p:nvPr>
        </p:nvSpPr>
        <p:spPr/>
        <p:txBody>
          <a:bodyPr/>
          <a:lstStyle/>
          <a:p>
            <a:r>
              <a:rPr lang="fr-FR" dirty="0"/>
              <a:t>https://www.metro.fr/inspiration/recette-chef/cocktail/flower-spritz</a:t>
            </a:r>
          </a:p>
          <a:p>
            <a:r>
              <a:rPr lang="fr-FR" dirty="0"/>
              <a:t>https://www.metro.fr/inspiration/recette-chef/cocktail/55-collins</a:t>
            </a:r>
          </a:p>
          <a:p>
            <a:r>
              <a:rPr lang="fr-FR" dirty="0"/>
              <a:t>https://www.metro.fr/inspiration/recette-chef/cocktail/grey-goose-fizz</a:t>
            </a:r>
          </a:p>
        </p:txBody>
      </p:sp>
      <p:sp>
        <p:nvSpPr>
          <p:cNvPr id="4" name="Espace réservé du numéro de diapositive 3">
            <a:extLst>
              <a:ext uri="{FF2B5EF4-FFF2-40B4-BE49-F238E27FC236}">
                <a16:creationId xmlns:a16="http://schemas.microsoft.com/office/drawing/2014/main" id="{D5AA264F-9F6E-B052-6DB8-D4A4425951BA}"/>
              </a:ext>
            </a:extLst>
          </p:cNvPr>
          <p:cNvSpPr>
            <a:spLocks noGrp="1"/>
          </p:cNvSpPr>
          <p:nvPr>
            <p:ph type="sldNum" sz="quarter" idx="5"/>
          </p:nvPr>
        </p:nvSpPr>
        <p:spPr/>
        <p:txBody>
          <a:bodyPr/>
          <a:lstStyle/>
          <a:p>
            <a:fld id="{33D9C152-1E26-4F05-B6D8-64339A8ABC77}" type="slidenum">
              <a:rPr lang="fr-FR" smtClean="0"/>
              <a:t>23</a:t>
            </a:fld>
            <a:endParaRPr lang="fr-FR"/>
          </a:p>
        </p:txBody>
      </p:sp>
    </p:spTree>
    <p:extLst>
      <p:ext uri="{BB962C8B-B14F-4D97-AF65-F5344CB8AC3E}">
        <p14:creationId xmlns:p14="http://schemas.microsoft.com/office/powerpoint/2010/main" val="789896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3D9C152-1E26-4F05-B6D8-64339A8ABC77}" type="slidenum">
              <a:rPr lang="fr-FR" smtClean="0"/>
              <a:t>26</a:t>
            </a:fld>
            <a:endParaRPr lang="fr-FR"/>
          </a:p>
        </p:txBody>
      </p:sp>
    </p:spTree>
    <p:extLst>
      <p:ext uri="{BB962C8B-B14F-4D97-AF65-F5344CB8AC3E}">
        <p14:creationId xmlns:p14="http://schemas.microsoft.com/office/powerpoint/2010/main" val="3007713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3D9C152-1E26-4F05-B6D8-64339A8ABC77}" type="slidenum">
              <a:rPr lang="fr-FR" smtClean="0"/>
              <a:t>32</a:t>
            </a:fld>
            <a:endParaRPr lang="fr-FR"/>
          </a:p>
        </p:txBody>
      </p:sp>
    </p:spTree>
    <p:extLst>
      <p:ext uri="{BB962C8B-B14F-4D97-AF65-F5344CB8AC3E}">
        <p14:creationId xmlns:p14="http://schemas.microsoft.com/office/powerpoint/2010/main" val="3368878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3D9C152-1E26-4F05-B6D8-64339A8ABC77}" type="slidenum">
              <a:rPr lang="fr-FR" smtClean="0"/>
              <a:t>33</a:t>
            </a:fld>
            <a:endParaRPr lang="fr-FR"/>
          </a:p>
        </p:txBody>
      </p:sp>
    </p:spTree>
    <p:extLst>
      <p:ext uri="{BB962C8B-B14F-4D97-AF65-F5344CB8AC3E}">
        <p14:creationId xmlns:p14="http://schemas.microsoft.com/office/powerpoint/2010/main" val="1849501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3D9C152-1E26-4F05-B6D8-64339A8ABC77}" type="slidenum">
              <a:rPr lang="fr-FR" smtClean="0"/>
              <a:t>35</a:t>
            </a:fld>
            <a:endParaRPr lang="fr-FR"/>
          </a:p>
        </p:txBody>
      </p:sp>
    </p:spTree>
    <p:extLst>
      <p:ext uri="{BB962C8B-B14F-4D97-AF65-F5344CB8AC3E}">
        <p14:creationId xmlns:p14="http://schemas.microsoft.com/office/powerpoint/2010/main" val="2659775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6A8CC-C33F-CEB9-9B0B-5DD68E95AC0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C2A4D7A-1881-E107-38EC-FBE79EE71AC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4DE4D8F-1F89-01B4-F83E-4C50F16A3BF8}"/>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3951A621-B966-1B19-B9CA-0EFDB04E828E}"/>
              </a:ext>
            </a:extLst>
          </p:cNvPr>
          <p:cNvSpPr>
            <a:spLocks noGrp="1"/>
          </p:cNvSpPr>
          <p:nvPr>
            <p:ph type="sldNum" sz="quarter" idx="5"/>
          </p:nvPr>
        </p:nvSpPr>
        <p:spPr/>
        <p:txBody>
          <a:bodyPr/>
          <a:lstStyle/>
          <a:p>
            <a:fld id="{33D9C152-1E26-4F05-B6D8-64339A8ABC77}" type="slidenum">
              <a:rPr lang="fr-FR" smtClean="0"/>
              <a:t>6</a:t>
            </a:fld>
            <a:endParaRPr lang="fr-FR"/>
          </a:p>
        </p:txBody>
      </p:sp>
    </p:spTree>
    <p:extLst>
      <p:ext uri="{BB962C8B-B14F-4D97-AF65-F5344CB8AC3E}">
        <p14:creationId xmlns:p14="http://schemas.microsoft.com/office/powerpoint/2010/main" val="217154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https://www.monrestaurantpasseaudurable.fr/concours-cuisine-durable/</a:t>
            </a:r>
          </a:p>
        </p:txBody>
      </p:sp>
      <p:sp>
        <p:nvSpPr>
          <p:cNvPr id="4" name="Espace réservé du numéro de diapositive 3"/>
          <p:cNvSpPr>
            <a:spLocks noGrp="1"/>
          </p:cNvSpPr>
          <p:nvPr>
            <p:ph type="sldNum" sz="quarter" idx="5"/>
          </p:nvPr>
        </p:nvSpPr>
        <p:spPr/>
        <p:txBody>
          <a:bodyPr/>
          <a:lstStyle/>
          <a:p>
            <a:fld id="{33D9C152-1E26-4F05-B6D8-64339A8ABC77}" type="slidenum">
              <a:rPr lang="fr-FR" smtClean="0"/>
              <a:t>8</a:t>
            </a:fld>
            <a:endParaRPr lang="fr-FR"/>
          </a:p>
        </p:txBody>
      </p:sp>
    </p:spTree>
    <p:extLst>
      <p:ext uri="{BB962C8B-B14F-4D97-AF65-F5344CB8AC3E}">
        <p14:creationId xmlns:p14="http://schemas.microsoft.com/office/powerpoint/2010/main" val="1789260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3D9C152-1E26-4F05-B6D8-64339A8ABC77}" type="slidenum">
              <a:rPr lang="fr-FR" smtClean="0"/>
              <a:t>10</a:t>
            </a:fld>
            <a:endParaRPr lang="fr-FR"/>
          </a:p>
        </p:txBody>
      </p:sp>
    </p:spTree>
    <p:extLst>
      <p:ext uri="{BB962C8B-B14F-4D97-AF65-F5344CB8AC3E}">
        <p14:creationId xmlns:p14="http://schemas.microsoft.com/office/powerpoint/2010/main" val="130130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3D9C152-1E26-4F05-B6D8-64339A8ABC77}" type="slidenum">
              <a:rPr lang="fr-FR" smtClean="0"/>
              <a:t>11</a:t>
            </a:fld>
            <a:endParaRPr lang="fr-FR"/>
          </a:p>
        </p:txBody>
      </p:sp>
    </p:spTree>
    <p:extLst>
      <p:ext uri="{BB962C8B-B14F-4D97-AF65-F5344CB8AC3E}">
        <p14:creationId xmlns:p14="http://schemas.microsoft.com/office/powerpoint/2010/main" val="3464922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3D9C152-1E26-4F05-B6D8-64339A8ABC77}" type="slidenum">
              <a:rPr lang="fr-FR" smtClean="0"/>
              <a:t>12</a:t>
            </a:fld>
            <a:endParaRPr lang="fr-FR"/>
          </a:p>
        </p:txBody>
      </p:sp>
    </p:spTree>
    <p:extLst>
      <p:ext uri="{BB962C8B-B14F-4D97-AF65-F5344CB8AC3E}">
        <p14:creationId xmlns:p14="http://schemas.microsoft.com/office/powerpoint/2010/main" val="1486671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3D9C152-1E26-4F05-B6D8-64339A8ABC77}" type="slidenum">
              <a:rPr lang="fr-FR" smtClean="0"/>
              <a:t>15</a:t>
            </a:fld>
            <a:endParaRPr lang="fr-FR"/>
          </a:p>
        </p:txBody>
      </p:sp>
    </p:spTree>
    <p:extLst>
      <p:ext uri="{BB962C8B-B14F-4D97-AF65-F5344CB8AC3E}">
        <p14:creationId xmlns:p14="http://schemas.microsoft.com/office/powerpoint/2010/main" val="2115660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3D9C152-1E26-4F05-B6D8-64339A8ABC77}" type="slidenum">
              <a:rPr lang="fr-FR" smtClean="0"/>
              <a:t>16</a:t>
            </a:fld>
            <a:endParaRPr lang="fr-FR"/>
          </a:p>
        </p:txBody>
      </p:sp>
    </p:spTree>
    <p:extLst>
      <p:ext uri="{BB962C8B-B14F-4D97-AF65-F5344CB8AC3E}">
        <p14:creationId xmlns:p14="http://schemas.microsoft.com/office/powerpoint/2010/main" val="1814911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3D9C152-1E26-4F05-B6D8-64339A8ABC77}" type="slidenum">
              <a:rPr lang="fr-FR" smtClean="0"/>
              <a:t>17</a:t>
            </a:fld>
            <a:endParaRPr lang="fr-FR"/>
          </a:p>
        </p:txBody>
      </p:sp>
    </p:spTree>
    <p:extLst>
      <p:ext uri="{BB962C8B-B14F-4D97-AF65-F5344CB8AC3E}">
        <p14:creationId xmlns:p14="http://schemas.microsoft.com/office/powerpoint/2010/main" val="118462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cxnSp>
        <p:nvCxnSpPr>
          <p:cNvPr id="4" name="Connecteur droit 3"/>
          <p:cNvCxnSpPr/>
          <p:nvPr userDrawn="1"/>
        </p:nvCxnSpPr>
        <p:spPr>
          <a:xfrm>
            <a:off x="152400" y="6308725"/>
            <a:ext cx="11895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Connecteur droit 4"/>
          <p:cNvCxnSpPr/>
          <p:nvPr userDrawn="1"/>
        </p:nvCxnSpPr>
        <p:spPr>
          <a:xfrm>
            <a:off x="0" y="1187450"/>
            <a:ext cx="61912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title"/>
          </p:nvPr>
        </p:nvSpPr>
        <p:spPr>
          <a:xfrm>
            <a:off x="609600" y="44624"/>
            <a:ext cx="10972800" cy="1143000"/>
          </a:xfrm>
          <a:ln>
            <a:noFill/>
          </a:ln>
        </p:spPr>
        <p:txBody>
          <a:bodyPr/>
          <a:lstStyle>
            <a:lvl1pPr algn="l">
              <a:defRPr sz="3200" b="0" u="none">
                <a:solidFill>
                  <a:srgbClr val="002060"/>
                </a:solidFill>
                <a:latin typeface="Helvetica" panose="020B0604020202020204" pitchFamily="34" charset="0"/>
                <a:cs typeface="Helvetica" panose="020B0604020202020204" pitchFamily="34" charset="0"/>
              </a:defRPr>
            </a:lvl1pPr>
          </a:lstStyle>
          <a:p>
            <a:r>
              <a:rPr lang="fr-FR" dirty="0"/>
              <a:t>Modifiez le style du titre</a:t>
            </a:r>
          </a:p>
        </p:txBody>
      </p:sp>
      <p:sp>
        <p:nvSpPr>
          <p:cNvPr id="3" name="Espace réservé du contenu 2"/>
          <p:cNvSpPr>
            <a:spLocks noGrp="1"/>
          </p:cNvSpPr>
          <p:nvPr>
            <p:ph idx="1"/>
          </p:nvPr>
        </p:nvSpPr>
        <p:spPr>
          <a:xfrm>
            <a:off x="609600" y="1412777"/>
            <a:ext cx="10972800" cy="4713387"/>
          </a:xfrm>
        </p:spPr>
        <p:txBody>
          <a:bodyPr/>
          <a:lstStyle>
            <a:lvl1pPr>
              <a:defRPr sz="2400">
                <a:latin typeface="Helvetica" panose="020B0604020202020204" pitchFamily="34" charset="0"/>
                <a:cs typeface="Helvetica" panose="020B0604020202020204" pitchFamily="34" charset="0"/>
              </a:defRPr>
            </a:lvl1pPr>
            <a:lvl2pPr>
              <a:defRPr sz="2000">
                <a:latin typeface="Helvetica" panose="020B0604020202020204" pitchFamily="34" charset="0"/>
                <a:cs typeface="Helvetica" panose="020B0604020202020204" pitchFamily="34" charset="0"/>
              </a:defRPr>
            </a:lvl2pPr>
            <a:lvl3pPr>
              <a:defRPr sz="1800">
                <a:latin typeface="Helvetica" panose="020B0604020202020204" pitchFamily="34" charset="0"/>
                <a:cs typeface="Helvetica" panose="020B0604020202020204" pitchFamily="34" charset="0"/>
              </a:defRPr>
            </a:lvl3pPr>
            <a:lvl4pPr>
              <a:defRPr sz="1800">
                <a:latin typeface="Helvetica" panose="020B0604020202020204" pitchFamily="34" charset="0"/>
                <a:cs typeface="Helvetica" panose="020B0604020202020204" pitchFamily="34" charset="0"/>
              </a:defRPr>
            </a:lvl4pPr>
            <a:lvl5pPr>
              <a:defRPr sz="1800">
                <a:latin typeface="Helvetica" panose="020B0604020202020204" pitchFamily="34" charset="0"/>
                <a:cs typeface="Helvetica" panose="020B0604020202020204" pitchFamily="34"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4"/>
          <p:cNvSpPr>
            <a:spLocks noGrp="1"/>
          </p:cNvSpPr>
          <p:nvPr>
            <p:ph type="ftr" sz="quarter" idx="10"/>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1"/>
          </p:nvPr>
        </p:nvSpPr>
        <p:spPr>
          <a:xfrm>
            <a:off x="4656138" y="6381750"/>
            <a:ext cx="2844800" cy="365125"/>
          </a:xfrm>
        </p:spPr>
        <p:txBody>
          <a:bodyPr/>
          <a:lstStyle>
            <a:lvl1pPr>
              <a:defRPr/>
            </a:lvl1pPr>
          </a:lstStyle>
          <a:p>
            <a:pPr>
              <a:defRPr/>
            </a:pPr>
            <a:fld id="{4314A090-AFF1-4D49-8081-6E3A932AC751}" type="slidenum">
              <a:rPr lang="fr-FR"/>
              <a:pPr>
                <a:defRPr/>
              </a:pPr>
              <a:t>‹N°›</a:t>
            </a:fld>
            <a:endParaRPr lang="fr-FR"/>
          </a:p>
        </p:txBody>
      </p:sp>
    </p:spTree>
    <p:extLst>
      <p:ext uri="{BB962C8B-B14F-4D97-AF65-F5344CB8AC3E}">
        <p14:creationId xmlns:p14="http://schemas.microsoft.com/office/powerpoint/2010/main" val="928080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7FFE7C4F-4F8C-4B76-A9C1-1605F3882CAA}" type="datetimeFigureOut">
              <a:rPr lang="fr-FR"/>
              <a:pPr>
                <a:defRPr/>
              </a:pPr>
              <a:t>03/10/2025</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F69295E7-2060-4F80-A62B-9B2D34F3EB60}" type="slidenum">
              <a:rPr lang="fr-FR"/>
              <a:pPr>
                <a:defRPr/>
              </a:pPr>
              <a:t>‹N°›</a:t>
            </a:fld>
            <a:endParaRPr lang="fr-FR"/>
          </a:p>
        </p:txBody>
      </p:sp>
    </p:spTree>
    <p:extLst>
      <p:ext uri="{BB962C8B-B14F-4D97-AF65-F5344CB8AC3E}">
        <p14:creationId xmlns:p14="http://schemas.microsoft.com/office/powerpoint/2010/main" val="1494222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BDE83814-C770-4FA0-980F-E51110CF0032}" type="datetimeFigureOut">
              <a:rPr lang="fr-FR"/>
              <a:pPr>
                <a:defRPr/>
              </a:pPr>
              <a:t>03/10/2025</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3DCB96A9-5D1C-4E75-8732-1143F0AAC91D}" type="slidenum">
              <a:rPr lang="fr-FR"/>
              <a:pPr>
                <a:defRPr/>
              </a:pPr>
              <a:t>‹N°›</a:t>
            </a:fld>
            <a:endParaRPr lang="fr-FR"/>
          </a:p>
        </p:txBody>
      </p:sp>
    </p:spTree>
    <p:extLst>
      <p:ext uri="{BB962C8B-B14F-4D97-AF65-F5344CB8AC3E}">
        <p14:creationId xmlns:p14="http://schemas.microsoft.com/office/powerpoint/2010/main" val="2563893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3"/>
          <p:cNvSpPr>
            <a:spLocks noGrp="1"/>
          </p:cNvSpPr>
          <p:nvPr>
            <p:ph type="dt" sz="half" idx="10"/>
          </p:nvPr>
        </p:nvSpPr>
        <p:spPr/>
        <p:txBody>
          <a:bodyPr/>
          <a:lstStyle>
            <a:lvl1pPr>
              <a:defRPr/>
            </a:lvl1pPr>
          </a:lstStyle>
          <a:p>
            <a:pPr>
              <a:defRPr/>
            </a:pPr>
            <a:fld id="{1A52747A-BC0D-46B4-8EB2-A2810AA77C33}" type="datetimeFigureOut">
              <a:rPr lang="fr-FR"/>
              <a:pPr>
                <a:defRPr/>
              </a:pPr>
              <a:t>03/10/2025</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0DE35BDF-D2ED-432C-B374-97318D96E898}" type="slidenum">
              <a:rPr lang="fr-FR"/>
              <a:pPr>
                <a:defRPr/>
              </a:pPr>
              <a:t>‹N°›</a:t>
            </a:fld>
            <a:endParaRPr lang="fr-FR"/>
          </a:p>
        </p:txBody>
      </p:sp>
    </p:spTree>
    <p:extLst>
      <p:ext uri="{BB962C8B-B14F-4D97-AF65-F5344CB8AC3E}">
        <p14:creationId xmlns:p14="http://schemas.microsoft.com/office/powerpoint/2010/main" val="2765685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lvl1pPr>
              <a:defRPr>
                <a:latin typeface="Helvetica" panose="020B0604020202020204" pitchFamily="34" charset="0"/>
                <a:cs typeface="Helvetica" panose="020B0604020202020204" pitchFamily="34" charset="0"/>
              </a:defRPr>
            </a:lvl1pPr>
          </a:lstStyle>
          <a:p>
            <a:r>
              <a:rPr lang="fr-FR"/>
              <a:t>Modifiez le style du titre</a:t>
            </a:r>
            <a:endParaRPr lang="fr-FR" dirty="0"/>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latin typeface="Helvetica" panose="020B0604020202020204" pitchFamily="34" charset="0"/>
                <a:cs typeface="Helvetica"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fld id="{7CC52AED-8674-4307-A42F-DA3F91F7B2A4}" type="datetimeFigureOut">
              <a:rPr lang="fr-FR"/>
              <a:pPr>
                <a:defRPr/>
              </a:pPr>
              <a:t>03/10/2025</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A9560E6E-5B0B-4AA4-AC67-CE2990DFBA9B}" type="slidenum">
              <a:rPr lang="fr-FR"/>
              <a:pPr>
                <a:defRPr/>
              </a:pPr>
              <a:t>‹N°›</a:t>
            </a:fld>
            <a:endParaRPr lang="fr-FR"/>
          </a:p>
        </p:txBody>
      </p:sp>
    </p:spTree>
    <p:extLst>
      <p:ext uri="{BB962C8B-B14F-4D97-AF65-F5344CB8AC3E}">
        <p14:creationId xmlns:p14="http://schemas.microsoft.com/office/powerpoint/2010/main" val="2451726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25447893-CFA0-47B5-8532-5AC8D55D703D}" type="datetimeFigureOut">
              <a:rPr lang="fr-FR"/>
              <a:pPr>
                <a:defRPr/>
              </a:pPr>
              <a:t>03/10/2025</a:t>
            </a:fld>
            <a:endParaRPr lang="fr-FR"/>
          </a:p>
        </p:txBody>
      </p:sp>
      <p:sp>
        <p:nvSpPr>
          <p:cNvPr id="5" name="Espace réservé du numéro de diapositive 5"/>
          <p:cNvSpPr>
            <a:spLocks noGrp="1"/>
          </p:cNvSpPr>
          <p:nvPr>
            <p:ph type="sldNum" sz="quarter" idx="11"/>
          </p:nvPr>
        </p:nvSpPr>
        <p:spPr/>
        <p:txBody>
          <a:bodyPr/>
          <a:lstStyle>
            <a:lvl1pPr>
              <a:defRPr/>
            </a:lvl1pPr>
          </a:lstStyle>
          <a:p>
            <a:pPr>
              <a:defRPr/>
            </a:pPr>
            <a:fld id="{696A3CD7-886E-4FA6-8FC2-850E2A966DF6}" type="slidenum">
              <a:rPr lang="fr-FR"/>
              <a:pPr>
                <a:defRPr/>
              </a:pPr>
              <a:t>‹N°›</a:t>
            </a:fld>
            <a:endParaRPr lang="fr-FR"/>
          </a:p>
        </p:txBody>
      </p:sp>
    </p:spTree>
    <p:extLst>
      <p:ext uri="{BB962C8B-B14F-4D97-AF65-F5344CB8AC3E}">
        <p14:creationId xmlns:p14="http://schemas.microsoft.com/office/powerpoint/2010/main" val="3453795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fld id="{DF97B55E-785F-44C8-BB6C-C6E69D88713E}" type="datetimeFigureOut">
              <a:rPr lang="fr-FR"/>
              <a:pPr>
                <a:defRPr/>
              </a:pPr>
              <a:t>03/10/2025</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878F067A-88E9-4871-A8D8-F8F644B46BCC}" type="slidenum">
              <a:rPr lang="fr-FR"/>
              <a:pPr>
                <a:defRPr/>
              </a:pPr>
              <a:t>‹N°›</a:t>
            </a:fld>
            <a:endParaRPr lang="fr-FR"/>
          </a:p>
        </p:txBody>
      </p:sp>
    </p:spTree>
    <p:extLst>
      <p:ext uri="{BB962C8B-B14F-4D97-AF65-F5344CB8AC3E}">
        <p14:creationId xmlns:p14="http://schemas.microsoft.com/office/powerpoint/2010/main" val="1242030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fld id="{128AC4C9-230F-4E77-B9E4-CC6A5F66A3E6}" type="datetimeFigureOut">
              <a:rPr lang="fr-FR"/>
              <a:pPr>
                <a:defRPr/>
              </a:pPr>
              <a:t>03/10/2025</a:t>
            </a:fld>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B0C8E127-EFF4-44C4-9723-71B84FB4F904}" type="slidenum">
              <a:rPr lang="fr-FR"/>
              <a:pPr>
                <a:defRPr/>
              </a:pPr>
              <a:t>‹N°›</a:t>
            </a:fld>
            <a:endParaRPr lang="fr-FR"/>
          </a:p>
        </p:txBody>
      </p:sp>
    </p:spTree>
    <p:extLst>
      <p:ext uri="{BB962C8B-B14F-4D97-AF65-F5344CB8AC3E}">
        <p14:creationId xmlns:p14="http://schemas.microsoft.com/office/powerpoint/2010/main" val="2130966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3"/>
          <p:cNvSpPr>
            <a:spLocks noGrp="1"/>
          </p:cNvSpPr>
          <p:nvPr>
            <p:ph type="dt" sz="half" idx="10"/>
          </p:nvPr>
        </p:nvSpPr>
        <p:spPr/>
        <p:txBody>
          <a:bodyPr/>
          <a:lstStyle>
            <a:lvl1pPr>
              <a:defRPr/>
            </a:lvl1pPr>
          </a:lstStyle>
          <a:p>
            <a:pPr>
              <a:defRPr/>
            </a:pPr>
            <a:fld id="{54F62022-F92A-46BE-B770-175C3A106A10}" type="datetimeFigureOut">
              <a:rPr lang="fr-FR"/>
              <a:pPr>
                <a:defRPr/>
              </a:pPr>
              <a:t>03/10/2025</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D0CD3046-38EA-470F-8399-34B1DDA66838}" type="slidenum">
              <a:rPr lang="fr-FR"/>
              <a:pPr>
                <a:defRPr/>
              </a:pPr>
              <a:t>‹N°›</a:t>
            </a:fld>
            <a:endParaRPr lang="fr-FR"/>
          </a:p>
        </p:txBody>
      </p:sp>
    </p:spTree>
    <p:extLst>
      <p:ext uri="{BB962C8B-B14F-4D97-AF65-F5344CB8AC3E}">
        <p14:creationId xmlns:p14="http://schemas.microsoft.com/office/powerpoint/2010/main" val="2947460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272A1B42-FE22-4FCF-9A57-A534C68A0BD0}" type="datetimeFigureOut">
              <a:rPr lang="fr-FR"/>
              <a:pPr>
                <a:defRPr/>
              </a:pPr>
              <a:t>03/10/2025</a:t>
            </a:fld>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C6AC8A65-8773-4D04-9978-5C5E9D8C1317}" type="slidenum">
              <a:rPr lang="fr-FR"/>
              <a:pPr>
                <a:defRPr/>
              </a:pPr>
              <a:t>‹N°›</a:t>
            </a:fld>
            <a:endParaRPr lang="fr-FR"/>
          </a:p>
        </p:txBody>
      </p:sp>
    </p:spTree>
    <p:extLst>
      <p:ext uri="{BB962C8B-B14F-4D97-AF65-F5344CB8AC3E}">
        <p14:creationId xmlns:p14="http://schemas.microsoft.com/office/powerpoint/2010/main" val="3194896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41B73614-1878-4BDB-BE85-F2254E523EE0}" type="datetimeFigureOut">
              <a:rPr lang="fr-FR"/>
              <a:pPr>
                <a:defRPr/>
              </a:pPr>
              <a:t>03/10/2025</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76ADA322-1BC4-4F54-AEA2-D6A678520609}" type="slidenum">
              <a:rPr lang="fr-FR"/>
              <a:pPr>
                <a:defRPr/>
              </a:pPr>
              <a:t>‹N°›</a:t>
            </a:fld>
            <a:endParaRPr lang="fr-FR"/>
          </a:p>
        </p:txBody>
      </p:sp>
    </p:spTree>
    <p:extLst>
      <p:ext uri="{BB962C8B-B14F-4D97-AF65-F5344CB8AC3E}">
        <p14:creationId xmlns:p14="http://schemas.microsoft.com/office/powerpoint/2010/main" val="2488290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C1D759B6-5D9F-4441-A6EC-DCA1870C72AD}" type="datetimeFigureOut">
              <a:rPr lang="fr-FR"/>
              <a:pPr>
                <a:defRPr/>
              </a:pPr>
              <a:t>03/10/2025</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8734FEC9-1185-4B47-830D-70CE4CC8A0A1}" type="slidenum">
              <a:rPr lang="fr-FR"/>
              <a:pPr>
                <a:defRPr/>
              </a:pPr>
              <a:t>‹N°›</a:t>
            </a:fld>
            <a:endParaRPr lang="fr-FR"/>
          </a:p>
        </p:txBody>
      </p:sp>
    </p:spTree>
    <p:extLst>
      <p:ext uri="{BB962C8B-B14F-4D97-AF65-F5344CB8AC3E}">
        <p14:creationId xmlns:p14="http://schemas.microsoft.com/office/powerpoint/2010/main" val="3802853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1027" name="Espace réservé du texte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Modifiez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DC5AE0BE-CB12-4338-A305-765E453D820A}" type="datetimeFigureOut">
              <a:rPr lang="fr-FR"/>
              <a:pPr>
                <a:defRPr/>
              </a:pPr>
              <a:t>03/10/2025</a:t>
            </a:fld>
            <a:endParaRPr lang="fr-FR"/>
          </a:p>
        </p:txBody>
      </p:sp>
      <p:sp>
        <p:nvSpPr>
          <p:cNvPr id="5" name="Espace réservé du pied de page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fr-FR"/>
          </a:p>
        </p:txBody>
      </p:sp>
      <p:sp>
        <p:nvSpPr>
          <p:cNvPr id="6" name="Espace réservé du numéro de diapositive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0203C662-D2CD-4A1D-810A-6E65E0B7FD61}" type="slidenum">
              <a:rPr lang="fr-FR"/>
              <a:pPr>
                <a:defRPr/>
              </a:pPr>
              <a:t>‹N°›</a:t>
            </a:fld>
            <a:endParaRPr lang="fr-FR"/>
          </a:p>
        </p:txBody>
      </p:sp>
      <p:pic>
        <p:nvPicPr>
          <p:cNvPr id="1031" name="Picture 8" descr="fond.jpg"/>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4" descr="C:\Users\Antoine Jubert\Documents\PRES LNB\logo LNB.jpg"/>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152400" y="6296025"/>
            <a:ext cx="658813"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0" descr="Une image contenant jaune, Graphique, Police, capture d’écran&#10;&#10;Description générée automatiquement">
            <a:extLst>
              <a:ext uri="{FF2B5EF4-FFF2-40B4-BE49-F238E27FC236}">
                <a16:creationId xmlns:a16="http://schemas.microsoft.com/office/drawing/2014/main" id="{2F1C1D80-55D0-3B11-8D0A-B93C2E2E4316}"/>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9809826" y="5937099"/>
            <a:ext cx="2391052" cy="942543"/>
          </a:xfrm>
          <a:prstGeom prst="rect">
            <a:avLst/>
          </a:prstGeom>
        </p:spPr>
      </p:pic>
    </p:spTree>
    <p:extLst>
      <p:ext uri="{BB962C8B-B14F-4D97-AF65-F5344CB8AC3E}">
        <p14:creationId xmlns:p14="http://schemas.microsoft.com/office/powerpoint/2010/main" val="8327940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1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slideLayout" Target="../slideLayouts/slideLayout7.xml"/><Relationship Id="rId1" Type="http://schemas.openxmlformats.org/officeDocument/2006/relationships/themeOverride" Target="../theme/themeOverride2.xml"/><Relationship Id="rId5" Type="http://schemas.openxmlformats.org/officeDocument/2006/relationships/image" Target="../media/image42.jpg"/><Relationship Id="rId4" Type="http://schemas.openxmlformats.org/officeDocument/2006/relationships/image" Target="../media/image41.jpg"/></Relationships>
</file>

<file path=ppt/slides/_rels/slide1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g"/><Relationship Id="rId7" Type="http://schemas.openxmlformats.org/officeDocument/2006/relationships/image" Target="../media/image48.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7.jpg"/><Relationship Id="rId5" Type="http://schemas.openxmlformats.org/officeDocument/2006/relationships/image" Target="../media/image46.png"/><Relationship Id="rId4" Type="http://schemas.openxmlformats.org/officeDocument/2006/relationships/image" Target="../media/image45.jp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6.jpg"/><Relationship Id="rId7" Type="http://schemas.openxmlformats.org/officeDocument/2006/relationships/image" Target="../media/image60.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jp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jpg"/><Relationship Id="rId17" Type="http://schemas.openxmlformats.org/officeDocument/2006/relationships/image" Target="../media/image19.jpg"/><Relationship Id="rId2" Type="http://schemas.openxmlformats.org/officeDocument/2006/relationships/image" Target="../media/image4.jpe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jpg"/><Relationship Id="rId10" Type="http://schemas.openxmlformats.org/officeDocument/2006/relationships/image" Target="../media/image12.emf"/><Relationship Id="rId4" Type="http://schemas.openxmlformats.org/officeDocument/2006/relationships/image" Target="../media/image6.jpeg"/><Relationship Id="rId9" Type="http://schemas.openxmlformats.org/officeDocument/2006/relationships/image" Target="../media/image11.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3.jpg"/><Relationship Id="rId5" Type="http://schemas.openxmlformats.org/officeDocument/2006/relationships/image" Target="../media/image73.jpg"/><Relationship Id="rId4" Type="http://schemas.openxmlformats.org/officeDocument/2006/relationships/image" Target="../media/image72.jpg"/></Relationships>
</file>

<file path=ppt/slides/_rels/slide24.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77.jpg"/></Relationships>
</file>

<file path=ppt/slides/_rels/slide27.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7.xml"/><Relationship Id="rId4" Type="http://schemas.openxmlformats.org/officeDocument/2006/relationships/image" Target="../media/image8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E33E4E-9D5E-495B-A6B7-B77EF73DF1F2}"/>
              </a:ext>
            </a:extLst>
          </p:cNvPr>
          <p:cNvSpPr>
            <a:spLocks noGrp="1"/>
          </p:cNvSpPr>
          <p:nvPr>
            <p:ph type="ctrTitle"/>
          </p:nvPr>
        </p:nvSpPr>
        <p:spPr>
          <a:xfrm>
            <a:off x="914400" y="2611483"/>
            <a:ext cx="10363200" cy="1470025"/>
          </a:xfrm>
        </p:spPr>
        <p:txBody>
          <a:bodyPr/>
          <a:lstStyle/>
          <a:p>
            <a:pPr algn="l"/>
            <a:r>
              <a:rPr lang="fr-FR" sz="6600" b="1" dirty="0">
                <a:latin typeface="Avenir Next LT Pro" panose="020B0504020202020204" pitchFamily="34" charset="0"/>
              </a:rPr>
              <a:t>Magazine METRO #16</a:t>
            </a:r>
            <a:br>
              <a:rPr lang="fr-FR" sz="6600" b="1" dirty="0">
                <a:latin typeface="Avenir Next LT Pro" panose="020B0504020202020204" pitchFamily="34" charset="0"/>
              </a:rPr>
            </a:br>
            <a:r>
              <a:rPr lang="fr-FR" sz="2400" dirty="0">
                <a:latin typeface="Avenir Next LT Pro" panose="020B0504020202020204" pitchFamily="34" charset="0"/>
              </a:rPr>
              <a:t>Promo D/E -  Février</a:t>
            </a:r>
            <a:br>
              <a:rPr lang="fr-FR" sz="2400" dirty="0">
                <a:latin typeface="Avenir Next LT Pro" panose="020B0504020202020204" pitchFamily="34" charset="0"/>
              </a:rPr>
            </a:br>
            <a:br>
              <a:rPr lang="fr-FR" sz="2400" dirty="0">
                <a:latin typeface="Avenir Next LT Pro" panose="020B0504020202020204" pitchFamily="34" charset="0"/>
              </a:rPr>
            </a:br>
            <a:endParaRPr lang="fr-FR" sz="6600" dirty="0">
              <a:latin typeface="Avenir Next LT Pro" panose="020B0504020202020204" pitchFamily="34" charset="0"/>
            </a:endParaRPr>
          </a:p>
        </p:txBody>
      </p:sp>
    </p:spTree>
    <p:extLst>
      <p:ext uri="{BB962C8B-B14F-4D97-AF65-F5344CB8AC3E}">
        <p14:creationId xmlns:p14="http://schemas.microsoft.com/office/powerpoint/2010/main" val="3532950853"/>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58383C8-E824-4002-B369-310BA56933AE}"/>
              </a:ext>
            </a:extLst>
          </p:cNvPr>
          <p:cNvSpPr>
            <a:spLocks noGrp="1"/>
          </p:cNvSpPr>
          <p:nvPr>
            <p:ph idx="4294967295"/>
          </p:nvPr>
        </p:nvSpPr>
        <p:spPr>
          <a:xfrm>
            <a:off x="561308" y="1905674"/>
            <a:ext cx="7655651" cy="3458552"/>
          </a:xfrm>
        </p:spPr>
        <p:txBody>
          <a:bodyPr/>
          <a:lstStyle/>
          <a:p>
            <a:pPr marL="0" indent="0">
              <a:buNone/>
            </a:pPr>
            <a:r>
              <a:rPr lang="fr-FR" sz="1800" dirty="0">
                <a:latin typeface="Avenir Next LT Pro" panose="020B0504020202020204" pitchFamily="34" charset="0"/>
              </a:rPr>
              <a:t>Réaliser un reportage chez un producteur </a:t>
            </a:r>
            <a:br>
              <a:rPr lang="fr-FR" sz="1800" dirty="0">
                <a:latin typeface="Avenir Next LT Pro" panose="020B0504020202020204" pitchFamily="34" charset="0"/>
              </a:rPr>
            </a:br>
            <a:r>
              <a:rPr lang="fr-FR" sz="1800" dirty="0">
                <a:latin typeface="Avenir Next LT Pro" panose="020B0504020202020204" pitchFamily="34" charset="0"/>
              </a:rPr>
              <a:t>pour mettre en avant son savoir-faire et ses produits :</a:t>
            </a:r>
          </a:p>
          <a:p>
            <a:pPr marL="0" indent="0">
              <a:buNone/>
            </a:pPr>
            <a:endParaRPr lang="fr-FR" sz="1800" b="1" dirty="0">
              <a:latin typeface="Avenir Next LT Pro" panose="020B0504020202020204" pitchFamily="34" charset="0"/>
            </a:endParaRPr>
          </a:p>
        </p:txBody>
      </p:sp>
      <p:sp>
        <p:nvSpPr>
          <p:cNvPr id="2" name="Titre 1">
            <a:extLst>
              <a:ext uri="{FF2B5EF4-FFF2-40B4-BE49-F238E27FC236}">
                <a16:creationId xmlns:a16="http://schemas.microsoft.com/office/drawing/2014/main" id="{5217C70E-9F64-4DE1-A1FF-BE4DD61785F8}"/>
              </a:ext>
            </a:extLst>
          </p:cNvPr>
          <p:cNvSpPr>
            <a:spLocks noGrp="1"/>
          </p:cNvSpPr>
          <p:nvPr>
            <p:ph type="title" idx="4294967295"/>
          </p:nvPr>
        </p:nvSpPr>
        <p:spPr>
          <a:xfrm>
            <a:off x="541866" y="48126"/>
            <a:ext cx="10972800" cy="1143000"/>
          </a:xfrm>
        </p:spPr>
        <p:txBody>
          <a:bodyPr/>
          <a:lstStyle/>
          <a:p>
            <a:pPr algn="l"/>
            <a:r>
              <a:rPr lang="fr-FR" sz="3600" b="1" dirty="0">
                <a:latin typeface="Avenir Next LT Pro" panose="020B0504020202020204" pitchFamily="34" charset="0"/>
              </a:rPr>
              <a:t>Pages 18&amp;19 – 20&amp;21 – Reportage producteur </a:t>
            </a:r>
          </a:p>
        </p:txBody>
      </p:sp>
      <p:pic>
        <p:nvPicPr>
          <p:cNvPr id="14" name="Image 13">
            <a:extLst>
              <a:ext uri="{FF2B5EF4-FFF2-40B4-BE49-F238E27FC236}">
                <a16:creationId xmlns:a16="http://schemas.microsoft.com/office/drawing/2014/main" id="{44AC3F07-8794-A4BD-AEA5-2E360A9170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19741" y="1240293"/>
            <a:ext cx="3399996" cy="2379479"/>
          </a:xfrm>
          <a:prstGeom prst="rect">
            <a:avLst/>
          </a:prstGeom>
          <a:ln>
            <a:noFill/>
          </a:ln>
          <a:effectLst>
            <a:outerShdw blurRad="50800" dist="38100" dir="2700000" algn="tl" rotWithShape="0">
              <a:prstClr val="black">
                <a:alpha val="40000"/>
              </a:prstClr>
            </a:outerShdw>
          </a:effectLst>
        </p:spPr>
      </p:pic>
      <p:pic>
        <p:nvPicPr>
          <p:cNvPr id="18" name="Image 17">
            <a:extLst>
              <a:ext uri="{FF2B5EF4-FFF2-40B4-BE49-F238E27FC236}">
                <a16:creationId xmlns:a16="http://schemas.microsoft.com/office/drawing/2014/main" id="{FAED92C0-3DA7-951E-AA04-5AD828D6BBD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235899" y="3862836"/>
            <a:ext cx="3394793" cy="2375817"/>
          </a:xfrm>
          <a:prstGeom prst="rect">
            <a:avLst/>
          </a:prstGeom>
          <a:effectLst>
            <a:outerShdw blurRad="50800" dist="38100" dir="2700000" algn="tl" rotWithShape="0">
              <a:prstClr val="black">
                <a:alpha val="40000"/>
              </a:prstClr>
            </a:outerShdw>
          </a:effectLst>
        </p:spPr>
      </p:pic>
      <p:sp>
        <p:nvSpPr>
          <p:cNvPr id="5" name="ZoneTexte 4">
            <a:extLst>
              <a:ext uri="{FF2B5EF4-FFF2-40B4-BE49-F238E27FC236}">
                <a16:creationId xmlns:a16="http://schemas.microsoft.com/office/drawing/2014/main" id="{1549DC5A-6047-36BC-F14F-DA43D8411CE2}"/>
              </a:ext>
            </a:extLst>
          </p:cNvPr>
          <p:cNvSpPr txBox="1"/>
          <p:nvPr/>
        </p:nvSpPr>
        <p:spPr>
          <a:xfrm>
            <a:off x="559894" y="2501904"/>
            <a:ext cx="6098650" cy="2862322"/>
          </a:xfrm>
          <a:prstGeom prst="rect">
            <a:avLst/>
          </a:prstGeom>
          <a:noFill/>
        </p:spPr>
        <p:txBody>
          <a:bodyPr wrap="square">
            <a:spAutoFit/>
          </a:bodyPr>
          <a:lstStyle/>
          <a:p>
            <a:pPr marL="285750" indent="-285750">
              <a:buFont typeface="Arial" panose="020B0604020202020204" pitchFamily="34" charset="0"/>
              <a:buChar char="•"/>
            </a:pPr>
            <a:endParaRPr lang="fr-FR" sz="1800" dirty="0">
              <a:latin typeface="Avenir Next LT Pro" panose="020B0504020202020204" pitchFamily="34" charset="0"/>
            </a:endParaRPr>
          </a:p>
          <a:p>
            <a:pPr marL="285750" indent="-285750">
              <a:buFont typeface="Arial" panose="020B0604020202020204" pitchFamily="34" charset="0"/>
              <a:buChar char="•"/>
            </a:pPr>
            <a:r>
              <a:rPr lang="fr-FR" b="1" dirty="0">
                <a:latin typeface="Avenir Next LT Pro" panose="020B0504020202020204" pitchFamily="34" charset="0"/>
              </a:rPr>
              <a:t>Gérard Munier et ses micro-pousses</a:t>
            </a:r>
            <a:br>
              <a:rPr lang="fr-FR" b="1" dirty="0">
                <a:latin typeface="Avenir Next LT Pro" panose="020B0504020202020204" pitchFamily="34" charset="0"/>
              </a:rPr>
            </a:br>
            <a:endParaRPr lang="fr-FR" b="1" dirty="0">
              <a:latin typeface="Avenir Next LT Pro" panose="020B0504020202020204" pitchFamily="34" charset="0"/>
            </a:endParaRPr>
          </a:p>
          <a:p>
            <a:pPr marL="285750" indent="-285750">
              <a:buFont typeface="Arial" panose="020B0604020202020204" pitchFamily="34" charset="0"/>
              <a:buChar char="•"/>
            </a:pPr>
            <a:r>
              <a:rPr lang="fr-FR" b="1" dirty="0">
                <a:latin typeface="Avenir Next LT Pro" panose="020B0504020202020204" pitchFamily="34" charset="0"/>
              </a:rPr>
              <a:t>Julien Dallet et ses citrons</a:t>
            </a:r>
          </a:p>
          <a:p>
            <a:pPr marL="285750" indent="-285750">
              <a:buFont typeface="Arial" panose="020B0604020202020204" pitchFamily="34" charset="0"/>
              <a:buChar char="•"/>
            </a:pPr>
            <a:endParaRPr lang="fr-FR" b="1" dirty="0">
              <a:latin typeface="Avenir Next LT Pro" panose="020B0504020202020204" pitchFamily="34" charset="0"/>
            </a:endParaRPr>
          </a:p>
          <a:p>
            <a:pPr marL="285750" indent="-285750">
              <a:buFont typeface="Arial" panose="020B0604020202020204" pitchFamily="34" charset="0"/>
              <a:buChar char="•"/>
            </a:pPr>
            <a:r>
              <a:rPr lang="fr-FR" b="1" dirty="0">
                <a:latin typeface="Avenir Next LT Pro" panose="020B0504020202020204" pitchFamily="34" charset="0"/>
              </a:rPr>
              <a:t>Julien Guillevic et ses produits laitiers Bio</a:t>
            </a:r>
          </a:p>
          <a:p>
            <a:pPr marL="285750" indent="-285750">
              <a:buFont typeface="Arial" panose="020B0604020202020204" pitchFamily="34" charset="0"/>
              <a:buChar char="•"/>
            </a:pPr>
            <a:endParaRPr lang="fr-FR" b="1" dirty="0">
              <a:latin typeface="Avenir Next LT Pro" panose="020B0504020202020204" pitchFamily="34" charset="0"/>
            </a:endParaRPr>
          </a:p>
          <a:p>
            <a:pPr marL="285750" indent="-285750">
              <a:buFont typeface="Arial" panose="020B0604020202020204" pitchFamily="34" charset="0"/>
              <a:buChar char="•"/>
            </a:pPr>
            <a:r>
              <a:rPr lang="fr-FR" b="1" dirty="0">
                <a:latin typeface="Avenir Next LT Pro" panose="020B0504020202020204" pitchFamily="34" charset="0"/>
              </a:rPr>
              <a:t>Catherine Troubat et ses anis de Flavigny</a:t>
            </a:r>
          </a:p>
          <a:p>
            <a:pPr marL="285750" indent="-285750">
              <a:buFont typeface="Arial" panose="020B0604020202020204" pitchFamily="34" charset="0"/>
              <a:buChar char="•"/>
            </a:pPr>
            <a:endParaRPr lang="fr-FR" b="1" dirty="0">
              <a:latin typeface="Avenir Next LT Pro" panose="020B0504020202020204" pitchFamily="34" charset="0"/>
            </a:endParaRPr>
          </a:p>
          <a:p>
            <a:pPr marL="285750" indent="-285750">
              <a:buFont typeface="Arial" panose="020B0604020202020204" pitchFamily="34" charset="0"/>
              <a:buChar char="•"/>
            </a:pPr>
            <a:r>
              <a:rPr lang="fr-FR" b="1" dirty="0">
                <a:latin typeface="Avenir Next LT Pro" panose="020B0504020202020204" pitchFamily="34" charset="0"/>
              </a:rPr>
              <a:t>Edouard Le Cain et ses cidres et pommeaux</a:t>
            </a:r>
          </a:p>
        </p:txBody>
      </p:sp>
    </p:spTree>
    <p:extLst>
      <p:ext uri="{BB962C8B-B14F-4D97-AF65-F5344CB8AC3E}">
        <p14:creationId xmlns:p14="http://schemas.microsoft.com/office/powerpoint/2010/main" val="3010881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EF68F6-986B-4683-8D82-39DA530AB8AB}"/>
              </a:ext>
            </a:extLst>
          </p:cNvPr>
          <p:cNvSpPr>
            <a:spLocks noGrp="1"/>
          </p:cNvSpPr>
          <p:nvPr>
            <p:ph type="title" idx="4294967295"/>
          </p:nvPr>
        </p:nvSpPr>
        <p:spPr>
          <a:xfrm>
            <a:off x="541866" y="50800"/>
            <a:ext cx="10972800" cy="1143000"/>
          </a:xfrm>
        </p:spPr>
        <p:txBody>
          <a:bodyPr/>
          <a:lstStyle/>
          <a:p>
            <a:pPr algn="l"/>
            <a:r>
              <a:rPr lang="fr-FR" sz="3600" b="1" dirty="0">
                <a:latin typeface="Avenir Next LT Pro" panose="020B0504020202020204" pitchFamily="34" charset="0"/>
              </a:rPr>
              <a:t>Pages 22&amp;23 - MDD</a:t>
            </a:r>
          </a:p>
        </p:txBody>
      </p:sp>
      <p:sp>
        <p:nvSpPr>
          <p:cNvPr id="3" name="Espace réservé du contenu 2">
            <a:extLst>
              <a:ext uri="{FF2B5EF4-FFF2-40B4-BE49-F238E27FC236}">
                <a16:creationId xmlns:a16="http://schemas.microsoft.com/office/drawing/2014/main" id="{809F0637-E214-4158-9DF8-DAFC2A5DF4E4}"/>
              </a:ext>
            </a:extLst>
          </p:cNvPr>
          <p:cNvSpPr>
            <a:spLocks noGrp="1"/>
          </p:cNvSpPr>
          <p:nvPr>
            <p:ph idx="4294967295"/>
          </p:nvPr>
        </p:nvSpPr>
        <p:spPr>
          <a:xfrm>
            <a:off x="550863" y="1916112"/>
            <a:ext cx="5356642" cy="3742747"/>
          </a:xfrm>
        </p:spPr>
        <p:txBody>
          <a:bodyPr/>
          <a:lstStyle/>
          <a:p>
            <a:endParaRPr lang="fr-FR" sz="1800" dirty="0">
              <a:latin typeface="Avenir Next LT Pro" panose="020B0504020202020204" pitchFamily="34" charset="0"/>
            </a:endParaRPr>
          </a:p>
          <a:p>
            <a:r>
              <a:rPr lang="fr-FR" sz="1800" b="1" dirty="0">
                <a:latin typeface="Avenir Next LT Pro" panose="020B0504020202020204" pitchFamily="34" charset="0"/>
              </a:rPr>
              <a:t>Le lait bas carbone METRO CHEF</a:t>
            </a:r>
          </a:p>
          <a:p>
            <a:endParaRPr lang="fr-FR" sz="1800" b="1" dirty="0">
              <a:latin typeface="Avenir Next LT Pro" panose="020B0504020202020204" pitchFamily="34" charset="0"/>
            </a:endParaRPr>
          </a:p>
          <a:p>
            <a:r>
              <a:rPr lang="fr-FR" sz="1800" b="1" dirty="0">
                <a:latin typeface="Avenir Next LT Pro" panose="020B0504020202020204" pitchFamily="34" charset="0"/>
              </a:rPr>
              <a:t>Les</a:t>
            </a:r>
            <a:r>
              <a:rPr lang="fr-FR" sz="1800" dirty="0">
                <a:latin typeface="Avenir Next LT Pro" panose="020B0504020202020204" pitchFamily="34" charset="0"/>
              </a:rPr>
              <a:t> </a:t>
            </a:r>
            <a:r>
              <a:rPr lang="fr-FR" sz="1800" b="1" dirty="0">
                <a:latin typeface="Avenir Next LT Pro" panose="020B0504020202020204" pitchFamily="34" charset="0"/>
              </a:rPr>
              <a:t>dernières nouveautés MDD sorties</a:t>
            </a:r>
          </a:p>
          <a:p>
            <a:endParaRPr lang="fr-FR" sz="1800" b="1" dirty="0">
              <a:latin typeface="Avenir Next LT Pro" panose="020B0504020202020204" pitchFamily="34" charset="0"/>
            </a:endParaRPr>
          </a:p>
          <a:p>
            <a:endParaRPr lang="fr-FR" sz="1800" spc="-150" dirty="0">
              <a:latin typeface="Avenir Next LT Pro" panose="020B0504020202020204" pitchFamily="34" charset="0"/>
            </a:endParaRPr>
          </a:p>
          <a:p>
            <a:pPr marL="0" indent="0">
              <a:buNone/>
            </a:pPr>
            <a:endParaRPr lang="fr-FR" sz="1800" dirty="0">
              <a:latin typeface="Avenir Next LT Pro" panose="020B0504020202020204" pitchFamily="34" charset="0"/>
            </a:endParaRPr>
          </a:p>
        </p:txBody>
      </p:sp>
      <p:sp>
        <p:nvSpPr>
          <p:cNvPr id="6" name="ZoneTexte 5">
            <a:extLst>
              <a:ext uri="{FF2B5EF4-FFF2-40B4-BE49-F238E27FC236}">
                <a16:creationId xmlns:a16="http://schemas.microsoft.com/office/drawing/2014/main" id="{E82B5B2C-B5C9-FE61-7E0A-13D4B4FEBFA9}"/>
              </a:ext>
            </a:extLst>
          </p:cNvPr>
          <p:cNvSpPr txBox="1"/>
          <p:nvPr/>
        </p:nvSpPr>
        <p:spPr>
          <a:xfrm>
            <a:off x="915319" y="6419334"/>
            <a:ext cx="6096000" cy="369332"/>
          </a:xfrm>
          <a:prstGeom prst="rect">
            <a:avLst/>
          </a:prstGeom>
          <a:noFill/>
        </p:spPr>
        <p:txBody>
          <a:bodyPr wrap="square">
            <a:spAutoFit/>
          </a:bodyPr>
          <a:lstStyle/>
          <a:p>
            <a:r>
              <a:rPr lang="fr-FR" sz="1800" dirty="0">
                <a:latin typeface="Avenir Next LT Pro" panose="020B0504020202020204" pitchFamily="34" charset="0"/>
              </a:rPr>
              <a:t>METRO : communiquer le contenu d’ici le </a:t>
            </a:r>
            <a:r>
              <a:rPr lang="fr-FR" dirty="0">
                <a:latin typeface="Avenir Next LT Pro" panose="020B0504020202020204" pitchFamily="34" charset="0"/>
              </a:rPr>
              <a:t>07/11</a:t>
            </a:r>
            <a:endParaRPr lang="fr-FR" sz="1800" dirty="0">
              <a:latin typeface="Avenir Next LT Pro" panose="020B0504020202020204" pitchFamily="34" charset="0"/>
            </a:endParaRPr>
          </a:p>
        </p:txBody>
      </p:sp>
      <p:pic>
        <p:nvPicPr>
          <p:cNvPr id="4" name="Image 3">
            <a:extLst>
              <a:ext uri="{FF2B5EF4-FFF2-40B4-BE49-F238E27FC236}">
                <a16:creationId xmlns:a16="http://schemas.microsoft.com/office/drawing/2014/main" id="{B0191162-9BAC-D90C-ADB3-138216ACDB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32293" y="1241250"/>
            <a:ext cx="6418676" cy="44928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459015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31E1D8-E825-4934-A50F-5AB06B9B1442}"/>
              </a:ext>
            </a:extLst>
          </p:cNvPr>
          <p:cNvSpPr>
            <a:spLocks noGrp="1"/>
          </p:cNvSpPr>
          <p:nvPr>
            <p:ph type="title" idx="4294967295"/>
          </p:nvPr>
        </p:nvSpPr>
        <p:spPr>
          <a:xfrm>
            <a:off x="541866" y="47416"/>
            <a:ext cx="10972800" cy="1143000"/>
          </a:xfrm>
        </p:spPr>
        <p:txBody>
          <a:bodyPr/>
          <a:lstStyle/>
          <a:p>
            <a:pPr algn="l"/>
            <a:r>
              <a:rPr lang="fr-FR" sz="3600" b="1" dirty="0">
                <a:latin typeface="Avenir Next LT Pro" panose="020B0504020202020204" pitchFamily="34" charset="0"/>
              </a:rPr>
              <a:t>Page 25 – Shopping Catégorie</a:t>
            </a:r>
          </a:p>
        </p:txBody>
      </p:sp>
      <p:sp>
        <p:nvSpPr>
          <p:cNvPr id="3" name="Espace réservé du contenu 2">
            <a:extLst>
              <a:ext uri="{FF2B5EF4-FFF2-40B4-BE49-F238E27FC236}">
                <a16:creationId xmlns:a16="http://schemas.microsoft.com/office/drawing/2014/main" id="{BFBFD87C-166A-4B16-A275-5F9FBED4C9EF}"/>
              </a:ext>
            </a:extLst>
          </p:cNvPr>
          <p:cNvSpPr>
            <a:spLocks noGrp="1"/>
          </p:cNvSpPr>
          <p:nvPr>
            <p:ph idx="4294967295"/>
          </p:nvPr>
        </p:nvSpPr>
        <p:spPr>
          <a:xfrm>
            <a:off x="562302" y="1244639"/>
            <a:ext cx="7905449" cy="4492800"/>
          </a:xfrm>
        </p:spPr>
        <p:txBody>
          <a:bodyPr/>
          <a:lstStyle/>
          <a:p>
            <a:pPr marL="0" indent="0">
              <a:buNone/>
            </a:pPr>
            <a:r>
              <a:rPr lang="fr-FR" sz="1800" dirty="0">
                <a:latin typeface="Avenir Next LT Pro" panose="020B0504020202020204" pitchFamily="34" charset="0"/>
              </a:rPr>
              <a:t>Définir une catégorie de produits et proposer différents types produits de différentes marques vendus chez METRO</a:t>
            </a:r>
          </a:p>
          <a:p>
            <a:pPr marL="0" indent="0">
              <a:buNone/>
            </a:pPr>
            <a:endParaRPr lang="fr-FR" sz="1800" dirty="0">
              <a:latin typeface="Avenir Next LT Pro" panose="020B0504020202020204" pitchFamily="34" charset="0"/>
            </a:endParaRPr>
          </a:p>
          <a:p>
            <a:r>
              <a:rPr lang="fr-FR" sz="1800" b="1" dirty="0">
                <a:latin typeface="Avenir Next LT Pro" panose="020B0504020202020204" pitchFamily="34" charset="0"/>
              </a:rPr>
              <a:t>Les poissons du printemps : </a:t>
            </a:r>
            <a:br>
              <a:rPr lang="fr-FR" sz="1800" b="1" dirty="0">
                <a:latin typeface="Avenir Next LT Pro" panose="020B0504020202020204" pitchFamily="34" charset="0"/>
              </a:rPr>
            </a:br>
            <a:r>
              <a:rPr lang="fr-FR" sz="1800" dirty="0">
                <a:latin typeface="Avenir Next LT Pro" panose="020B0504020202020204" pitchFamily="34" charset="0"/>
              </a:rPr>
              <a:t>cabillaud, raie, saint-Pierre, carpe, truite, brochet, la sardine, le thon, le saumon, le thon, le congre, le chinchard, le colin, le maquereau et le rouget barbet.</a:t>
            </a:r>
          </a:p>
          <a:p>
            <a:endParaRPr lang="fr-FR" sz="1800" dirty="0">
              <a:latin typeface="Avenir Next LT Pro" panose="020B0504020202020204" pitchFamily="34" charset="0"/>
            </a:endParaRPr>
          </a:p>
          <a:p>
            <a:r>
              <a:rPr lang="fr-FR" sz="1800" b="1" dirty="0">
                <a:latin typeface="Avenir Next LT Pro" panose="020B0504020202020204" pitchFamily="34" charset="0"/>
              </a:rPr>
              <a:t>Les Algues et végétaux marins </a:t>
            </a:r>
            <a:r>
              <a:rPr lang="fr-FR" sz="1800" dirty="0">
                <a:latin typeface="Avenir Next LT Pro" panose="020B0504020202020204" pitchFamily="34" charset="0"/>
              </a:rPr>
              <a:t>: wakamé, kombu, aramé, ao nori, haricot de mer, nori, dulse, </a:t>
            </a:r>
            <a:r>
              <a:rPr lang="fr-FR" sz="1800" dirty="0" err="1">
                <a:latin typeface="Avenir Next LT Pro" panose="020B0504020202020204" pitchFamily="34" charset="0"/>
              </a:rPr>
              <a:t>solicorne</a:t>
            </a:r>
            <a:endParaRPr lang="fr-FR" sz="1800" dirty="0">
              <a:latin typeface="Avenir Next LT Pro" panose="020B0504020202020204" pitchFamily="34" charset="0"/>
            </a:endParaRPr>
          </a:p>
          <a:p>
            <a:endParaRPr lang="fr-FR" sz="1800" dirty="0">
              <a:latin typeface="Avenir Next LT Pro" panose="020B0504020202020204" pitchFamily="34" charset="0"/>
            </a:endParaRPr>
          </a:p>
          <a:p>
            <a:r>
              <a:rPr lang="fr-FR" sz="1800" b="1" dirty="0">
                <a:latin typeface="Avenir Next LT Pro" panose="020B0504020202020204" pitchFamily="34" charset="0"/>
              </a:rPr>
              <a:t>Les Riz : </a:t>
            </a:r>
            <a:r>
              <a:rPr lang="fr-FR" sz="1800" dirty="0">
                <a:latin typeface="Avenir Next LT Pro" panose="020B0504020202020204" pitchFamily="34" charset="0"/>
              </a:rPr>
              <a:t>rond, long, thaï, basmati, </a:t>
            </a:r>
            <a:r>
              <a:rPr lang="fr-FR" sz="1800" dirty="0" err="1">
                <a:latin typeface="Avenir Next LT Pro" panose="020B0504020202020204" pitchFamily="34" charset="0"/>
              </a:rPr>
              <a:t>arborio</a:t>
            </a:r>
            <a:r>
              <a:rPr lang="fr-FR" sz="1800" dirty="0">
                <a:latin typeface="Avenir Next LT Pro" panose="020B0504020202020204" pitchFamily="34" charset="0"/>
              </a:rPr>
              <a:t>, 3 couleurs</a:t>
            </a:r>
          </a:p>
          <a:p>
            <a:endParaRPr lang="fr-FR" sz="1800" dirty="0">
              <a:latin typeface="Avenir Next LT Pro" panose="020B0504020202020204" pitchFamily="34" charset="0"/>
            </a:endParaRPr>
          </a:p>
          <a:p>
            <a:r>
              <a:rPr lang="fr-FR" sz="1800" b="1" dirty="0">
                <a:latin typeface="Avenir Next LT Pro" panose="020B0504020202020204" pitchFamily="34" charset="0"/>
              </a:rPr>
              <a:t>Les Pains : </a:t>
            </a:r>
            <a:r>
              <a:rPr lang="fr-FR" sz="1800" dirty="0">
                <a:latin typeface="Avenir Next LT Pro" panose="020B0504020202020204" pitchFamily="34" charset="0"/>
              </a:rPr>
              <a:t>burger brioché, mini, sésame, bagel, hot-dog, panini, tortilla, pain suédois, libanais</a:t>
            </a:r>
          </a:p>
          <a:p>
            <a:pPr marL="0" indent="0">
              <a:buNone/>
            </a:pPr>
            <a:endParaRPr lang="fr-FR" sz="1800" b="1" dirty="0">
              <a:latin typeface="Avenir Next LT Pro" panose="020B0504020202020204" pitchFamily="34" charset="0"/>
            </a:endParaRPr>
          </a:p>
          <a:p>
            <a:endParaRPr lang="fr-FR" sz="1800" dirty="0">
              <a:latin typeface="Avenir Next LT Pro" panose="020B0504020202020204" pitchFamily="34" charset="0"/>
            </a:endParaRPr>
          </a:p>
          <a:p>
            <a:pPr marL="0" indent="0">
              <a:buNone/>
            </a:pPr>
            <a:endParaRPr lang="fr-FR" sz="1800" dirty="0">
              <a:latin typeface="Avenir Next LT Pro" panose="020B0504020202020204" pitchFamily="34" charset="0"/>
            </a:endParaRPr>
          </a:p>
          <a:p>
            <a:pPr marL="0" indent="0">
              <a:buNone/>
            </a:pPr>
            <a:endParaRPr lang="fr-FR" sz="1800" b="1" dirty="0">
              <a:latin typeface="Avenir Next LT Pro" panose="020B0504020202020204" pitchFamily="34" charset="0"/>
            </a:endParaRPr>
          </a:p>
          <a:p>
            <a:pPr marL="0" indent="0">
              <a:buNone/>
            </a:pPr>
            <a:endParaRPr lang="fr-FR" sz="1800" b="1" dirty="0">
              <a:latin typeface="Avenir Next LT Pro" panose="020B0504020202020204" pitchFamily="34" charset="0"/>
            </a:endParaRPr>
          </a:p>
        </p:txBody>
      </p:sp>
      <p:pic>
        <p:nvPicPr>
          <p:cNvPr id="7" name="Image 6">
            <a:extLst>
              <a:ext uri="{FF2B5EF4-FFF2-40B4-BE49-F238E27FC236}">
                <a16:creationId xmlns:a16="http://schemas.microsoft.com/office/drawing/2014/main" id="{66A91835-2B1A-36DD-1B7E-0798B111D21E}"/>
              </a:ext>
            </a:extLst>
          </p:cNvPr>
          <p:cNvPicPr>
            <a:picLocks noChangeAspect="1"/>
          </p:cNvPicPr>
          <p:nvPr/>
        </p:nvPicPr>
        <p:blipFill>
          <a:blip r:embed="rId3">
            <a:extLst>
              <a:ext uri="{28A0092B-C50C-407E-A947-70E740481C1C}">
                <a14:useLocalDpi xmlns:a14="http://schemas.microsoft.com/office/drawing/2010/main" val="0"/>
              </a:ext>
            </a:extLst>
          </a:blip>
          <a:srcRect l="50280" r="-272"/>
          <a:stretch>
            <a:fillRect/>
          </a:stretch>
        </p:blipFill>
        <p:spPr>
          <a:xfrm>
            <a:off x="8437770" y="1244639"/>
            <a:ext cx="3209390" cy="4492800"/>
          </a:xfrm>
          <a:prstGeom prst="rect">
            <a:avLst/>
          </a:prstGeom>
          <a:effectLst>
            <a:outerShdw blurRad="50800" dist="38100" dir="2700000" algn="tl" rotWithShape="0">
              <a:prstClr val="black">
                <a:alpha val="40000"/>
              </a:prstClr>
            </a:outerShdw>
          </a:effectLst>
        </p:spPr>
      </p:pic>
      <p:sp>
        <p:nvSpPr>
          <p:cNvPr id="5" name="ZoneTexte 4">
            <a:extLst>
              <a:ext uri="{FF2B5EF4-FFF2-40B4-BE49-F238E27FC236}">
                <a16:creationId xmlns:a16="http://schemas.microsoft.com/office/drawing/2014/main" id="{618AB34E-99E0-F373-1003-B49180AFEEB9}"/>
              </a:ext>
            </a:extLst>
          </p:cNvPr>
          <p:cNvSpPr txBox="1"/>
          <p:nvPr/>
        </p:nvSpPr>
        <p:spPr>
          <a:xfrm>
            <a:off x="915319" y="6419334"/>
            <a:ext cx="6096000" cy="369332"/>
          </a:xfrm>
          <a:prstGeom prst="rect">
            <a:avLst/>
          </a:prstGeom>
          <a:noFill/>
        </p:spPr>
        <p:txBody>
          <a:bodyPr wrap="square">
            <a:spAutoFit/>
          </a:bodyPr>
          <a:lstStyle/>
          <a:p>
            <a:r>
              <a:rPr lang="fr-FR" sz="1800" dirty="0">
                <a:latin typeface="Avenir Next LT Pro" panose="020B0504020202020204" pitchFamily="34" charset="0"/>
              </a:rPr>
              <a:t>METRO : communiquer les produits d’ici le </a:t>
            </a:r>
            <a:r>
              <a:rPr lang="fr-FR" dirty="0">
                <a:latin typeface="Avenir Next LT Pro" panose="020B0504020202020204" pitchFamily="34" charset="0"/>
              </a:rPr>
              <a:t>07/11</a:t>
            </a:r>
            <a:endParaRPr lang="fr-FR" sz="1800" dirty="0">
              <a:latin typeface="Avenir Next LT Pro" panose="020B0504020202020204" pitchFamily="34" charset="0"/>
            </a:endParaRPr>
          </a:p>
        </p:txBody>
      </p:sp>
    </p:spTree>
    <p:extLst>
      <p:ext uri="{BB962C8B-B14F-4D97-AF65-F5344CB8AC3E}">
        <p14:creationId xmlns:p14="http://schemas.microsoft.com/office/powerpoint/2010/main" val="2722813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F028D1-DE7A-4B43-A405-5D21846D7558}"/>
              </a:ext>
            </a:extLst>
          </p:cNvPr>
          <p:cNvSpPr>
            <a:spLocks noGrp="1"/>
          </p:cNvSpPr>
          <p:nvPr>
            <p:ph type="title" idx="4294967295"/>
          </p:nvPr>
        </p:nvSpPr>
        <p:spPr>
          <a:xfrm>
            <a:off x="541866" y="49266"/>
            <a:ext cx="10972800" cy="1143000"/>
          </a:xfrm>
        </p:spPr>
        <p:txBody>
          <a:bodyPr/>
          <a:lstStyle/>
          <a:p>
            <a:pPr algn="l"/>
            <a:r>
              <a:rPr lang="fr-FR" sz="3600" b="1" dirty="0">
                <a:latin typeface="Avenir Next LT Pro" panose="020B0504020202020204" pitchFamily="34" charset="0"/>
              </a:rPr>
              <a:t>Pages 26&amp; 27 - 28 &amp; 29 – Duel de chefs</a:t>
            </a:r>
          </a:p>
        </p:txBody>
      </p:sp>
      <p:sp>
        <p:nvSpPr>
          <p:cNvPr id="3" name="Espace réservé du contenu 2">
            <a:extLst>
              <a:ext uri="{FF2B5EF4-FFF2-40B4-BE49-F238E27FC236}">
                <a16:creationId xmlns:a16="http://schemas.microsoft.com/office/drawing/2014/main" id="{B56A9EA4-CE4B-4D10-B056-BB2545976E13}"/>
              </a:ext>
            </a:extLst>
          </p:cNvPr>
          <p:cNvSpPr>
            <a:spLocks noGrp="1"/>
          </p:cNvSpPr>
          <p:nvPr>
            <p:ph idx="4294967295"/>
          </p:nvPr>
        </p:nvSpPr>
        <p:spPr>
          <a:xfrm>
            <a:off x="581289" y="1490133"/>
            <a:ext cx="6671514" cy="3862109"/>
          </a:xfrm>
        </p:spPr>
        <p:txBody>
          <a:bodyPr/>
          <a:lstStyle/>
          <a:p>
            <a:pPr marL="0" indent="0">
              <a:buNone/>
            </a:pPr>
            <a:r>
              <a:rPr lang="fr-FR" sz="1800" dirty="0">
                <a:latin typeface="Avenir Next LT Pro" panose="020B0504020202020204" pitchFamily="34" charset="0"/>
              </a:rPr>
              <a:t>1 page portrait, 1 page produit, 2 pages recettes</a:t>
            </a:r>
          </a:p>
          <a:p>
            <a:endParaRPr lang="fr-FR" sz="1800" b="1" dirty="0">
              <a:latin typeface="Avenir Next LT Pro" panose="020B0504020202020204" pitchFamily="34" charset="0"/>
            </a:endParaRPr>
          </a:p>
          <a:p>
            <a:r>
              <a:rPr lang="fr-FR" sz="1800" b="1" dirty="0">
                <a:latin typeface="Avenir Next LT Pro" panose="020B0504020202020204" pitchFamily="34" charset="0"/>
              </a:rPr>
              <a:t>L’artichaut</a:t>
            </a:r>
          </a:p>
          <a:p>
            <a:endParaRPr lang="fr-FR" sz="1800" b="1" dirty="0">
              <a:latin typeface="Avenir Next LT Pro" panose="020B0504020202020204" pitchFamily="34" charset="0"/>
            </a:endParaRPr>
          </a:p>
          <a:p>
            <a:r>
              <a:rPr lang="fr-FR" sz="1800" b="1" dirty="0">
                <a:latin typeface="Avenir Next LT Pro" panose="020B0504020202020204" pitchFamily="34" charset="0"/>
              </a:rPr>
              <a:t>Les petits pois</a:t>
            </a:r>
          </a:p>
          <a:p>
            <a:endParaRPr lang="fr-FR" sz="1800" b="1" dirty="0">
              <a:latin typeface="Avenir Next LT Pro" panose="020B0504020202020204" pitchFamily="34" charset="0"/>
            </a:endParaRPr>
          </a:p>
          <a:p>
            <a:r>
              <a:rPr lang="fr-FR" sz="1800" b="1" dirty="0">
                <a:latin typeface="Avenir Next LT Pro" panose="020B0504020202020204" pitchFamily="34" charset="0"/>
              </a:rPr>
              <a:t>L’</a:t>
            </a:r>
            <a:r>
              <a:rPr lang="fr-FR" sz="1800" b="1" dirty="0" err="1">
                <a:latin typeface="Avenir Next LT Pro" panose="020B0504020202020204" pitchFamily="34" charset="0"/>
              </a:rPr>
              <a:t>oeuf</a:t>
            </a:r>
            <a:endParaRPr lang="fr-FR" sz="1800" b="1" dirty="0">
              <a:latin typeface="Avenir Next LT Pro" panose="020B0504020202020204" pitchFamily="34" charset="0"/>
            </a:endParaRPr>
          </a:p>
          <a:p>
            <a:pPr marL="0" indent="0">
              <a:buNone/>
            </a:pPr>
            <a:endParaRPr lang="fr-FR" sz="1800" dirty="0">
              <a:latin typeface="Avenir Next LT Pro" panose="020B0504020202020204" pitchFamily="34" charset="0"/>
            </a:endParaRPr>
          </a:p>
          <a:p>
            <a:r>
              <a:rPr lang="fr-FR" sz="1800" b="1" dirty="0">
                <a:latin typeface="Avenir Next LT Pro" panose="020B0504020202020204" pitchFamily="34" charset="0"/>
              </a:rPr>
              <a:t>L’Épinard</a:t>
            </a:r>
          </a:p>
          <a:p>
            <a:pPr marL="0" indent="0">
              <a:buNone/>
            </a:pPr>
            <a:endParaRPr lang="fr-FR" sz="1800" dirty="0">
              <a:latin typeface="Avenir Next LT Pro" panose="020B0504020202020204" pitchFamily="34" charset="0"/>
            </a:endParaRPr>
          </a:p>
          <a:p>
            <a:pPr marL="0" indent="0">
              <a:buNone/>
            </a:pPr>
            <a:r>
              <a:rPr lang="fr-FR" sz="1800" dirty="0">
                <a:latin typeface="Avenir Next LT Pro" panose="020B0504020202020204" pitchFamily="34" charset="0"/>
              </a:rPr>
              <a:t>En attente du choix des chefs. </a:t>
            </a:r>
          </a:p>
        </p:txBody>
      </p:sp>
      <p:sp>
        <p:nvSpPr>
          <p:cNvPr id="6" name="ZoneTexte 5">
            <a:extLst>
              <a:ext uri="{FF2B5EF4-FFF2-40B4-BE49-F238E27FC236}">
                <a16:creationId xmlns:a16="http://schemas.microsoft.com/office/drawing/2014/main" id="{D7FC5F59-A42B-D771-7621-9530C03F8295}"/>
              </a:ext>
            </a:extLst>
          </p:cNvPr>
          <p:cNvSpPr txBox="1"/>
          <p:nvPr/>
        </p:nvSpPr>
        <p:spPr>
          <a:xfrm>
            <a:off x="915319" y="6139934"/>
            <a:ext cx="11798300" cy="923330"/>
          </a:xfrm>
          <a:prstGeom prst="rect">
            <a:avLst/>
          </a:prstGeom>
          <a:noFill/>
        </p:spPr>
        <p:txBody>
          <a:bodyPr wrap="square">
            <a:spAutoFit/>
          </a:bodyPr>
          <a:lstStyle/>
          <a:p>
            <a:r>
              <a:rPr lang="fr-FR" sz="1800" dirty="0">
                <a:latin typeface="Avenir Next LT Pro" panose="020B0504020202020204" pitchFamily="34" charset="0"/>
              </a:rPr>
              <a:t>METRO : valider un chef pour le 07/11</a:t>
            </a:r>
            <a:br>
              <a:rPr lang="fr-FR" b="1" dirty="0">
                <a:latin typeface="Avenir Next LT Pro" panose="020B0504020202020204" pitchFamily="34" charset="0"/>
              </a:rPr>
            </a:br>
            <a:r>
              <a:rPr lang="fr-FR" sz="1800" dirty="0">
                <a:latin typeface="Avenir Next LT Pro" panose="020B0504020202020204" pitchFamily="34" charset="0"/>
              </a:rPr>
              <a:t>et prévoir le shooting </a:t>
            </a:r>
            <a:r>
              <a:rPr lang="fr-FR" dirty="0">
                <a:latin typeface="Avenir Next LT Pro" panose="020B0504020202020204" pitchFamily="34" charset="0"/>
              </a:rPr>
              <a:t>1</a:t>
            </a:r>
            <a:r>
              <a:rPr lang="fr-FR" baseline="30000" dirty="0">
                <a:latin typeface="Avenir Next LT Pro" panose="020B0504020202020204" pitchFamily="34" charset="0"/>
              </a:rPr>
              <a:t>ère</a:t>
            </a:r>
            <a:r>
              <a:rPr lang="fr-FR" dirty="0">
                <a:latin typeface="Avenir Next LT Pro" panose="020B0504020202020204" pitchFamily="34" charset="0"/>
              </a:rPr>
              <a:t> quinzaine de décembre</a:t>
            </a:r>
            <a:endParaRPr lang="fr-FR" sz="1800" dirty="0">
              <a:latin typeface="Avenir Next LT Pro" panose="020B0504020202020204" pitchFamily="34" charset="0"/>
            </a:endParaRPr>
          </a:p>
          <a:p>
            <a:pPr marL="0" indent="0">
              <a:buNone/>
            </a:pPr>
            <a:endParaRPr lang="fr-FR" sz="1800" dirty="0">
              <a:latin typeface="Avenir Next LT Pro" panose="020B0504020202020204" pitchFamily="34" charset="0"/>
            </a:endParaRPr>
          </a:p>
        </p:txBody>
      </p:sp>
      <p:sp>
        <p:nvSpPr>
          <p:cNvPr id="12" name="Rectangle 11">
            <a:extLst>
              <a:ext uri="{FF2B5EF4-FFF2-40B4-BE49-F238E27FC236}">
                <a16:creationId xmlns:a16="http://schemas.microsoft.com/office/drawing/2014/main" id="{21CBB066-0306-0BA9-D39D-538466F07D36}"/>
              </a:ext>
            </a:extLst>
          </p:cNvPr>
          <p:cNvSpPr/>
          <p:nvPr/>
        </p:nvSpPr>
        <p:spPr>
          <a:xfrm>
            <a:off x="8278574" y="3927470"/>
            <a:ext cx="3352711" cy="2366283"/>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8" name="Image 7">
            <a:extLst>
              <a:ext uri="{FF2B5EF4-FFF2-40B4-BE49-F238E27FC236}">
                <a16:creationId xmlns:a16="http://schemas.microsoft.com/office/drawing/2014/main" id="{11C4BD6E-87D7-5AF1-B7C2-1A68B7BFB5F7}"/>
              </a:ext>
            </a:extLst>
          </p:cNvPr>
          <p:cNvPicPr>
            <a:picLocks noChangeAspect="1"/>
          </p:cNvPicPr>
          <p:nvPr/>
        </p:nvPicPr>
        <p:blipFill>
          <a:blip r:embed="rId2">
            <a:extLst>
              <a:ext uri="{28A0092B-C50C-407E-A947-70E740481C1C}">
                <a14:useLocalDpi xmlns:a14="http://schemas.microsoft.com/office/drawing/2010/main" val="0"/>
              </a:ext>
            </a:extLst>
          </a:blip>
          <a:srcRect l="521" r="521"/>
          <a:stretch/>
        </p:blipFill>
        <p:spPr>
          <a:xfrm>
            <a:off x="8233116" y="1245431"/>
            <a:ext cx="3408217" cy="2410729"/>
          </a:xfrm>
          <a:prstGeom prst="rect">
            <a:avLst/>
          </a:prstGeom>
          <a:effectLst>
            <a:outerShdw blurRad="50800" dist="38100" dir="2700000" algn="tl" rotWithShape="0">
              <a:prstClr val="black">
                <a:alpha val="40000"/>
              </a:prstClr>
            </a:outerShdw>
          </a:effectLst>
        </p:spPr>
      </p:pic>
      <p:pic>
        <p:nvPicPr>
          <p:cNvPr id="10" name="Image 9">
            <a:extLst>
              <a:ext uri="{FF2B5EF4-FFF2-40B4-BE49-F238E27FC236}">
                <a16:creationId xmlns:a16="http://schemas.microsoft.com/office/drawing/2014/main" id="{DEAC20B5-3222-796B-2D2A-FF7A157F6681}"/>
              </a:ext>
            </a:extLst>
          </p:cNvPr>
          <p:cNvPicPr>
            <a:picLocks noChangeAspect="1"/>
          </p:cNvPicPr>
          <p:nvPr/>
        </p:nvPicPr>
        <p:blipFill>
          <a:blip r:embed="rId3">
            <a:extLst>
              <a:ext uri="{28A0092B-C50C-407E-A947-70E740481C1C}">
                <a14:useLocalDpi xmlns:a14="http://schemas.microsoft.com/office/drawing/2010/main" val="0"/>
              </a:ext>
            </a:extLst>
          </a:blip>
          <a:srcRect l="521" r="521"/>
          <a:stretch/>
        </p:blipFill>
        <p:spPr>
          <a:xfrm>
            <a:off x="8232921" y="3909919"/>
            <a:ext cx="3408217" cy="2410729"/>
          </a:xfrm>
          <a:prstGeom prst="rect">
            <a:avLst/>
          </a:prstGeom>
          <a:effectLst/>
        </p:spPr>
      </p:pic>
      <p:pic>
        <p:nvPicPr>
          <p:cNvPr id="5" name="Image 4">
            <a:extLst>
              <a:ext uri="{FF2B5EF4-FFF2-40B4-BE49-F238E27FC236}">
                <a16:creationId xmlns:a16="http://schemas.microsoft.com/office/drawing/2014/main" id="{2AE71401-BDCA-75D0-1DF6-549C6985D5C7}"/>
              </a:ext>
            </a:extLst>
          </p:cNvPr>
          <p:cNvPicPr>
            <a:picLocks noChangeAspect="1"/>
          </p:cNvPicPr>
          <p:nvPr/>
        </p:nvPicPr>
        <p:blipFill>
          <a:blip r:embed="rId4"/>
          <a:stretch>
            <a:fillRect/>
          </a:stretch>
        </p:blipFill>
        <p:spPr>
          <a:xfrm>
            <a:off x="8226016" y="1239110"/>
            <a:ext cx="1733424" cy="2412000"/>
          </a:xfrm>
          <a:prstGeom prst="rect">
            <a:avLst/>
          </a:prstGeom>
        </p:spPr>
      </p:pic>
      <p:pic>
        <p:nvPicPr>
          <p:cNvPr id="9" name="Image 8">
            <a:extLst>
              <a:ext uri="{FF2B5EF4-FFF2-40B4-BE49-F238E27FC236}">
                <a16:creationId xmlns:a16="http://schemas.microsoft.com/office/drawing/2014/main" id="{69ECA247-C14F-5304-AF41-367FA6ACAC63}"/>
              </a:ext>
            </a:extLst>
          </p:cNvPr>
          <p:cNvPicPr>
            <a:picLocks noChangeAspect="1"/>
          </p:cNvPicPr>
          <p:nvPr/>
        </p:nvPicPr>
        <p:blipFill>
          <a:blip r:embed="rId5"/>
          <a:stretch>
            <a:fillRect/>
          </a:stretch>
        </p:blipFill>
        <p:spPr>
          <a:xfrm>
            <a:off x="8232921" y="3927470"/>
            <a:ext cx="3458596" cy="2412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683974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BDDF71-88DF-4D6E-B3D3-2EF623476159}"/>
              </a:ext>
            </a:extLst>
          </p:cNvPr>
          <p:cNvSpPr>
            <a:spLocks noGrp="1"/>
          </p:cNvSpPr>
          <p:nvPr>
            <p:ph type="title" idx="4294967295"/>
          </p:nvPr>
        </p:nvSpPr>
        <p:spPr>
          <a:xfrm>
            <a:off x="541865" y="324096"/>
            <a:ext cx="7908073" cy="1143000"/>
          </a:xfrm>
        </p:spPr>
        <p:txBody>
          <a:bodyPr/>
          <a:lstStyle/>
          <a:p>
            <a:pPr algn="l"/>
            <a:r>
              <a:rPr lang="fr-FR" sz="3600" b="1" dirty="0">
                <a:latin typeface="Avenir Next LT Pro" panose="020B0504020202020204" pitchFamily="34" charset="0"/>
              </a:rPr>
              <a:t>Pages 30&amp;31 – 32&amp;33 - 34</a:t>
            </a:r>
            <a:br>
              <a:rPr lang="fr-FR" sz="3600" b="1" dirty="0">
                <a:latin typeface="Avenir Next LT Pro" panose="020B0504020202020204" pitchFamily="34" charset="0"/>
              </a:rPr>
            </a:br>
            <a:r>
              <a:rPr lang="fr-FR" sz="3600" b="1" dirty="0">
                <a:latin typeface="Avenir Next LT Pro" panose="020B0504020202020204" pitchFamily="34" charset="0"/>
              </a:rPr>
              <a:t>– Focus Région</a:t>
            </a:r>
          </a:p>
        </p:txBody>
      </p:sp>
      <p:sp>
        <p:nvSpPr>
          <p:cNvPr id="3" name="Espace réservé du contenu 2">
            <a:extLst>
              <a:ext uri="{FF2B5EF4-FFF2-40B4-BE49-F238E27FC236}">
                <a16:creationId xmlns:a16="http://schemas.microsoft.com/office/drawing/2014/main" id="{39BB7F2D-33F2-486B-B64C-05ECCCA26584}"/>
              </a:ext>
            </a:extLst>
          </p:cNvPr>
          <p:cNvSpPr>
            <a:spLocks noGrp="1"/>
          </p:cNvSpPr>
          <p:nvPr>
            <p:ph idx="4294967295"/>
          </p:nvPr>
        </p:nvSpPr>
        <p:spPr>
          <a:xfrm>
            <a:off x="550863" y="1916113"/>
            <a:ext cx="6854413" cy="3487160"/>
          </a:xfrm>
        </p:spPr>
        <p:txBody>
          <a:bodyPr/>
          <a:lstStyle/>
          <a:p>
            <a:pPr marL="0" indent="0">
              <a:buNone/>
            </a:pPr>
            <a:r>
              <a:rPr lang="fr-FR" sz="1800" dirty="0">
                <a:latin typeface="Avenir Next LT Pro" panose="020B0504020202020204" pitchFamily="34" charset="0"/>
              </a:rPr>
              <a:t>Découvrir une région aux travers de ses produits </a:t>
            </a:r>
          </a:p>
          <a:p>
            <a:pPr marL="0" indent="0">
              <a:buNone/>
            </a:pPr>
            <a:endParaRPr lang="fr-FR" sz="1800" dirty="0">
              <a:latin typeface="Avenir Next LT Pro" panose="020B0504020202020204" pitchFamily="34" charset="0"/>
            </a:endParaRPr>
          </a:p>
          <a:p>
            <a:r>
              <a:rPr lang="fr-FR" sz="1800" b="1" dirty="0">
                <a:latin typeface="Avenir Next LT Pro" panose="020B0504020202020204" pitchFamily="34" charset="0"/>
              </a:rPr>
              <a:t>L’Auvergne </a:t>
            </a:r>
            <a:r>
              <a:rPr lang="fr-FR" sz="1800" dirty="0">
                <a:latin typeface="Avenir Next LT Pro" panose="020B0504020202020204" pitchFamily="34" charset="0"/>
              </a:rPr>
              <a:t>: Saint-Nectaire, lentille, charcuteries, aligot…</a:t>
            </a:r>
          </a:p>
          <a:p>
            <a:endParaRPr lang="fr-FR" sz="1800" dirty="0">
              <a:latin typeface="Avenir Next LT Pro" panose="020B0504020202020204" pitchFamily="34" charset="0"/>
            </a:endParaRPr>
          </a:p>
          <a:p>
            <a:r>
              <a:rPr lang="fr-FR" sz="1800" b="1" dirty="0">
                <a:latin typeface="Avenir Next LT Pro" panose="020B0504020202020204" pitchFamily="34" charset="0"/>
              </a:rPr>
              <a:t>Le Pays Toulousain</a:t>
            </a:r>
          </a:p>
          <a:p>
            <a:endParaRPr lang="fr-FR" sz="1800" b="1" dirty="0">
              <a:latin typeface="Avenir Next LT Pro" panose="020B0504020202020204" pitchFamily="34" charset="0"/>
            </a:endParaRPr>
          </a:p>
          <a:p>
            <a:r>
              <a:rPr lang="fr-FR" sz="1800" b="1" dirty="0">
                <a:latin typeface="Avenir Next LT Pro" panose="020B0504020202020204" pitchFamily="34" charset="0"/>
              </a:rPr>
              <a:t>L’Aquitaine</a:t>
            </a:r>
          </a:p>
          <a:p>
            <a:endParaRPr lang="fr-FR" sz="1800" b="1" dirty="0">
              <a:latin typeface="Avenir Next LT Pro" panose="020B0504020202020204" pitchFamily="34" charset="0"/>
            </a:endParaRPr>
          </a:p>
          <a:p>
            <a:r>
              <a:rPr lang="fr-FR" sz="1800" b="1" dirty="0">
                <a:latin typeface="Avenir Next LT Pro" panose="020B0504020202020204" pitchFamily="34" charset="0"/>
              </a:rPr>
              <a:t>Le Périgord</a:t>
            </a:r>
          </a:p>
          <a:p>
            <a:endParaRPr lang="fr-FR" sz="1800" b="1" dirty="0">
              <a:latin typeface="Avenir Next LT Pro" panose="020B0504020202020204" pitchFamily="34" charset="0"/>
            </a:endParaRPr>
          </a:p>
          <a:p>
            <a:endParaRPr lang="fr-FR" sz="1800" dirty="0">
              <a:latin typeface="Avenir Next LT Pro" panose="020B0504020202020204" pitchFamily="34" charset="0"/>
            </a:endParaRPr>
          </a:p>
        </p:txBody>
      </p:sp>
      <p:sp>
        <p:nvSpPr>
          <p:cNvPr id="4" name="ZoneTexte 3">
            <a:extLst>
              <a:ext uri="{FF2B5EF4-FFF2-40B4-BE49-F238E27FC236}">
                <a16:creationId xmlns:a16="http://schemas.microsoft.com/office/drawing/2014/main" id="{09F67E05-BE9D-3B36-145A-BDDED809F799}"/>
              </a:ext>
            </a:extLst>
          </p:cNvPr>
          <p:cNvSpPr txBox="1"/>
          <p:nvPr/>
        </p:nvSpPr>
        <p:spPr>
          <a:xfrm>
            <a:off x="926336" y="6145017"/>
            <a:ext cx="7523602" cy="646331"/>
          </a:xfrm>
          <a:prstGeom prst="rect">
            <a:avLst/>
          </a:prstGeom>
          <a:noFill/>
        </p:spPr>
        <p:txBody>
          <a:bodyPr wrap="square">
            <a:spAutoFit/>
          </a:bodyPr>
          <a:lstStyle/>
          <a:p>
            <a:pPr marL="0" indent="0">
              <a:buNone/>
            </a:pPr>
            <a:r>
              <a:rPr lang="fr-FR" sz="1800" dirty="0">
                <a:latin typeface="Avenir Next LT Pro" panose="020B0504020202020204" pitchFamily="34" charset="0"/>
              </a:rPr>
              <a:t>METRO : communiquer </a:t>
            </a:r>
            <a:r>
              <a:rPr lang="fr-FR" dirty="0">
                <a:latin typeface="Avenir Next LT Pro" panose="020B0504020202020204" pitchFamily="34" charset="0"/>
              </a:rPr>
              <a:t>les produits du terroir </a:t>
            </a:r>
            <a:br>
              <a:rPr lang="fr-FR" dirty="0">
                <a:latin typeface="Avenir Next LT Pro" panose="020B0504020202020204" pitchFamily="34" charset="0"/>
              </a:rPr>
            </a:br>
            <a:r>
              <a:rPr lang="fr-FR" dirty="0">
                <a:latin typeface="Avenir Next LT Pro" panose="020B0504020202020204" pitchFamily="34" charset="0"/>
              </a:rPr>
              <a:t>+ contact du salarié METRO ou fournisseurs avant </a:t>
            </a:r>
            <a:r>
              <a:rPr lang="fr-FR" sz="1800" dirty="0">
                <a:latin typeface="Avenir Next LT Pro" panose="020B0504020202020204" pitchFamily="34" charset="0"/>
              </a:rPr>
              <a:t>le 07/11</a:t>
            </a:r>
          </a:p>
        </p:txBody>
      </p:sp>
      <p:pic>
        <p:nvPicPr>
          <p:cNvPr id="6" name="Image 5">
            <a:extLst>
              <a:ext uri="{FF2B5EF4-FFF2-40B4-BE49-F238E27FC236}">
                <a16:creationId xmlns:a16="http://schemas.microsoft.com/office/drawing/2014/main" id="{A75A0461-A81B-951B-A55E-6A15A31A74A8}"/>
              </a:ext>
            </a:extLst>
          </p:cNvPr>
          <p:cNvPicPr>
            <a:picLocks noChangeAspect="1"/>
          </p:cNvPicPr>
          <p:nvPr/>
        </p:nvPicPr>
        <p:blipFill>
          <a:blip r:embed="rId3">
            <a:extLst>
              <a:ext uri="{28A0092B-C50C-407E-A947-70E740481C1C}">
                <a14:useLocalDpi xmlns:a14="http://schemas.microsoft.com/office/drawing/2010/main" val="0"/>
              </a:ext>
            </a:extLst>
          </a:blip>
          <a:srcRect l="319" r="50559"/>
          <a:stretch>
            <a:fillRect/>
          </a:stretch>
        </p:blipFill>
        <p:spPr>
          <a:xfrm>
            <a:off x="8756727" y="4643981"/>
            <a:ext cx="1421416" cy="2025107"/>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C395E4D3-BEF0-5185-C899-C90839D18F7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2658" y="168817"/>
            <a:ext cx="2895428" cy="2026800"/>
          </a:xfrm>
          <a:prstGeom prst="rect">
            <a:avLst/>
          </a:prstGeom>
          <a:effectLst>
            <a:outerShdw blurRad="50800" dist="38100" dir="2700000" algn="tl" rotWithShape="0">
              <a:prstClr val="black">
                <a:alpha val="40000"/>
              </a:prstClr>
            </a:outerShdw>
          </a:effectLst>
        </p:spPr>
      </p:pic>
      <p:pic>
        <p:nvPicPr>
          <p:cNvPr id="8" name="Image 7">
            <a:extLst>
              <a:ext uri="{FF2B5EF4-FFF2-40B4-BE49-F238E27FC236}">
                <a16:creationId xmlns:a16="http://schemas.microsoft.com/office/drawing/2014/main" id="{DF0A8B8D-5D81-9EA2-A571-475FB51E639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773844" y="2407449"/>
            <a:ext cx="2893058" cy="202469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60046125"/>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31E1D8-E825-4934-A50F-5AB06B9B1442}"/>
              </a:ext>
            </a:extLst>
          </p:cNvPr>
          <p:cNvSpPr>
            <a:spLocks noGrp="1"/>
          </p:cNvSpPr>
          <p:nvPr>
            <p:ph type="title" idx="4294967295"/>
          </p:nvPr>
        </p:nvSpPr>
        <p:spPr>
          <a:xfrm>
            <a:off x="541866" y="50800"/>
            <a:ext cx="10972800" cy="1143000"/>
          </a:xfrm>
        </p:spPr>
        <p:txBody>
          <a:bodyPr/>
          <a:lstStyle/>
          <a:p>
            <a:pPr algn="l"/>
            <a:r>
              <a:rPr lang="fr-FR" sz="3600" b="1" dirty="0">
                <a:latin typeface="Avenir Next LT Pro" panose="020B0504020202020204" pitchFamily="34" charset="0"/>
              </a:rPr>
              <a:t>Page 35 – Shopping Food</a:t>
            </a:r>
          </a:p>
        </p:txBody>
      </p:sp>
      <p:sp>
        <p:nvSpPr>
          <p:cNvPr id="3" name="Espace réservé du contenu 2">
            <a:extLst>
              <a:ext uri="{FF2B5EF4-FFF2-40B4-BE49-F238E27FC236}">
                <a16:creationId xmlns:a16="http://schemas.microsoft.com/office/drawing/2014/main" id="{BFBFD87C-166A-4B16-A275-5F9FBED4C9EF}"/>
              </a:ext>
            </a:extLst>
          </p:cNvPr>
          <p:cNvSpPr>
            <a:spLocks noGrp="1"/>
          </p:cNvSpPr>
          <p:nvPr>
            <p:ph idx="4294967295"/>
          </p:nvPr>
        </p:nvSpPr>
        <p:spPr>
          <a:xfrm>
            <a:off x="541866" y="1717774"/>
            <a:ext cx="7205134" cy="4152342"/>
          </a:xfrm>
        </p:spPr>
        <p:txBody>
          <a:bodyPr/>
          <a:lstStyle/>
          <a:p>
            <a:pPr marL="0" indent="0">
              <a:buNone/>
            </a:pPr>
            <a:r>
              <a:rPr lang="fr-FR" sz="1800" dirty="0">
                <a:latin typeface="Avenir Next LT Pro" panose="020B0504020202020204" pitchFamily="34" charset="0"/>
              </a:rPr>
              <a:t>Définir un type de produits </a:t>
            </a:r>
            <a:r>
              <a:rPr lang="fr-FR" sz="1800" dirty="0" err="1">
                <a:latin typeface="Avenir Next LT Pro" panose="020B0504020202020204" pitchFamily="34" charset="0"/>
              </a:rPr>
              <a:t>food</a:t>
            </a:r>
            <a:r>
              <a:rPr lang="fr-FR" sz="1800" dirty="0">
                <a:latin typeface="Avenir Next LT Pro" panose="020B0504020202020204" pitchFamily="34" charset="0"/>
              </a:rPr>
              <a:t> et proposer des produits </a:t>
            </a:r>
            <a:br>
              <a:rPr lang="fr-FR" sz="1800" dirty="0">
                <a:latin typeface="Avenir Next LT Pro" panose="020B0504020202020204" pitchFamily="34" charset="0"/>
              </a:rPr>
            </a:br>
            <a:r>
              <a:rPr lang="fr-FR" sz="1800" dirty="0">
                <a:latin typeface="Avenir Next LT Pro" panose="020B0504020202020204" pitchFamily="34" charset="0"/>
              </a:rPr>
              <a:t>de différentes marques, vendus chez METRO</a:t>
            </a:r>
          </a:p>
          <a:p>
            <a:pPr marL="0" indent="0">
              <a:buNone/>
            </a:pPr>
            <a:endParaRPr lang="fr-FR" sz="1800" b="1" dirty="0">
              <a:latin typeface="Avenir Next LT Pro" panose="020B0504020202020204" pitchFamily="34" charset="0"/>
            </a:endParaRPr>
          </a:p>
          <a:p>
            <a:r>
              <a:rPr lang="fr-FR" sz="1800" b="1" dirty="0">
                <a:latin typeface="Avenir Next LT Pro" panose="020B0504020202020204" pitchFamily="34" charset="0"/>
              </a:rPr>
              <a:t>Les eaux locales </a:t>
            </a:r>
          </a:p>
          <a:p>
            <a:endParaRPr lang="fr-FR" sz="1800" b="1" dirty="0">
              <a:latin typeface="Avenir Next LT Pro" panose="020B0504020202020204" pitchFamily="34" charset="0"/>
            </a:endParaRPr>
          </a:p>
          <a:p>
            <a:r>
              <a:rPr lang="fr-FR" sz="1800" b="1" dirty="0">
                <a:latin typeface="Avenir Next LT Pro" panose="020B0504020202020204" pitchFamily="34" charset="0"/>
              </a:rPr>
              <a:t>Les cidres</a:t>
            </a:r>
          </a:p>
          <a:p>
            <a:endParaRPr lang="fr-FR" sz="1800" b="1" dirty="0">
              <a:latin typeface="Avenir Next LT Pro" panose="020B0504020202020204" pitchFamily="34" charset="0"/>
            </a:endParaRPr>
          </a:p>
          <a:p>
            <a:r>
              <a:rPr lang="fr-FR" sz="1800" b="1" dirty="0">
                <a:latin typeface="Avenir Next LT Pro" panose="020B0504020202020204" pitchFamily="34" charset="0"/>
              </a:rPr>
              <a:t>Les produits traiteurs</a:t>
            </a:r>
          </a:p>
          <a:p>
            <a:endParaRPr lang="fr-FR" sz="1800" b="1" dirty="0">
              <a:latin typeface="Avenir Next LT Pro" panose="020B0504020202020204" pitchFamily="34" charset="0"/>
            </a:endParaRPr>
          </a:p>
          <a:p>
            <a:endParaRPr lang="fr-FR" sz="1800" dirty="0">
              <a:latin typeface="Avenir Next LT Pro" panose="020B0504020202020204" pitchFamily="34" charset="0"/>
            </a:endParaRPr>
          </a:p>
          <a:p>
            <a:endParaRPr lang="fr-FR" sz="1800" dirty="0">
              <a:latin typeface="Avenir Next LT Pro" panose="020B0504020202020204" pitchFamily="34" charset="0"/>
            </a:endParaRPr>
          </a:p>
          <a:p>
            <a:endParaRPr lang="fr-FR" sz="1800" dirty="0">
              <a:latin typeface="Avenir Next LT Pro" panose="020B0504020202020204" pitchFamily="34" charset="0"/>
            </a:endParaRPr>
          </a:p>
        </p:txBody>
      </p:sp>
      <p:sp>
        <p:nvSpPr>
          <p:cNvPr id="4" name="ZoneTexte 3">
            <a:extLst>
              <a:ext uri="{FF2B5EF4-FFF2-40B4-BE49-F238E27FC236}">
                <a16:creationId xmlns:a16="http://schemas.microsoft.com/office/drawing/2014/main" id="{B13E0F98-25D6-9309-012B-A6ADDEC25FED}"/>
              </a:ext>
            </a:extLst>
          </p:cNvPr>
          <p:cNvSpPr txBox="1"/>
          <p:nvPr/>
        </p:nvSpPr>
        <p:spPr>
          <a:xfrm>
            <a:off x="926336" y="6419334"/>
            <a:ext cx="6096000" cy="369332"/>
          </a:xfrm>
          <a:prstGeom prst="rect">
            <a:avLst/>
          </a:prstGeom>
          <a:noFill/>
        </p:spPr>
        <p:txBody>
          <a:bodyPr wrap="square">
            <a:spAutoFit/>
          </a:bodyPr>
          <a:lstStyle/>
          <a:p>
            <a:pPr marL="0" indent="0">
              <a:buNone/>
            </a:pPr>
            <a:r>
              <a:rPr lang="fr-FR" sz="1800" dirty="0">
                <a:latin typeface="Avenir Next LT Pro" panose="020B0504020202020204" pitchFamily="34" charset="0"/>
              </a:rPr>
              <a:t>METRO : communiquer les produits d’ici le </a:t>
            </a:r>
            <a:r>
              <a:rPr lang="fr-FR" dirty="0">
                <a:latin typeface="Avenir Next LT Pro" panose="020B0504020202020204" pitchFamily="34" charset="0"/>
              </a:rPr>
              <a:t>07/11</a:t>
            </a:r>
            <a:endParaRPr lang="fr-FR" sz="1800" b="1" dirty="0">
              <a:latin typeface="Avenir Next LT Pro" panose="020B0504020202020204" pitchFamily="34" charset="0"/>
            </a:endParaRPr>
          </a:p>
        </p:txBody>
      </p:sp>
      <p:pic>
        <p:nvPicPr>
          <p:cNvPr id="7" name="Image 6">
            <a:extLst>
              <a:ext uri="{FF2B5EF4-FFF2-40B4-BE49-F238E27FC236}">
                <a16:creationId xmlns:a16="http://schemas.microsoft.com/office/drawing/2014/main" id="{F9E3B7C4-E57E-E30A-7E84-AE36F6A3F2E1}"/>
              </a:ext>
            </a:extLst>
          </p:cNvPr>
          <p:cNvPicPr>
            <a:picLocks noChangeAspect="1"/>
          </p:cNvPicPr>
          <p:nvPr/>
        </p:nvPicPr>
        <p:blipFill>
          <a:blip r:embed="rId3">
            <a:extLst>
              <a:ext uri="{28A0092B-C50C-407E-A947-70E740481C1C}">
                <a14:useLocalDpi xmlns:a14="http://schemas.microsoft.com/office/drawing/2010/main" val="0"/>
              </a:ext>
            </a:extLst>
          </a:blip>
          <a:srcRect l="49987" r="141"/>
          <a:stretch>
            <a:fillRect/>
          </a:stretch>
        </p:blipFill>
        <p:spPr>
          <a:xfrm>
            <a:off x="8439462" y="1238770"/>
            <a:ext cx="3201617" cy="44928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1424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E9EB0C09-CD8F-C549-2ACD-F570F365C973}"/>
              </a:ext>
            </a:extLst>
          </p:cNvPr>
          <p:cNvSpPr txBox="1">
            <a:spLocks/>
          </p:cNvSpPr>
          <p:nvPr/>
        </p:nvSpPr>
        <p:spPr bwMode="auto">
          <a:xfrm>
            <a:off x="546100" y="635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fr-FR" sz="3600" b="1" dirty="0">
                <a:latin typeface="Avenir Next LT Pro" panose="020B0504020202020204" pitchFamily="34" charset="0"/>
              </a:rPr>
              <a:t>Pages 36 &amp; 37 – Management &amp; business </a:t>
            </a:r>
          </a:p>
        </p:txBody>
      </p:sp>
      <p:sp>
        <p:nvSpPr>
          <p:cNvPr id="2" name="Espace réservé du contenu 2">
            <a:extLst>
              <a:ext uri="{FF2B5EF4-FFF2-40B4-BE49-F238E27FC236}">
                <a16:creationId xmlns:a16="http://schemas.microsoft.com/office/drawing/2014/main" id="{F55B09CA-3848-9001-884E-D86DAB0B156B}"/>
              </a:ext>
            </a:extLst>
          </p:cNvPr>
          <p:cNvSpPr txBox="1">
            <a:spLocks/>
          </p:cNvSpPr>
          <p:nvPr/>
        </p:nvSpPr>
        <p:spPr bwMode="auto">
          <a:xfrm>
            <a:off x="550864" y="1788283"/>
            <a:ext cx="4515812" cy="283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1800" b="1" dirty="0">
                <a:latin typeface="Avenir Next LT Pro" panose="020B0504020202020204" pitchFamily="34" charset="0"/>
              </a:rPr>
              <a:t>La maintenance des cuisines pro : les bonnes pratiques</a:t>
            </a:r>
          </a:p>
          <a:p>
            <a:endParaRPr lang="fr-FR" sz="1800" b="1" dirty="0">
              <a:latin typeface="Avenir Next LT Pro" panose="020B0504020202020204" pitchFamily="34" charset="0"/>
            </a:endParaRPr>
          </a:p>
          <a:p>
            <a:r>
              <a:rPr lang="fr-FR" sz="1800" b="1" dirty="0">
                <a:latin typeface="Avenir Next LT Pro" panose="020B0504020202020204" pitchFamily="34" charset="0"/>
              </a:rPr>
              <a:t>Les conseils pour un management bienveillant</a:t>
            </a:r>
          </a:p>
          <a:p>
            <a:endParaRPr lang="fr-FR" sz="1800" b="1" dirty="0">
              <a:latin typeface="Avenir Next LT Pro" panose="020B0504020202020204" pitchFamily="34" charset="0"/>
            </a:endParaRPr>
          </a:p>
          <a:p>
            <a:r>
              <a:rPr lang="fr-FR" sz="1800" b="1" dirty="0">
                <a:latin typeface="Avenir Next LT Pro" panose="020B0504020202020204" pitchFamily="34" charset="0"/>
              </a:rPr>
              <a:t>Emploi et handicap : quel management ?</a:t>
            </a:r>
            <a:endParaRPr lang="fr-FR" sz="1800" dirty="0">
              <a:latin typeface="Avenir Next LT Pro" panose="020B0504020202020204" pitchFamily="34" charset="0"/>
            </a:endParaRPr>
          </a:p>
        </p:txBody>
      </p:sp>
      <p:pic>
        <p:nvPicPr>
          <p:cNvPr id="5" name="Image 4">
            <a:extLst>
              <a:ext uri="{FF2B5EF4-FFF2-40B4-BE49-F238E27FC236}">
                <a16:creationId xmlns:a16="http://schemas.microsoft.com/office/drawing/2014/main" id="{98803E83-E461-80F7-5945-61A45F09593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31459" y="1243889"/>
            <a:ext cx="6418673" cy="449209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23354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83379-4DF2-2085-DDAC-FC839969926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196273E-2626-721F-21BB-A657383E258D}"/>
              </a:ext>
            </a:extLst>
          </p:cNvPr>
          <p:cNvSpPr>
            <a:spLocks noGrp="1"/>
          </p:cNvSpPr>
          <p:nvPr>
            <p:ph type="title" idx="4294967295"/>
          </p:nvPr>
        </p:nvSpPr>
        <p:spPr>
          <a:xfrm>
            <a:off x="537632" y="39963"/>
            <a:ext cx="10972800" cy="1143000"/>
          </a:xfrm>
        </p:spPr>
        <p:txBody>
          <a:bodyPr/>
          <a:lstStyle/>
          <a:p>
            <a:pPr algn="l"/>
            <a:r>
              <a:rPr lang="fr-FR" sz="3600" b="1" dirty="0">
                <a:latin typeface="Avenir Next LT Pro" panose="020B0504020202020204" pitchFamily="34" charset="0"/>
              </a:rPr>
              <a:t>Pages 38 &amp; 39 – CONCEPT DE RESTAURANT</a:t>
            </a:r>
          </a:p>
        </p:txBody>
      </p:sp>
      <p:sp>
        <p:nvSpPr>
          <p:cNvPr id="3" name="Espace réservé du contenu 2">
            <a:extLst>
              <a:ext uri="{FF2B5EF4-FFF2-40B4-BE49-F238E27FC236}">
                <a16:creationId xmlns:a16="http://schemas.microsoft.com/office/drawing/2014/main" id="{0638E7B6-241D-6FAB-62C5-B86E0F34147F}"/>
              </a:ext>
            </a:extLst>
          </p:cNvPr>
          <p:cNvSpPr>
            <a:spLocks noGrp="1"/>
          </p:cNvSpPr>
          <p:nvPr>
            <p:ph idx="4294967295"/>
          </p:nvPr>
        </p:nvSpPr>
        <p:spPr>
          <a:xfrm>
            <a:off x="1123250" y="1233488"/>
            <a:ext cx="8785026" cy="612775"/>
          </a:xfrm>
        </p:spPr>
        <p:txBody>
          <a:bodyPr/>
          <a:lstStyle/>
          <a:p>
            <a:pPr marL="0" indent="0" algn="ctr">
              <a:buNone/>
            </a:pPr>
            <a:r>
              <a:rPr lang="fr-FR" sz="2400" b="1" cap="all" dirty="0">
                <a:latin typeface="Avenir Next LT Pro" panose="020B0504020202020204" pitchFamily="34" charset="0"/>
              </a:rPr>
              <a:t>DÉJÀ BU, un BAR et une CAVE </a:t>
            </a:r>
            <a:br>
              <a:rPr lang="fr-FR" sz="2400" b="1" cap="all" dirty="0">
                <a:latin typeface="Avenir Next LT Pro" panose="020B0504020202020204" pitchFamily="34" charset="0"/>
              </a:rPr>
            </a:br>
            <a:r>
              <a:rPr lang="fr-FR" sz="2400" b="1" cap="all" dirty="0">
                <a:latin typeface="Avenir Next LT Pro" panose="020B0504020202020204" pitchFamily="34" charset="0"/>
              </a:rPr>
              <a:t>SANS ALCOOL</a:t>
            </a:r>
          </a:p>
          <a:p>
            <a:pPr algn="ctr"/>
            <a:endParaRPr lang="fr-FR" sz="1200" dirty="0">
              <a:latin typeface="Avenir Next LT Pro" panose="020B0504020202020204" pitchFamily="34" charset="0"/>
            </a:endParaRPr>
          </a:p>
          <a:p>
            <a:pPr algn="ctr"/>
            <a:endParaRPr lang="fr-FR" sz="1200" dirty="0">
              <a:latin typeface="Avenir Next LT Pro" panose="020B0504020202020204" pitchFamily="34" charset="0"/>
            </a:endParaRPr>
          </a:p>
          <a:p>
            <a:pPr marL="0" indent="0" algn="ctr">
              <a:buNone/>
            </a:pPr>
            <a:endParaRPr lang="fr-FR" sz="1200" dirty="0">
              <a:latin typeface="Avenir Next LT Pro" panose="020B0504020202020204" pitchFamily="34" charset="0"/>
            </a:endParaRPr>
          </a:p>
        </p:txBody>
      </p:sp>
      <p:sp>
        <p:nvSpPr>
          <p:cNvPr id="4" name="Espace réservé du contenu 2">
            <a:extLst>
              <a:ext uri="{FF2B5EF4-FFF2-40B4-BE49-F238E27FC236}">
                <a16:creationId xmlns:a16="http://schemas.microsoft.com/office/drawing/2014/main" id="{1BEF1353-4D3F-4090-8DE0-213663C4109A}"/>
              </a:ext>
            </a:extLst>
          </p:cNvPr>
          <p:cNvSpPr txBox="1">
            <a:spLocks/>
          </p:cNvSpPr>
          <p:nvPr/>
        </p:nvSpPr>
        <p:spPr bwMode="auto">
          <a:xfrm>
            <a:off x="2101755" y="2327256"/>
            <a:ext cx="7292404" cy="1254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1600" b="1" dirty="0">
                <a:latin typeface="Avenir Next LT Pro" panose="020B0504020202020204" pitchFamily="34" charset="0"/>
              </a:rPr>
              <a:t>Premier bar &amp; cave 100 % sans alcool à Paris</a:t>
            </a:r>
          </a:p>
          <a:p>
            <a:pPr marL="0" indent="0">
              <a:buNone/>
            </a:pPr>
            <a:endParaRPr lang="fr-FR" sz="800" b="1" dirty="0">
              <a:latin typeface="Avenir Next LT Pro" panose="020B0504020202020204" pitchFamily="34" charset="0"/>
            </a:endParaRPr>
          </a:p>
          <a:p>
            <a:pPr marL="0" indent="0">
              <a:buNone/>
            </a:pPr>
            <a:r>
              <a:rPr lang="fr-FR" sz="1600" b="1" dirty="0">
                <a:latin typeface="Avenir Next LT Pro" panose="020B0504020202020204" pitchFamily="34" charset="0"/>
              </a:rPr>
              <a:t>Fondé par Sarah </a:t>
            </a:r>
            <a:r>
              <a:rPr lang="fr-FR" sz="1600" b="1" dirty="0" err="1">
                <a:latin typeface="Avenir Next LT Pro" panose="020B0504020202020204" pitchFamily="34" charset="0"/>
              </a:rPr>
              <a:t>Missaoui</a:t>
            </a:r>
            <a:r>
              <a:rPr lang="fr-FR" sz="1600" b="1" dirty="0">
                <a:latin typeface="Avenir Next LT Pro" panose="020B0504020202020204" pitchFamily="34" charset="0"/>
              </a:rPr>
              <a:t>, </a:t>
            </a:r>
            <a:r>
              <a:rPr lang="fr-FR" sz="1600" dirty="0">
                <a:latin typeface="Avenir Next LT Pro" panose="020B0504020202020204" pitchFamily="34" charset="0"/>
              </a:rPr>
              <a:t>passionnée par la mixologie responsable</a:t>
            </a:r>
          </a:p>
          <a:p>
            <a:pPr marL="0" indent="0">
              <a:buNone/>
            </a:pPr>
            <a:endParaRPr lang="fr-FR" sz="1600" b="1" dirty="0">
              <a:latin typeface="Avenir Next LT Pro" panose="020B0504020202020204" pitchFamily="34" charset="0"/>
            </a:endParaRPr>
          </a:p>
        </p:txBody>
      </p:sp>
      <p:sp>
        <p:nvSpPr>
          <p:cNvPr id="7" name="AutoShape 3" descr="Bêp Việt, le restaurant vietnamien végétarien du 13e, les photos -  A7C8706">
            <a:extLst>
              <a:ext uri="{FF2B5EF4-FFF2-40B4-BE49-F238E27FC236}">
                <a16:creationId xmlns:a16="http://schemas.microsoft.com/office/drawing/2014/main" id="{69F74A0E-2F26-839A-0602-BEE5836BF2C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2" descr="Inoveat, le restaurant gastronomique d'insectes à Paris - nos photos - image00005">
            <a:extLst>
              <a:ext uri="{FF2B5EF4-FFF2-40B4-BE49-F238E27FC236}">
                <a16:creationId xmlns:a16="http://schemas.microsoft.com/office/drawing/2014/main" id="{2EEA0B23-118C-BA9D-DE0F-E9309E4AEE8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AutoShape 4" descr="Inoveat, le restaurant gastronomique d'insectes à Paris - nos photos - image00005">
            <a:extLst>
              <a:ext uri="{FF2B5EF4-FFF2-40B4-BE49-F238E27FC236}">
                <a16:creationId xmlns:a16="http://schemas.microsoft.com/office/drawing/2014/main" id="{AE924B0A-91C6-DC5C-F1F0-23486A87C404}"/>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 name="AutoShape 6" descr="Inoveat, le restaurant gastronomique d'insectes à Paris - nos photos - image00013">
            <a:extLst>
              <a:ext uri="{FF2B5EF4-FFF2-40B4-BE49-F238E27FC236}">
                <a16:creationId xmlns:a16="http://schemas.microsoft.com/office/drawing/2014/main" id="{FFE01818-FD19-1ED8-83E7-B737422FBD3F}"/>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9" name="AutoShape 8" descr="Inoveat, le restaurant gastronomique d'insectes à Paris - nos photos - image00019">
            <a:extLst>
              <a:ext uri="{FF2B5EF4-FFF2-40B4-BE49-F238E27FC236}">
                <a16:creationId xmlns:a16="http://schemas.microsoft.com/office/drawing/2014/main" id="{617FBD13-AA39-8DC4-DDE3-4FE0DFD5441F}"/>
              </a:ext>
            </a:extLst>
          </p:cNvPr>
          <p:cNvSpPr>
            <a:spLocks noChangeAspect="1" noChangeArrowheads="1"/>
          </p:cNvSpPr>
          <p:nvPr/>
        </p:nvSpPr>
        <p:spPr bwMode="auto">
          <a:xfrm>
            <a:off x="6553200" y="3886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1" name="Image 10" descr="Une image contenant texte, bouteille, capture d’écran&#10;&#10;Le contenu généré par l’IA peut être incorrect.">
            <a:extLst>
              <a:ext uri="{FF2B5EF4-FFF2-40B4-BE49-F238E27FC236}">
                <a16:creationId xmlns:a16="http://schemas.microsoft.com/office/drawing/2014/main" id="{0EF7562C-1F71-9B0E-E629-9EC3250705DF}"/>
              </a:ext>
            </a:extLst>
          </p:cNvPr>
          <p:cNvPicPr>
            <a:picLocks noChangeAspect="1"/>
          </p:cNvPicPr>
          <p:nvPr/>
        </p:nvPicPr>
        <p:blipFill>
          <a:blip r:embed="rId3">
            <a:extLst>
              <a:ext uri="{28A0092B-C50C-407E-A947-70E740481C1C}">
                <a14:useLocalDpi xmlns:a14="http://schemas.microsoft.com/office/drawing/2010/main" val="0"/>
              </a:ext>
            </a:extLst>
          </a:blip>
          <a:srcRect l="4940" t="16065" r="1117" b="25046"/>
          <a:stretch>
            <a:fillRect/>
          </a:stretch>
        </p:blipFill>
        <p:spPr>
          <a:xfrm>
            <a:off x="1440958" y="3517659"/>
            <a:ext cx="1449743" cy="2020181"/>
          </a:xfrm>
          <a:prstGeom prst="rect">
            <a:avLst/>
          </a:prstGeom>
        </p:spPr>
      </p:pic>
      <p:pic>
        <p:nvPicPr>
          <p:cNvPr id="24" name="Image 23" descr="Une image contenant texte, boisson, capture d’écran, Verrerie&#10;&#10;Le contenu généré par l’IA peut être incorrect.">
            <a:extLst>
              <a:ext uri="{FF2B5EF4-FFF2-40B4-BE49-F238E27FC236}">
                <a16:creationId xmlns:a16="http://schemas.microsoft.com/office/drawing/2014/main" id="{CB5E3F90-A5DC-B8E9-D317-F362FA1C54A5}"/>
              </a:ext>
            </a:extLst>
          </p:cNvPr>
          <p:cNvPicPr>
            <a:picLocks noChangeAspect="1"/>
          </p:cNvPicPr>
          <p:nvPr/>
        </p:nvPicPr>
        <p:blipFill>
          <a:blip r:embed="rId4">
            <a:extLst>
              <a:ext uri="{28A0092B-C50C-407E-A947-70E740481C1C}">
                <a14:useLocalDpi xmlns:a14="http://schemas.microsoft.com/office/drawing/2010/main" val="0"/>
              </a:ext>
            </a:extLst>
          </a:blip>
          <a:srcRect l="16102" t="33185" r="30353" b="25224"/>
          <a:stretch>
            <a:fillRect/>
          </a:stretch>
        </p:blipFill>
        <p:spPr>
          <a:xfrm>
            <a:off x="8364636" y="4298390"/>
            <a:ext cx="984967" cy="1700781"/>
          </a:xfrm>
          <a:prstGeom prst="rect">
            <a:avLst/>
          </a:prstGeom>
        </p:spPr>
      </p:pic>
      <p:pic>
        <p:nvPicPr>
          <p:cNvPr id="26" name="Image 25" descr="Une image contenant habits, Visage humain, personne, mur&#10;&#10;Le contenu généré par l’IA peut être incorrect.">
            <a:extLst>
              <a:ext uri="{FF2B5EF4-FFF2-40B4-BE49-F238E27FC236}">
                <a16:creationId xmlns:a16="http://schemas.microsoft.com/office/drawing/2014/main" id="{8D3906A4-357A-B048-C171-3130340660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7804" y="1366405"/>
            <a:ext cx="3464697" cy="3058882"/>
          </a:xfrm>
          <a:prstGeom prst="rect">
            <a:avLst/>
          </a:prstGeom>
        </p:spPr>
      </p:pic>
      <p:pic>
        <p:nvPicPr>
          <p:cNvPr id="28" name="Image 27" descr="Une image contenant texte, meubles, bâtiment, magasin&#10;&#10;Le contenu généré par l’IA peut être incorrect.">
            <a:extLst>
              <a:ext uri="{FF2B5EF4-FFF2-40B4-BE49-F238E27FC236}">
                <a16:creationId xmlns:a16="http://schemas.microsoft.com/office/drawing/2014/main" id="{62F4DB5B-C2F2-8457-4318-005AE4AD338F}"/>
              </a:ext>
            </a:extLst>
          </p:cNvPr>
          <p:cNvPicPr>
            <a:picLocks noChangeAspect="1"/>
          </p:cNvPicPr>
          <p:nvPr/>
        </p:nvPicPr>
        <p:blipFill>
          <a:blip r:embed="rId6">
            <a:extLst>
              <a:ext uri="{28A0092B-C50C-407E-A947-70E740481C1C}">
                <a14:useLocalDpi xmlns:a14="http://schemas.microsoft.com/office/drawing/2010/main" val="0"/>
              </a:ext>
            </a:extLst>
          </a:blip>
          <a:srcRect l="11875" t="-113" r="-11875" b="113"/>
          <a:stretch>
            <a:fillRect/>
          </a:stretch>
        </p:blipFill>
        <p:spPr>
          <a:xfrm>
            <a:off x="-17948" y="1245482"/>
            <a:ext cx="2374512" cy="2516039"/>
          </a:xfrm>
          <a:prstGeom prst="rect">
            <a:avLst/>
          </a:prstGeom>
        </p:spPr>
      </p:pic>
      <p:pic>
        <p:nvPicPr>
          <p:cNvPr id="9" name="Image 8" descr="Une image contenant texte, boisson, Verrerie, Verre à vin&#10;&#10;Le contenu généré par l’IA peut être incorrect.">
            <a:extLst>
              <a:ext uri="{FF2B5EF4-FFF2-40B4-BE49-F238E27FC236}">
                <a16:creationId xmlns:a16="http://schemas.microsoft.com/office/drawing/2014/main" id="{ADF60545-CDF4-7641-B6F3-268A53E4B0A1}"/>
              </a:ext>
            </a:extLst>
          </p:cNvPr>
          <p:cNvPicPr>
            <a:picLocks noChangeAspect="1"/>
          </p:cNvPicPr>
          <p:nvPr/>
        </p:nvPicPr>
        <p:blipFill>
          <a:blip r:embed="rId7">
            <a:extLst>
              <a:ext uri="{28A0092B-C50C-407E-A947-70E740481C1C}">
                <a14:useLocalDpi xmlns:a14="http://schemas.microsoft.com/office/drawing/2010/main" val="0"/>
              </a:ext>
            </a:extLst>
          </a:blip>
          <a:srcRect l="8482" t="6766" r="12693" b="20158"/>
          <a:stretch>
            <a:fillRect/>
          </a:stretch>
        </p:blipFill>
        <p:spPr>
          <a:xfrm>
            <a:off x="-17949" y="3733800"/>
            <a:ext cx="1516002" cy="3124200"/>
          </a:xfrm>
          <a:prstGeom prst="rect">
            <a:avLst/>
          </a:prstGeom>
        </p:spPr>
      </p:pic>
      <p:pic>
        <p:nvPicPr>
          <p:cNvPr id="30" name="Image 29">
            <a:extLst>
              <a:ext uri="{FF2B5EF4-FFF2-40B4-BE49-F238E27FC236}">
                <a16:creationId xmlns:a16="http://schemas.microsoft.com/office/drawing/2014/main" id="{9B769DAE-E7B7-4AAC-3EBB-04BAC3049B92}"/>
              </a:ext>
            </a:extLst>
          </p:cNvPr>
          <p:cNvPicPr>
            <a:picLocks noChangeAspect="1"/>
          </p:cNvPicPr>
          <p:nvPr/>
        </p:nvPicPr>
        <p:blipFill>
          <a:blip r:embed="rId8"/>
          <a:stretch>
            <a:fillRect/>
          </a:stretch>
        </p:blipFill>
        <p:spPr>
          <a:xfrm>
            <a:off x="9311507" y="4419600"/>
            <a:ext cx="2948182" cy="2438400"/>
          </a:xfrm>
          <a:prstGeom prst="rect">
            <a:avLst/>
          </a:prstGeom>
        </p:spPr>
      </p:pic>
      <p:sp>
        <p:nvSpPr>
          <p:cNvPr id="31" name="Espace réservé du contenu 2">
            <a:extLst>
              <a:ext uri="{FF2B5EF4-FFF2-40B4-BE49-F238E27FC236}">
                <a16:creationId xmlns:a16="http://schemas.microsoft.com/office/drawing/2014/main" id="{06EFC33E-15E1-676D-9CA5-DE7117AD4740}"/>
              </a:ext>
            </a:extLst>
          </p:cNvPr>
          <p:cNvSpPr txBox="1">
            <a:spLocks/>
          </p:cNvSpPr>
          <p:nvPr/>
        </p:nvSpPr>
        <p:spPr bwMode="auto">
          <a:xfrm>
            <a:off x="2929420" y="3514301"/>
            <a:ext cx="6508333" cy="3058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1600" b="1" dirty="0">
                <a:latin typeface="Avenir Next LT Pro" panose="020B0504020202020204" pitchFamily="34" charset="0"/>
              </a:rPr>
              <a:t>Sélection pointue de vins, bières, spiritueux </a:t>
            </a:r>
            <a:br>
              <a:rPr lang="fr-FR" sz="1600" b="1" dirty="0">
                <a:latin typeface="Avenir Next LT Pro" panose="020B0504020202020204" pitchFamily="34" charset="0"/>
              </a:rPr>
            </a:br>
            <a:r>
              <a:rPr lang="fr-FR" sz="1600" b="1" dirty="0">
                <a:latin typeface="Avenir Next LT Pro" panose="020B0504020202020204" pitchFamily="34" charset="0"/>
              </a:rPr>
              <a:t>&amp; cocktails sans alcool</a:t>
            </a:r>
          </a:p>
          <a:p>
            <a:endParaRPr lang="fr-FR" sz="1000" b="1" dirty="0">
              <a:latin typeface="Avenir Next LT Pro" panose="020B0504020202020204" pitchFamily="34" charset="0"/>
            </a:endParaRPr>
          </a:p>
          <a:p>
            <a:r>
              <a:rPr lang="fr-FR" sz="1600" b="1" dirty="0">
                <a:latin typeface="Avenir Next LT Pro" panose="020B0504020202020204" pitchFamily="34" charset="0"/>
              </a:rPr>
              <a:t>Produits français, artisanaux, peu sucrés </a:t>
            </a:r>
            <a:br>
              <a:rPr lang="fr-FR" sz="1600" b="1" dirty="0">
                <a:latin typeface="Avenir Next LT Pro" panose="020B0504020202020204" pitchFamily="34" charset="0"/>
              </a:rPr>
            </a:br>
            <a:r>
              <a:rPr lang="fr-FR" sz="1600" b="1" dirty="0">
                <a:latin typeface="Avenir Next LT Pro" panose="020B0504020202020204" pitchFamily="34" charset="0"/>
              </a:rPr>
              <a:t>ou sans sucre ajouté</a:t>
            </a:r>
          </a:p>
          <a:p>
            <a:endParaRPr lang="fr-FR" sz="900" b="1" dirty="0">
              <a:latin typeface="Avenir Next LT Pro" panose="020B0504020202020204" pitchFamily="34" charset="0"/>
            </a:endParaRPr>
          </a:p>
          <a:p>
            <a:r>
              <a:rPr lang="fr-FR" sz="1600" b="1" dirty="0">
                <a:latin typeface="Avenir Next LT Pro" panose="020B0504020202020204" pitchFamily="34" charset="0"/>
              </a:rPr>
              <a:t>Concept inclusif : </a:t>
            </a:r>
            <a:r>
              <a:rPr lang="fr-FR" sz="1600" dirty="0">
                <a:latin typeface="Avenir Next LT Pro" panose="020B0504020202020204" pitchFamily="34" charset="0"/>
              </a:rPr>
              <a:t>trinquer autrement, sans compromis</a:t>
            </a:r>
          </a:p>
          <a:p>
            <a:endParaRPr lang="fr-FR" sz="900" dirty="0">
              <a:latin typeface="Avenir Next LT Pro" panose="020B0504020202020204" pitchFamily="34" charset="0"/>
            </a:endParaRPr>
          </a:p>
          <a:p>
            <a:r>
              <a:rPr lang="fr-FR" sz="1600" b="1" dirty="0">
                <a:latin typeface="Avenir Next LT Pro" panose="020B0504020202020204" pitchFamily="34" charset="0"/>
              </a:rPr>
              <a:t>Propose des ateliers de mixologie, </a:t>
            </a:r>
            <a:r>
              <a:rPr lang="fr-FR" sz="1600" dirty="0">
                <a:latin typeface="Avenir Next LT Pro" panose="020B0504020202020204" pitchFamily="34" charset="0"/>
              </a:rPr>
              <a:t>animations </a:t>
            </a:r>
            <a:br>
              <a:rPr lang="fr-FR" sz="1600" dirty="0">
                <a:latin typeface="Avenir Next LT Pro" panose="020B0504020202020204" pitchFamily="34" charset="0"/>
              </a:rPr>
            </a:br>
            <a:r>
              <a:rPr lang="fr-FR" sz="1600" dirty="0">
                <a:latin typeface="Avenir Next LT Pro" panose="020B0504020202020204" pitchFamily="34" charset="0"/>
              </a:rPr>
              <a:t>et dégustations régulières</a:t>
            </a:r>
            <a:r>
              <a:rPr lang="fr-FR" sz="1200" dirty="0">
                <a:latin typeface="Avenir Next LT Pro" panose="020B0504020202020204" pitchFamily="34" charset="0"/>
              </a:rPr>
              <a:t>. </a:t>
            </a:r>
          </a:p>
          <a:p>
            <a:endParaRPr lang="fr-FR" sz="900" dirty="0">
              <a:latin typeface="Avenir Next LT Pro" panose="020B0504020202020204" pitchFamily="34" charset="0"/>
            </a:endParaRPr>
          </a:p>
          <a:p>
            <a:r>
              <a:rPr lang="fr-FR" sz="1600" b="1" dirty="0">
                <a:latin typeface="Avenir Next LT Pro" panose="020B0504020202020204" pitchFamily="34" charset="0"/>
              </a:rPr>
              <a:t>Achat de bouteilles également possible</a:t>
            </a:r>
          </a:p>
        </p:txBody>
      </p:sp>
    </p:spTree>
    <p:extLst>
      <p:ext uri="{BB962C8B-B14F-4D97-AF65-F5344CB8AC3E}">
        <p14:creationId xmlns:p14="http://schemas.microsoft.com/office/powerpoint/2010/main" val="33184638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BF133-76CD-F838-5F24-71902B9619A5}"/>
            </a:ext>
          </a:extLst>
        </p:cNvPr>
        <p:cNvGrpSpPr/>
        <p:nvPr/>
      </p:nvGrpSpPr>
      <p:grpSpPr>
        <a:xfrm>
          <a:off x="0" y="0"/>
          <a:ext cx="0" cy="0"/>
          <a:chOff x="0" y="0"/>
          <a:chExt cx="0" cy="0"/>
        </a:xfrm>
      </p:grpSpPr>
      <p:pic>
        <p:nvPicPr>
          <p:cNvPr id="29" name="Image 28" descr="Une image contenant nourriture, Restauration rapide, produits de boulangerie, pain&#10;&#10;Le contenu généré par l’IA peut être incorrect.">
            <a:extLst>
              <a:ext uri="{FF2B5EF4-FFF2-40B4-BE49-F238E27FC236}">
                <a16:creationId xmlns:a16="http://schemas.microsoft.com/office/drawing/2014/main" id="{C9DADA3A-2C78-FB24-354F-21704C7BCD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9589" y="4755033"/>
            <a:ext cx="2102967" cy="2102967"/>
          </a:xfrm>
          <a:prstGeom prst="rect">
            <a:avLst/>
          </a:prstGeom>
        </p:spPr>
      </p:pic>
      <p:sp>
        <p:nvSpPr>
          <p:cNvPr id="2" name="Titre 1">
            <a:extLst>
              <a:ext uri="{FF2B5EF4-FFF2-40B4-BE49-F238E27FC236}">
                <a16:creationId xmlns:a16="http://schemas.microsoft.com/office/drawing/2014/main" id="{4CE52BAF-1868-9D06-6B91-C2F3E3C32B64}"/>
              </a:ext>
            </a:extLst>
          </p:cNvPr>
          <p:cNvSpPr>
            <a:spLocks noGrp="1"/>
          </p:cNvSpPr>
          <p:nvPr>
            <p:ph type="title" idx="4294967295"/>
          </p:nvPr>
        </p:nvSpPr>
        <p:spPr>
          <a:xfrm>
            <a:off x="537632" y="39963"/>
            <a:ext cx="10972800" cy="1143000"/>
          </a:xfrm>
        </p:spPr>
        <p:txBody>
          <a:bodyPr/>
          <a:lstStyle/>
          <a:p>
            <a:pPr algn="l"/>
            <a:r>
              <a:rPr lang="fr-FR" sz="3600" b="1" dirty="0">
                <a:latin typeface="Avenir Next LT Pro" panose="020B0504020202020204" pitchFamily="34" charset="0"/>
              </a:rPr>
              <a:t>Pages 38 &amp; 39 – CONCEPT DE RESTAURANT</a:t>
            </a:r>
          </a:p>
        </p:txBody>
      </p:sp>
      <p:sp>
        <p:nvSpPr>
          <p:cNvPr id="3" name="Espace réservé du contenu 2">
            <a:extLst>
              <a:ext uri="{FF2B5EF4-FFF2-40B4-BE49-F238E27FC236}">
                <a16:creationId xmlns:a16="http://schemas.microsoft.com/office/drawing/2014/main" id="{31488F94-29E3-02CB-E941-F755DDAEECB5}"/>
              </a:ext>
            </a:extLst>
          </p:cNvPr>
          <p:cNvSpPr>
            <a:spLocks noGrp="1"/>
          </p:cNvSpPr>
          <p:nvPr>
            <p:ph idx="4294967295"/>
          </p:nvPr>
        </p:nvSpPr>
        <p:spPr>
          <a:xfrm>
            <a:off x="550863" y="1245670"/>
            <a:ext cx="8785026" cy="612775"/>
          </a:xfrm>
        </p:spPr>
        <p:txBody>
          <a:bodyPr/>
          <a:lstStyle/>
          <a:p>
            <a:pPr marL="0" indent="0">
              <a:buNone/>
            </a:pPr>
            <a:r>
              <a:rPr lang="fr-FR" sz="2400" b="1" cap="all" dirty="0">
                <a:latin typeface="Avenir Next LT Pro" panose="020B0504020202020204" pitchFamily="34" charset="0"/>
              </a:rPr>
              <a:t>Artisan de la Truffe — </a:t>
            </a:r>
            <a:br>
              <a:rPr lang="fr-FR" sz="2400" b="1" cap="all" dirty="0">
                <a:latin typeface="Avenir Next LT Pro" panose="020B0504020202020204" pitchFamily="34" charset="0"/>
              </a:rPr>
            </a:br>
            <a:r>
              <a:rPr lang="fr-FR" sz="2400" b="1" cap="all" dirty="0">
                <a:latin typeface="Avenir Next LT Pro" panose="020B0504020202020204" pitchFamily="34" charset="0"/>
              </a:rPr>
              <a:t>Restaurant &amp; épicerie truffée à Paris</a:t>
            </a:r>
            <a:endParaRPr lang="fr-FR" sz="1200" dirty="0">
              <a:latin typeface="Avenir Next LT Pro" panose="020B0504020202020204" pitchFamily="34" charset="0"/>
            </a:endParaRPr>
          </a:p>
          <a:p>
            <a:endParaRPr lang="fr-FR" sz="1200" dirty="0">
              <a:latin typeface="Avenir Next LT Pro" panose="020B0504020202020204" pitchFamily="34" charset="0"/>
            </a:endParaRPr>
          </a:p>
          <a:p>
            <a:pPr marL="0" indent="0">
              <a:buNone/>
            </a:pPr>
            <a:endParaRPr lang="fr-FR" sz="1200" dirty="0">
              <a:latin typeface="Avenir Next LT Pro" panose="020B0504020202020204" pitchFamily="34" charset="0"/>
            </a:endParaRPr>
          </a:p>
        </p:txBody>
      </p:sp>
      <p:sp>
        <p:nvSpPr>
          <p:cNvPr id="4" name="Espace réservé du contenu 2">
            <a:extLst>
              <a:ext uri="{FF2B5EF4-FFF2-40B4-BE49-F238E27FC236}">
                <a16:creationId xmlns:a16="http://schemas.microsoft.com/office/drawing/2014/main" id="{BA05CC2E-D051-1473-DE6A-EC333D94CF0E}"/>
              </a:ext>
            </a:extLst>
          </p:cNvPr>
          <p:cNvSpPr txBox="1">
            <a:spLocks/>
          </p:cNvSpPr>
          <p:nvPr/>
        </p:nvSpPr>
        <p:spPr bwMode="auto">
          <a:xfrm>
            <a:off x="551280" y="2327256"/>
            <a:ext cx="6794457" cy="1254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1600" dirty="0">
                <a:latin typeface="Avenir Next LT Pro" panose="020B0504020202020204" pitchFamily="34" charset="0"/>
              </a:rPr>
              <a:t>Concept hybride : restaurant – comptoir de dégustation – boutique/épicerie fine autour de la truffe</a:t>
            </a:r>
          </a:p>
          <a:p>
            <a:pPr marL="0" indent="0">
              <a:buNone/>
            </a:pPr>
            <a:endParaRPr lang="fr-FR" sz="1600" b="1" dirty="0">
              <a:latin typeface="Avenir Next LT Pro" panose="020B0504020202020204" pitchFamily="34" charset="0"/>
            </a:endParaRPr>
          </a:p>
        </p:txBody>
      </p:sp>
      <p:sp>
        <p:nvSpPr>
          <p:cNvPr id="7" name="AutoShape 3" descr="Bêp Việt, le restaurant vietnamien végétarien du 13e, les photos -  A7C8706">
            <a:extLst>
              <a:ext uri="{FF2B5EF4-FFF2-40B4-BE49-F238E27FC236}">
                <a16:creationId xmlns:a16="http://schemas.microsoft.com/office/drawing/2014/main" id="{43DACB67-73FD-E0B8-4980-A8B6820C782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2" descr="Inoveat, le restaurant gastronomique d'insectes à Paris - nos photos - image00005">
            <a:extLst>
              <a:ext uri="{FF2B5EF4-FFF2-40B4-BE49-F238E27FC236}">
                <a16:creationId xmlns:a16="http://schemas.microsoft.com/office/drawing/2014/main" id="{7A22078F-6729-EBD4-C092-CE847EC5599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AutoShape 4" descr="Inoveat, le restaurant gastronomique d'insectes à Paris - nos photos - image00005">
            <a:extLst>
              <a:ext uri="{FF2B5EF4-FFF2-40B4-BE49-F238E27FC236}">
                <a16:creationId xmlns:a16="http://schemas.microsoft.com/office/drawing/2014/main" id="{66C89504-C30F-4579-81AA-A29ADC335A6C}"/>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 name="AutoShape 6" descr="Inoveat, le restaurant gastronomique d'insectes à Paris - nos photos - image00013">
            <a:extLst>
              <a:ext uri="{FF2B5EF4-FFF2-40B4-BE49-F238E27FC236}">
                <a16:creationId xmlns:a16="http://schemas.microsoft.com/office/drawing/2014/main" id="{1B7D392A-DF75-AEDF-D126-90C174F90746}"/>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9" name="AutoShape 8" descr="Inoveat, le restaurant gastronomique d'insectes à Paris - nos photos - image00019">
            <a:extLst>
              <a:ext uri="{FF2B5EF4-FFF2-40B4-BE49-F238E27FC236}">
                <a16:creationId xmlns:a16="http://schemas.microsoft.com/office/drawing/2014/main" id="{02D2287E-D817-AC62-8B38-5C6C1C41352A}"/>
              </a:ext>
            </a:extLst>
          </p:cNvPr>
          <p:cNvSpPr>
            <a:spLocks noChangeAspect="1" noChangeArrowheads="1"/>
          </p:cNvSpPr>
          <p:nvPr/>
        </p:nvSpPr>
        <p:spPr bwMode="auto">
          <a:xfrm>
            <a:off x="6553200" y="3886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1" name="Espace réservé du contenu 2">
            <a:extLst>
              <a:ext uri="{FF2B5EF4-FFF2-40B4-BE49-F238E27FC236}">
                <a16:creationId xmlns:a16="http://schemas.microsoft.com/office/drawing/2014/main" id="{A238FCA4-ADBC-2F53-88C2-C2B408A96E90}"/>
              </a:ext>
            </a:extLst>
          </p:cNvPr>
          <p:cNvSpPr txBox="1">
            <a:spLocks/>
          </p:cNvSpPr>
          <p:nvPr/>
        </p:nvSpPr>
        <p:spPr bwMode="auto">
          <a:xfrm>
            <a:off x="550863" y="3032078"/>
            <a:ext cx="6105398" cy="3058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1600" b="1" dirty="0">
                <a:latin typeface="Avenir Next LT Pro" panose="020B0504020202020204" pitchFamily="34" charset="0"/>
              </a:rPr>
              <a:t>Née pour révéler la truffe autrement : </a:t>
            </a:r>
            <a:r>
              <a:rPr lang="fr-FR" sz="1600" dirty="0">
                <a:latin typeface="Avenir Next LT Pro" panose="020B0504020202020204" pitchFamily="34" charset="0"/>
              </a:rPr>
              <a:t>élégante, moderne et accessible. </a:t>
            </a:r>
          </a:p>
          <a:p>
            <a:r>
              <a:rPr lang="fr-FR" sz="1600" b="1" dirty="0">
                <a:latin typeface="Avenir Next LT Pro" panose="020B0504020202020204" pitchFamily="34" charset="0"/>
              </a:rPr>
              <a:t>Offres variées : </a:t>
            </a:r>
            <a:r>
              <a:rPr lang="fr-FR" sz="1600" dirty="0">
                <a:latin typeface="Avenir Next LT Pro" panose="020B0504020202020204" pitchFamily="34" charset="0"/>
              </a:rPr>
              <a:t>plats frais, créations signature, produits d’épicerie truffés (huiles, sel, moutarde, </a:t>
            </a:r>
            <a:r>
              <a:rPr lang="fr-FR" sz="1600" dirty="0" err="1">
                <a:latin typeface="Avenir Next LT Pro" panose="020B0504020202020204" pitchFamily="34" charset="0"/>
              </a:rPr>
              <a:t>etc</a:t>
            </a:r>
            <a:r>
              <a:rPr lang="fr-FR" sz="1600" dirty="0">
                <a:latin typeface="Avenir Next LT Pro" panose="020B0504020202020204" pitchFamily="34" charset="0"/>
              </a:rPr>
              <a:t>)</a:t>
            </a:r>
          </a:p>
          <a:p>
            <a:r>
              <a:rPr lang="fr-FR" sz="1600" b="1" dirty="0">
                <a:latin typeface="Avenir Next LT Pro" panose="020B0504020202020204" pitchFamily="34" charset="0"/>
              </a:rPr>
              <a:t>Carte : classiques revisités à la truffe + créations de saison </a:t>
            </a:r>
            <a:r>
              <a:rPr lang="fr-FR" sz="1600" dirty="0">
                <a:latin typeface="Avenir Next LT Pro" panose="020B0504020202020204" pitchFamily="34" charset="0"/>
              </a:rPr>
              <a:t>imaginées par le chef Arnaud </a:t>
            </a:r>
            <a:r>
              <a:rPr lang="fr-FR" sz="1600" dirty="0" err="1">
                <a:latin typeface="Avenir Next LT Pro" panose="020B0504020202020204" pitchFamily="34" charset="0"/>
              </a:rPr>
              <a:t>Vachet</a:t>
            </a:r>
            <a:endParaRPr lang="fr-FR" sz="1600" dirty="0">
              <a:latin typeface="Avenir Next LT Pro" panose="020B0504020202020204" pitchFamily="34" charset="0"/>
            </a:endParaRPr>
          </a:p>
          <a:p>
            <a:r>
              <a:rPr lang="fr-FR" sz="1600" b="1" dirty="0">
                <a:latin typeface="Avenir Next LT Pro" panose="020B0504020202020204" pitchFamily="34" charset="0"/>
              </a:rPr>
              <a:t>Pour amateurs &amp; curieux : </a:t>
            </a:r>
            <a:r>
              <a:rPr lang="fr-FR" sz="1600" dirty="0">
                <a:latin typeface="Avenir Next LT Pro" panose="020B0504020202020204" pitchFamily="34" charset="0"/>
              </a:rPr>
              <a:t>du risotto truffé au burger à la truffe, en passant par des tartines ou des desserts truffés</a:t>
            </a:r>
          </a:p>
          <a:p>
            <a:r>
              <a:rPr lang="fr-FR" sz="1600" b="1" dirty="0">
                <a:latin typeface="Avenir Next LT Pro" panose="020B0504020202020204" pitchFamily="34" charset="0"/>
              </a:rPr>
              <a:t>2 adresses parisiennes, en Allemagne au Japon et à Hong Kong</a:t>
            </a:r>
            <a:endParaRPr lang="fr-FR" sz="1600" dirty="0">
              <a:latin typeface="Avenir Next LT Pro" panose="020B0504020202020204" pitchFamily="34" charset="0"/>
            </a:endParaRPr>
          </a:p>
          <a:p>
            <a:endParaRPr lang="fr-FR" sz="1600" b="1" dirty="0">
              <a:latin typeface="Avenir Next LT Pro" panose="020B0504020202020204" pitchFamily="34" charset="0"/>
            </a:endParaRPr>
          </a:p>
        </p:txBody>
      </p:sp>
      <p:pic>
        <p:nvPicPr>
          <p:cNvPr id="16" name="Image 15" descr="Une image contenant mur, chaise, meubles, intérieur&#10;&#10;Le contenu généré par l’IA peut être incorrect.">
            <a:extLst>
              <a:ext uri="{FF2B5EF4-FFF2-40B4-BE49-F238E27FC236}">
                <a16:creationId xmlns:a16="http://schemas.microsoft.com/office/drawing/2014/main" id="{9D94F199-A053-1EBF-7814-CFA7BC2FDD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5737" y="1226263"/>
            <a:ext cx="4846263" cy="2169187"/>
          </a:xfrm>
          <a:prstGeom prst="rect">
            <a:avLst/>
          </a:prstGeom>
        </p:spPr>
      </p:pic>
      <p:pic>
        <p:nvPicPr>
          <p:cNvPr id="20" name="Image 19" descr="Une image contenant produits de boulangerie, nourriture, assiette, Snack&#10;&#10;Le contenu généré par l’IA peut être incorrect.">
            <a:extLst>
              <a:ext uri="{FF2B5EF4-FFF2-40B4-BE49-F238E27FC236}">
                <a16:creationId xmlns:a16="http://schemas.microsoft.com/office/drawing/2014/main" id="{C8652D4D-E605-0C00-1D76-F6F6EEB05C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6572" y="3047187"/>
            <a:ext cx="2102967" cy="2102967"/>
          </a:xfrm>
          <a:prstGeom prst="rect">
            <a:avLst/>
          </a:prstGeom>
        </p:spPr>
      </p:pic>
      <p:pic>
        <p:nvPicPr>
          <p:cNvPr id="22" name="Image 21" descr="Une image contenant nourriture, Restauration rapide, Cuisine américaine, petit pain&#10;&#10;Le contenu généré par l’IA peut être incorrect.">
            <a:extLst>
              <a:ext uri="{FF2B5EF4-FFF2-40B4-BE49-F238E27FC236}">
                <a16:creationId xmlns:a16="http://schemas.microsoft.com/office/drawing/2014/main" id="{6E83A9E0-D650-154C-116B-58FFD21BED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2556" y="3395450"/>
            <a:ext cx="1661131" cy="2491697"/>
          </a:xfrm>
          <a:prstGeom prst="rect">
            <a:avLst/>
          </a:prstGeom>
        </p:spPr>
      </p:pic>
      <p:pic>
        <p:nvPicPr>
          <p:cNvPr id="25" name="Image 24" descr="Une image contenant nourriture, Restauration rapide, Cuisine, produits de boulangerie&#10;&#10;Le contenu généré par l’IA peut être incorrect.">
            <a:extLst>
              <a:ext uri="{FF2B5EF4-FFF2-40B4-BE49-F238E27FC236}">
                <a16:creationId xmlns:a16="http://schemas.microsoft.com/office/drawing/2014/main" id="{6D6488CA-52C9-4674-98C7-A49EBEE512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39539" y="3395450"/>
            <a:ext cx="1754704" cy="1754704"/>
          </a:xfrm>
          <a:prstGeom prst="rect">
            <a:avLst/>
          </a:prstGeom>
        </p:spPr>
      </p:pic>
      <p:pic>
        <p:nvPicPr>
          <p:cNvPr id="33" name="Image 32" descr="Une image contenant texte, bâtiment, magasin, scène&#10;&#10;Le contenu généré par l’IA peut être incorrect.">
            <a:extLst>
              <a:ext uri="{FF2B5EF4-FFF2-40B4-BE49-F238E27FC236}">
                <a16:creationId xmlns:a16="http://schemas.microsoft.com/office/drawing/2014/main" id="{385DF7C6-CD08-0723-684F-4472B94ED2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10765" y="5138496"/>
            <a:ext cx="1719503" cy="1719503"/>
          </a:xfrm>
          <a:prstGeom prst="rect">
            <a:avLst/>
          </a:prstGeom>
        </p:spPr>
      </p:pic>
    </p:spTree>
    <p:extLst>
      <p:ext uri="{BB962C8B-B14F-4D97-AF65-F5344CB8AC3E}">
        <p14:creationId xmlns:p14="http://schemas.microsoft.com/office/powerpoint/2010/main" val="1217521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00C68-B507-2C96-B3B7-7A2555B291A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E72FC10-0A12-BD3A-8B82-2A99193EB258}"/>
              </a:ext>
            </a:extLst>
          </p:cNvPr>
          <p:cNvSpPr>
            <a:spLocks noGrp="1"/>
          </p:cNvSpPr>
          <p:nvPr>
            <p:ph type="title" idx="4294967295"/>
          </p:nvPr>
        </p:nvSpPr>
        <p:spPr>
          <a:xfrm>
            <a:off x="537632" y="39963"/>
            <a:ext cx="10972800" cy="1143000"/>
          </a:xfrm>
        </p:spPr>
        <p:txBody>
          <a:bodyPr/>
          <a:lstStyle/>
          <a:p>
            <a:pPr algn="l"/>
            <a:r>
              <a:rPr lang="fr-FR" sz="3600" b="1" dirty="0">
                <a:latin typeface="Avenir Next LT Pro" panose="020B0504020202020204" pitchFamily="34" charset="0"/>
              </a:rPr>
              <a:t>Pages 38 &amp; 39 – CONCEPT DE RESTAURANT</a:t>
            </a:r>
          </a:p>
        </p:txBody>
      </p:sp>
      <p:sp>
        <p:nvSpPr>
          <p:cNvPr id="3" name="Espace réservé du contenu 2">
            <a:extLst>
              <a:ext uri="{FF2B5EF4-FFF2-40B4-BE49-F238E27FC236}">
                <a16:creationId xmlns:a16="http://schemas.microsoft.com/office/drawing/2014/main" id="{EC659534-81AA-9E01-CF61-0AEA4D452EE9}"/>
              </a:ext>
            </a:extLst>
          </p:cNvPr>
          <p:cNvSpPr>
            <a:spLocks noGrp="1"/>
          </p:cNvSpPr>
          <p:nvPr>
            <p:ph idx="4294967295"/>
          </p:nvPr>
        </p:nvSpPr>
        <p:spPr>
          <a:xfrm>
            <a:off x="1123250" y="1104896"/>
            <a:ext cx="8785026" cy="612775"/>
          </a:xfrm>
        </p:spPr>
        <p:txBody>
          <a:bodyPr/>
          <a:lstStyle/>
          <a:p>
            <a:pPr marL="0" indent="0" algn="ctr">
              <a:buNone/>
            </a:pPr>
            <a:r>
              <a:rPr lang="fr-FR" sz="2400" b="1" dirty="0"/>
              <a:t>L’ENVELOPPE – </a:t>
            </a:r>
            <a:br>
              <a:rPr lang="fr-FR" sz="2400" b="1" dirty="0"/>
            </a:br>
            <a:r>
              <a:rPr lang="fr-FR" sz="2400" b="1" dirty="0"/>
              <a:t>LE TOUR DU MONDE DES CHAUSSONS FARCIS</a:t>
            </a:r>
            <a:endParaRPr lang="fr-FR" sz="1200" b="1" dirty="0">
              <a:latin typeface="Avenir Next LT Pro" panose="020B0504020202020204" pitchFamily="34" charset="0"/>
            </a:endParaRPr>
          </a:p>
          <a:p>
            <a:pPr algn="ctr"/>
            <a:endParaRPr lang="fr-FR" sz="1200" dirty="0">
              <a:latin typeface="Avenir Next LT Pro" panose="020B0504020202020204" pitchFamily="34" charset="0"/>
            </a:endParaRPr>
          </a:p>
          <a:p>
            <a:pPr marL="0" indent="0" algn="ctr">
              <a:buNone/>
            </a:pPr>
            <a:endParaRPr lang="fr-FR" sz="1200" dirty="0">
              <a:latin typeface="Avenir Next LT Pro" panose="020B0504020202020204" pitchFamily="34" charset="0"/>
            </a:endParaRPr>
          </a:p>
        </p:txBody>
      </p:sp>
      <p:sp>
        <p:nvSpPr>
          <p:cNvPr id="4" name="Espace réservé du contenu 2">
            <a:extLst>
              <a:ext uri="{FF2B5EF4-FFF2-40B4-BE49-F238E27FC236}">
                <a16:creationId xmlns:a16="http://schemas.microsoft.com/office/drawing/2014/main" id="{0CE0A395-2F22-7E84-F929-9D79A0AAF578}"/>
              </a:ext>
            </a:extLst>
          </p:cNvPr>
          <p:cNvSpPr txBox="1">
            <a:spLocks/>
          </p:cNvSpPr>
          <p:nvPr/>
        </p:nvSpPr>
        <p:spPr bwMode="auto">
          <a:xfrm>
            <a:off x="2047165" y="1977109"/>
            <a:ext cx="666064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fr-FR" sz="1600" dirty="0">
                <a:latin typeface="Avenir Next LT Pro" panose="020B0504020202020204" pitchFamily="34" charset="0"/>
              </a:rPr>
              <a:t>Concept original imaginé par Enzo </a:t>
            </a:r>
            <a:r>
              <a:rPr lang="fr-FR" sz="1600" dirty="0" err="1">
                <a:latin typeface="Avenir Next LT Pro" panose="020B0504020202020204" pitchFamily="34" charset="0"/>
              </a:rPr>
              <a:t>Polini</a:t>
            </a:r>
            <a:r>
              <a:rPr lang="fr-FR" sz="1600" dirty="0">
                <a:latin typeface="Avenir Next LT Pro" panose="020B0504020202020204" pitchFamily="34" charset="0"/>
              </a:rPr>
              <a:t>, </a:t>
            </a:r>
            <a:br>
              <a:rPr lang="fr-FR" sz="1600" dirty="0">
                <a:latin typeface="Avenir Next LT Pro" panose="020B0504020202020204" pitchFamily="34" charset="0"/>
              </a:rPr>
            </a:br>
            <a:r>
              <a:rPr lang="fr-FR" sz="1600" dirty="0">
                <a:latin typeface="Avenir Next LT Pro" panose="020B0504020202020204" pitchFamily="34" charset="0"/>
              </a:rPr>
              <a:t>diplômé EM Lyon / Institut Paul Bocuse</a:t>
            </a:r>
          </a:p>
        </p:txBody>
      </p:sp>
      <p:sp>
        <p:nvSpPr>
          <p:cNvPr id="7" name="AutoShape 3" descr="Bêp Việt, le restaurant vietnamien végétarien du 13e, les photos -  A7C8706">
            <a:extLst>
              <a:ext uri="{FF2B5EF4-FFF2-40B4-BE49-F238E27FC236}">
                <a16:creationId xmlns:a16="http://schemas.microsoft.com/office/drawing/2014/main" id="{C58E632D-1FBC-B794-CF36-3E13EBE2605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2" descr="Inoveat, le restaurant gastronomique d'insectes à Paris - nos photos - image00005">
            <a:extLst>
              <a:ext uri="{FF2B5EF4-FFF2-40B4-BE49-F238E27FC236}">
                <a16:creationId xmlns:a16="http://schemas.microsoft.com/office/drawing/2014/main" id="{A0D29B9C-75EC-6EA6-9D59-AD8435F221ED}"/>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AutoShape 4" descr="Inoveat, le restaurant gastronomique d'insectes à Paris - nos photos - image00005">
            <a:extLst>
              <a:ext uri="{FF2B5EF4-FFF2-40B4-BE49-F238E27FC236}">
                <a16:creationId xmlns:a16="http://schemas.microsoft.com/office/drawing/2014/main" id="{263523E1-985F-2D34-D960-885DB31E0D41}"/>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 name="AutoShape 6" descr="Inoveat, le restaurant gastronomique d'insectes à Paris - nos photos - image00013">
            <a:extLst>
              <a:ext uri="{FF2B5EF4-FFF2-40B4-BE49-F238E27FC236}">
                <a16:creationId xmlns:a16="http://schemas.microsoft.com/office/drawing/2014/main" id="{06E5221C-2559-927B-228A-A0FB707662DB}"/>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9" name="AutoShape 8" descr="Inoveat, le restaurant gastronomique d'insectes à Paris - nos photos - image00019">
            <a:extLst>
              <a:ext uri="{FF2B5EF4-FFF2-40B4-BE49-F238E27FC236}">
                <a16:creationId xmlns:a16="http://schemas.microsoft.com/office/drawing/2014/main" id="{CF78F2FF-1417-7E5F-11D5-452B7BA4AB56}"/>
              </a:ext>
            </a:extLst>
          </p:cNvPr>
          <p:cNvSpPr>
            <a:spLocks noChangeAspect="1" noChangeArrowheads="1"/>
          </p:cNvSpPr>
          <p:nvPr/>
        </p:nvSpPr>
        <p:spPr bwMode="auto">
          <a:xfrm>
            <a:off x="6553200" y="3886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1" name="Espace réservé du contenu 2">
            <a:extLst>
              <a:ext uri="{FF2B5EF4-FFF2-40B4-BE49-F238E27FC236}">
                <a16:creationId xmlns:a16="http://schemas.microsoft.com/office/drawing/2014/main" id="{F6B74C3F-229B-9759-79DC-ACBAD64EF3D0}"/>
              </a:ext>
            </a:extLst>
          </p:cNvPr>
          <p:cNvSpPr txBox="1">
            <a:spLocks/>
          </p:cNvSpPr>
          <p:nvPr/>
        </p:nvSpPr>
        <p:spPr bwMode="auto">
          <a:xfrm>
            <a:off x="2279204" y="2747279"/>
            <a:ext cx="6114322" cy="367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1600" b="1" dirty="0">
                <a:latin typeface="Avenir Next LT Pro" panose="020B0504020202020204" pitchFamily="34" charset="0"/>
              </a:rPr>
              <a:t>Spécialité : </a:t>
            </a:r>
            <a:r>
              <a:rPr lang="fr-FR" sz="1600" dirty="0">
                <a:latin typeface="Avenir Next LT Pro" panose="020B0504020202020204" pitchFamily="34" charset="0"/>
              </a:rPr>
              <a:t>enveloppes farcies (empanadas, gyozas, pirojki, </a:t>
            </a:r>
            <a:r>
              <a:rPr lang="fr-FR" sz="1600" dirty="0" err="1">
                <a:latin typeface="Avenir Next LT Pro" panose="020B0504020202020204" pitchFamily="34" charset="0"/>
              </a:rPr>
              <a:t>gozleme</a:t>
            </a:r>
            <a:r>
              <a:rPr lang="fr-FR" sz="1600" dirty="0">
                <a:latin typeface="Avenir Next LT Pro" panose="020B0504020202020204" pitchFamily="34" charset="0"/>
              </a:rPr>
              <a:t>…) revisitées chaque semaine autour de quatre </a:t>
            </a:r>
            <a:r>
              <a:rPr lang="fr-FR" sz="1600" b="1" dirty="0">
                <a:latin typeface="Avenir Next LT Pro" panose="020B0504020202020204" pitchFamily="34" charset="0"/>
              </a:rPr>
              <a:t>destinations du monde</a:t>
            </a:r>
          </a:p>
          <a:p>
            <a:r>
              <a:rPr lang="fr-FR" sz="1600" b="1" dirty="0">
                <a:latin typeface="Avenir Next LT Pro" panose="020B0504020202020204" pitchFamily="34" charset="0"/>
              </a:rPr>
              <a:t>Tout est fait maison</a:t>
            </a:r>
            <a:r>
              <a:rPr lang="fr-FR" sz="1600" dirty="0">
                <a:latin typeface="Avenir Next LT Pro" panose="020B0504020202020204" pitchFamily="34" charset="0"/>
              </a:rPr>
              <a:t>, avec des produits frais, pour garantir authenticité et qualité</a:t>
            </a:r>
          </a:p>
          <a:p>
            <a:r>
              <a:rPr lang="fr-FR" sz="1600" b="1" dirty="0">
                <a:latin typeface="Avenir Next LT Pro" panose="020B0504020202020204" pitchFamily="34" charset="0"/>
              </a:rPr>
              <a:t>Chaque formule comprend l’enveloppe, un accompagnement maison et une sauce inventive </a:t>
            </a:r>
            <a:r>
              <a:rPr lang="fr-FR" sz="1600" dirty="0">
                <a:latin typeface="Avenir Next LT Pro" panose="020B0504020202020204" pitchFamily="34" charset="0"/>
              </a:rPr>
              <a:t>(chantilly salée, aromates)</a:t>
            </a:r>
          </a:p>
          <a:p>
            <a:r>
              <a:rPr lang="fr-FR" sz="1600" b="1" dirty="0">
                <a:latin typeface="Avenir Next LT Pro" panose="020B0504020202020204" pitchFamily="34" charset="0"/>
              </a:rPr>
              <a:t>Accompagnements variés </a:t>
            </a:r>
            <a:r>
              <a:rPr lang="fr-FR" sz="1600" dirty="0">
                <a:latin typeface="Avenir Next LT Pro" panose="020B0504020202020204" pitchFamily="34" charset="0"/>
              </a:rPr>
              <a:t>: légumes de saison, riz sauté, sauces signature</a:t>
            </a:r>
          </a:p>
          <a:p>
            <a:r>
              <a:rPr lang="fr-FR" sz="1600" b="1" dirty="0">
                <a:latin typeface="Avenir Next LT Pro" panose="020B0504020202020204" pitchFamily="34" charset="0"/>
              </a:rPr>
              <a:t>Sélection internationale de bières et boissons du monde </a:t>
            </a:r>
            <a:r>
              <a:rPr lang="fr-FR" sz="1600" dirty="0">
                <a:latin typeface="Avenir Next LT Pro" panose="020B0504020202020204" pitchFamily="34" charset="0"/>
              </a:rPr>
              <a:t>pour accompagner les enveloppes</a:t>
            </a:r>
            <a:endParaRPr lang="fr-FR" sz="1600" b="1" dirty="0">
              <a:latin typeface="Avenir Next LT Pro" panose="020B0504020202020204" pitchFamily="34" charset="0"/>
            </a:endParaRPr>
          </a:p>
          <a:p>
            <a:r>
              <a:rPr lang="fr-FR" sz="1600" b="1" dirty="0">
                <a:latin typeface="Avenir Next LT Pro" panose="020B0504020202020204" pitchFamily="34" charset="0"/>
              </a:rPr>
              <a:t>Dessert original </a:t>
            </a:r>
            <a:r>
              <a:rPr lang="fr-FR" sz="1600" dirty="0">
                <a:latin typeface="Avenir Next LT Pro" panose="020B0504020202020204" pitchFamily="34" charset="0"/>
              </a:rPr>
              <a:t>: tartelette au citron twistée à la baie de </a:t>
            </a:r>
            <a:r>
              <a:rPr lang="fr-FR" sz="1600" dirty="0" err="1">
                <a:latin typeface="Avenir Next LT Pro" panose="020B0504020202020204" pitchFamily="34" charset="0"/>
              </a:rPr>
              <a:t>Timut</a:t>
            </a:r>
            <a:r>
              <a:rPr lang="fr-FR" sz="1600" dirty="0">
                <a:latin typeface="Avenir Next LT Pro" panose="020B0504020202020204" pitchFamily="34" charset="0"/>
              </a:rPr>
              <a:t> pour finir en finesse</a:t>
            </a:r>
          </a:p>
        </p:txBody>
      </p:sp>
      <p:pic>
        <p:nvPicPr>
          <p:cNvPr id="8" name="Image 7" descr="Une image contenant nourriture, assiette, plat, Cuisine&#10;&#10;Le contenu généré par l’IA peut être incorrect.">
            <a:extLst>
              <a:ext uri="{FF2B5EF4-FFF2-40B4-BE49-F238E27FC236}">
                <a16:creationId xmlns:a16="http://schemas.microsoft.com/office/drawing/2014/main" id="{37E80DE2-6042-E678-FCB1-E8E4A87B5E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1029" y="3441888"/>
            <a:ext cx="2170971" cy="2792110"/>
          </a:xfrm>
          <a:prstGeom prst="rect">
            <a:avLst/>
          </a:prstGeom>
        </p:spPr>
      </p:pic>
      <p:pic>
        <p:nvPicPr>
          <p:cNvPr id="13" name="Image 12" descr="Une image contenant nourriture, Snack, dessert, Restauration rapide&#10;&#10;Le contenu généré par l’IA peut être incorrect.">
            <a:extLst>
              <a:ext uri="{FF2B5EF4-FFF2-40B4-BE49-F238E27FC236}">
                <a16:creationId xmlns:a16="http://schemas.microsoft.com/office/drawing/2014/main" id="{8E004C98-BB7A-ED22-FF44-14204A5FB49C}"/>
              </a:ext>
            </a:extLst>
          </p:cNvPr>
          <p:cNvPicPr>
            <a:picLocks noChangeAspect="1"/>
          </p:cNvPicPr>
          <p:nvPr/>
        </p:nvPicPr>
        <p:blipFill>
          <a:blip r:embed="rId4">
            <a:extLst>
              <a:ext uri="{28A0092B-C50C-407E-A947-70E740481C1C}">
                <a14:useLocalDpi xmlns:a14="http://schemas.microsoft.com/office/drawing/2010/main" val="0"/>
              </a:ext>
            </a:extLst>
          </a:blip>
          <a:srcRect l="26279" r="25995"/>
          <a:stretch>
            <a:fillRect/>
          </a:stretch>
        </p:blipFill>
        <p:spPr>
          <a:xfrm>
            <a:off x="0" y="1497760"/>
            <a:ext cx="2355103" cy="2195512"/>
          </a:xfrm>
          <a:prstGeom prst="rect">
            <a:avLst/>
          </a:prstGeom>
        </p:spPr>
      </p:pic>
      <p:pic>
        <p:nvPicPr>
          <p:cNvPr id="15" name="Image 14" descr="Une image contenant intérieur, mur, lampe, globe&#10;&#10;Le contenu généré par l’IA peut être incorrect.">
            <a:extLst>
              <a:ext uri="{FF2B5EF4-FFF2-40B4-BE49-F238E27FC236}">
                <a16:creationId xmlns:a16="http://schemas.microsoft.com/office/drawing/2014/main" id="{D0AF14E6-3E63-CA15-69D2-28866B83CF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92871" y="1515206"/>
            <a:ext cx="3496968" cy="1967045"/>
          </a:xfrm>
          <a:prstGeom prst="rect">
            <a:avLst/>
          </a:prstGeom>
        </p:spPr>
      </p:pic>
      <p:pic>
        <p:nvPicPr>
          <p:cNvPr id="18" name="Image 17" descr="Une image contenant Snack, produits de boulangerie, Restauration rapide, menu&#10;&#10;Le contenu généré par l’IA peut être incorrect.">
            <a:extLst>
              <a:ext uri="{FF2B5EF4-FFF2-40B4-BE49-F238E27FC236}">
                <a16:creationId xmlns:a16="http://schemas.microsoft.com/office/drawing/2014/main" id="{D16447D5-6FB7-5524-290E-ADB9289E79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7096" y="3441888"/>
            <a:ext cx="1751772" cy="3114261"/>
          </a:xfrm>
          <a:prstGeom prst="rect">
            <a:avLst/>
          </a:prstGeom>
        </p:spPr>
      </p:pic>
      <p:pic>
        <p:nvPicPr>
          <p:cNvPr id="21" name="Image 20" descr="Une image contenant nourriture, ravioli chinois, Cuisine, plat&#10;&#10;Le contenu généré par l’IA peut être incorrect.">
            <a:extLst>
              <a:ext uri="{FF2B5EF4-FFF2-40B4-BE49-F238E27FC236}">
                <a16:creationId xmlns:a16="http://schemas.microsoft.com/office/drawing/2014/main" id="{5DC878CF-13E5-E68E-24AB-A757474395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693272"/>
            <a:ext cx="2355103" cy="2355103"/>
          </a:xfrm>
          <a:prstGeom prst="rect">
            <a:avLst/>
          </a:prstGeom>
        </p:spPr>
      </p:pic>
    </p:spTree>
    <p:extLst>
      <p:ext uri="{BB962C8B-B14F-4D97-AF65-F5344CB8AC3E}">
        <p14:creationId xmlns:p14="http://schemas.microsoft.com/office/powerpoint/2010/main" val="3755807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A5D4AFC6-919F-D6D4-058C-233940D2B1A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02828" y="135229"/>
            <a:ext cx="1491431" cy="2088000"/>
          </a:xfrm>
          <a:prstGeom prst="rect">
            <a:avLst/>
          </a:prstGeom>
        </p:spPr>
      </p:pic>
      <p:pic>
        <p:nvPicPr>
          <p:cNvPr id="17" name="Image 16" descr="Une image contenant texte, homme, signe&#10;&#10;Description générée automatiquement">
            <a:extLst>
              <a:ext uri="{FF2B5EF4-FFF2-40B4-BE49-F238E27FC236}">
                <a16:creationId xmlns:a16="http://schemas.microsoft.com/office/drawing/2014/main" id="{11954CF8-42AA-7989-266E-52D15553A7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0667" y="135230"/>
            <a:ext cx="1491431" cy="2088000"/>
          </a:xfrm>
          <a:prstGeom prst="rect">
            <a:avLst/>
          </a:prstGeom>
        </p:spPr>
      </p:pic>
      <p:pic>
        <p:nvPicPr>
          <p:cNvPr id="18" name="Image 17" descr="Une image contenant texte, homme, personne&#10;&#10;Description générée automatiquement">
            <a:extLst>
              <a:ext uri="{FF2B5EF4-FFF2-40B4-BE49-F238E27FC236}">
                <a16:creationId xmlns:a16="http://schemas.microsoft.com/office/drawing/2014/main" id="{D43E9477-1FFB-A772-29E2-CA750AB3850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98506" y="135229"/>
            <a:ext cx="1491431" cy="2088000"/>
          </a:xfrm>
          <a:prstGeom prst="rect">
            <a:avLst/>
          </a:prstGeom>
        </p:spPr>
      </p:pic>
      <p:pic>
        <p:nvPicPr>
          <p:cNvPr id="19" name="Image 18" descr="Une image contenant texte, personne&#10;&#10;Description générée automatiquement">
            <a:extLst>
              <a:ext uri="{FF2B5EF4-FFF2-40B4-BE49-F238E27FC236}">
                <a16:creationId xmlns:a16="http://schemas.microsoft.com/office/drawing/2014/main" id="{BC5B7D29-E41A-5100-04AB-C6876DDA32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96345" y="135229"/>
            <a:ext cx="1491431" cy="2088000"/>
          </a:xfrm>
          <a:prstGeom prst="rect">
            <a:avLst/>
          </a:prstGeom>
        </p:spPr>
      </p:pic>
      <p:pic>
        <p:nvPicPr>
          <p:cNvPr id="20" name="Image 19" descr="Une image contenant texte, personne, homme, signe&#10;&#10;Description générée automatiquement">
            <a:extLst>
              <a:ext uri="{FF2B5EF4-FFF2-40B4-BE49-F238E27FC236}">
                <a16:creationId xmlns:a16="http://schemas.microsoft.com/office/drawing/2014/main" id="{CBE4A75B-347A-83A2-15B0-EB7EE72DB1F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4987" y="135229"/>
            <a:ext cx="1491433" cy="2088000"/>
          </a:xfrm>
          <a:prstGeom prst="rect">
            <a:avLst/>
          </a:prstGeom>
        </p:spPr>
      </p:pic>
      <p:pic>
        <p:nvPicPr>
          <p:cNvPr id="21" name="Image 20">
            <a:extLst>
              <a:ext uri="{FF2B5EF4-FFF2-40B4-BE49-F238E27FC236}">
                <a16:creationId xmlns:a16="http://schemas.microsoft.com/office/drawing/2014/main" id="{D3297487-97F1-78A0-0708-AEB6BF7AC22A}"/>
              </a:ext>
            </a:extLst>
          </p:cNvPr>
          <p:cNvPicPr>
            <a:picLocks noChangeAspect="1"/>
          </p:cNvPicPr>
          <p:nvPr/>
        </p:nvPicPr>
        <p:blipFill rotWithShape="1">
          <a:blip r:embed="rId7"/>
          <a:srcRect l="2877" b="2899"/>
          <a:stretch/>
        </p:blipFill>
        <p:spPr>
          <a:xfrm>
            <a:off x="8694183" y="135228"/>
            <a:ext cx="1491050" cy="2088000"/>
          </a:xfrm>
          <a:prstGeom prst="rect">
            <a:avLst/>
          </a:prstGeom>
        </p:spPr>
      </p:pic>
      <p:pic>
        <p:nvPicPr>
          <p:cNvPr id="22" name="Image 21">
            <a:extLst>
              <a:ext uri="{FF2B5EF4-FFF2-40B4-BE49-F238E27FC236}">
                <a16:creationId xmlns:a16="http://schemas.microsoft.com/office/drawing/2014/main" id="{D7C522D4-AF6B-9536-140F-6D2ACD30CAD3}"/>
              </a:ext>
            </a:extLst>
          </p:cNvPr>
          <p:cNvPicPr>
            <a:picLocks noChangeAspect="1"/>
          </p:cNvPicPr>
          <p:nvPr/>
        </p:nvPicPr>
        <p:blipFill>
          <a:blip r:embed="rId8"/>
          <a:stretch>
            <a:fillRect/>
          </a:stretch>
        </p:blipFill>
        <p:spPr>
          <a:xfrm>
            <a:off x="10391624" y="135228"/>
            <a:ext cx="1516570" cy="2088000"/>
          </a:xfrm>
          <a:prstGeom prst="rect">
            <a:avLst/>
          </a:prstGeom>
        </p:spPr>
      </p:pic>
      <p:pic>
        <p:nvPicPr>
          <p:cNvPr id="23" name="Image 22">
            <a:extLst>
              <a:ext uri="{FF2B5EF4-FFF2-40B4-BE49-F238E27FC236}">
                <a16:creationId xmlns:a16="http://schemas.microsoft.com/office/drawing/2014/main" id="{AF79A3CE-296E-6EC7-8597-E14EFD498E7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04986" y="2391804"/>
            <a:ext cx="1491050" cy="2088000"/>
          </a:xfrm>
          <a:prstGeom prst="rect">
            <a:avLst/>
          </a:prstGeom>
        </p:spPr>
      </p:pic>
      <p:pic>
        <p:nvPicPr>
          <p:cNvPr id="24" name="Image 23">
            <a:extLst>
              <a:ext uri="{FF2B5EF4-FFF2-40B4-BE49-F238E27FC236}">
                <a16:creationId xmlns:a16="http://schemas.microsoft.com/office/drawing/2014/main" id="{4E051FB9-B96B-A26C-C232-6B088B16704A}"/>
              </a:ext>
            </a:extLst>
          </p:cNvPr>
          <p:cNvPicPr>
            <a:picLocks noChangeAspect="1"/>
          </p:cNvPicPr>
          <p:nvPr/>
        </p:nvPicPr>
        <p:blipFill>
          <a:blip r:embed="rId10"/>
          <a:stretch>
            <a:fillRect/>
          </a:stretch>
        </p:blipFill>
        <p:spPr>
          <a:xfrm>
            <a:off x="1899094" y="2391804"/>
            <a:ext cx="1532371" cy="2088000"/>
          </a:xfrm>
          <a:prstGeom prst="rect">
            <a:avLst/>
          </a:prstGeom>
        </p:spPr>
      </p:pic>
      <p:pic>
        <p:nvPicPr>
          <p:cNvPr id="25" name="Image 24">
            <a:extLst>
              <a:ext uri="{FF2B5EF4-FFF2-40B4-BE49-F238E27FC236}">
                <a16:creationId xmlns:a16="http://schemas.microsoft.com/office/drawing/2014/main" id="{C0A90452-40AF-8C95-983F-D477A33EA611}"/>
              </a:ext>
            </a:extLst>
          </p:cNvPr>
          <p:cNvPicPr>
            <a:picLocks noChangeAspect="1"/>
          </p:cNvPicPr>
          <p:nvPr/>
        </p:nvPicPr>
        <p:blipFill>
          <a:blip r:embed="rId11"/>
          <a:stretch>
            <a:fillRect/>
          </a:stretch>
        </p:blipFill>
        <p:spPr>
          <a:xfrm>
            <a:off x="3637045" y="2391804"/>
            <a:ext cx="1491428" cy="2088000"/>
          </a:xfrm>
          <a:prstGeom prst="rect">
            <a:avLst/>
          </a:prstGeom>
        </p:spPr>
      </p:pic>
      <p:pic>
        <p:nvPicPr>
          <p:cNvPr id="26" name="Image 25">
            <a:extLst>
              <a:ext uri="{FF2B5EF4-FFF2-40B4-BE49-F238E27FC236}">
                <a16:creationId xmlns:a16="http://schemas.microsoft.com/office/drawing/2014/main" id="{F097FC3D-3F46-35A5-7C0C-FFDF5CA91880}"/>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331916" y="2391804"/>
            <a:ext cx="1491778" cy="2088000"/>
          </a:xfrm>
          <a:prstGeom prst="rect">
            <a:avLst/>
          </a:prstGeom>
        </p:spPr>
      </p:pic>
      <p:pic>
        <p:nvPicPr>
          <p:cNvPr id="27" name="Image 26">
            <a:extLst>
              <a:ext uri="{FF2B5EF4-FFF2-40B4-BE49-F238E27FC236}">
                <a16:creationId xmlns:a16="http://schemas.microsoft.com/office/drawing/2014/main" id="{0C8E5FF1-68C1-4BF6-1AD2-72DDB6488D62}"/>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7026787" y="2391804"/>
            <a:ext cx="1492150" cy="2088000"/>
          </a:xfrm>
          <a:prstGeom prst="rect">
            <a:avLst/>
          </a:prstGeom>
        </p:spPr>
      </p:pic>
      <p:pic>
        <p:nvPicPr>
          <p:cNvPr id="28" name="Image 27">
            <a:extLst>
              <a:ext uri="{FF2B5EF4-FFF2-40B4-BE49-F238E27FC236}">
                <a16:creationId xmlns:a16="http://schemas.microsoft.com/office/drawing/2014/main" id="{655B5BA9-2DC8-D5BA-6C93-149FCD14D1CE}"/>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8722050" y="2391804"/>
            <a:ext cx="1496792" cy="2088000"/>
          </a:xfrm>
          <a:prstGeom prst="rect">
            <a:avLst/>
          </a:prstGeom>
        </p:spPr>
      </p:pic>
      <p:pic>
        <p:nvPicPr>
          <p:cNvPr id="29" name="Image 28">
            <a:extLst>
              <a:ext uri="{FF2B5EF4-FFF2-40B4-BE49-F238E27FC236}">
                <a16:creationId xmlns:a16="http://schemas.microsoft.com/office/drawing/2014/main" id="{35D0F04B-A09F-7037-8DCD-512405A99D52}"/>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10419749" y="2391804"/>
            <a:ext cx="1492150" cy="2088000"/>
          </a:xfrm>
          <a:prstGeom prst="rect">
            <a:avLst/>
          </a:prstGeom>
        </p:spPr>
      </p:pic>
      <p:pic>
        <p:nvPicPr>
          <p:cNvPr id="3" name="Image 2">
            <a:extLst>
              <a:ext uri="{FF2B5EF4-FFF2-40B4-BE49-F238E27FC236}">
                <a16:creationId xmlns:a16="http://schemas.microsoft.com/office/drawing/2014/main" id="{B062FD93-8A54-987E-6165-59787EB1D093}"/>
              </a:ext>
            </a:extLst>
          </p:cNvPr>
          <p:cNvPicPr>
            <a:picLocks noChangeAspect="1"/>
          </p:cNvPicPr>
          <p:nvPr/>
        </p:nvPicPr>
        <p:blipFill>
          <a:blip r:embed="rId16"/>
          <a:stretch>
            <a:fillRect/>
          </a:stretch>
        </p:blipFill>
        <p:spPr>
          <a:xfrm>
            <a:off x="204987" y="4634771"/>
            <a:ext cx="1490329" cy="2088000"/>
          </a:xfrm>
          <a:prstGeom prst="rect">
            <a:avLst/>
          </a:prstGeom>
        </p:spPr>
      </p:pic>
      <p:pic>
        <p:nvPicPr>
          <p:cNvPr id="2" name="Image 1">
            <a:extLst>
              <a:ext uri="{FF2B5EF4-FFF2-40B4-BE49-F238E27FC236}">
                <a16:creationId xmlns:a16="http://schemas.microsoft.com/office/drawing/2014/main" id="{D90BBF22-C8B2-2173-7AF0-EBA865E941CC}"/>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1899094" y="4649548"/>
            <a:ext cx="1490329" cy="2085661"/>
          </a:xfrm>
          <a:prstGeom prst="rect">
            <a:avLst/>
          </a:prstGeom>
        </p:spPr>
      </p:pic>
    </p:spTree>
    <p:extLst>
      <p:ext uri="{BB962C8B-B14F-4D97-AF65-F5344CB8AC3E}">
        <p14:creationId xmlns:p14="http://schemas.microsoft.com/office/powerpoint/2010/main" val="3854704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FF4AC-041A-E505-0165-374385640BA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D0B06B7-A35F-76D7-A7E7-57ADA2D1117F}"/>
              </a:ext>
            </a:extLst>
          </p:cNvPr>
          <p:cNvSpPr>
            <a:spLocks noGrp="1"/>
          </p:cNvSpPr>
          <p:nvPr>
            <p:ph type="title" idx="4294967295"/>
          </p:nvPr>
        </p:nvSpPr>
        <p:spPr>
          <a:xfrm>
            <a:off x="537632" y="39963"/>
            <a:ext cx="10972800" cy="1143000"/>
          </a:xfrm>
        </p:spPr>
        <p:txBody>
          <a:bodyPr/>
          <a:lstStyle/>
          <a:p>
            <a:pPr algn="l"/>
            <a:r>
              <a:rPr lang="fr-FR" sz="3600" b="1" dirty="0">
                <a:latin typeface="Avenir Next LT Pro" panose="020B0504020202020204" pitchFamily="34" charset="0"/>
              </a:rPr>
              <a:t>Pages 38 &amp; 39 – CONCEPT DE RESTAURANT</a:t>
            </a:r>
          </a:p>
        </p:txBody>
      </p:sp>
      <p:sp>
        <p:nvSpPr>
          <p:cNvPr id="3" name="Espace réservé du contenu 2">
            <a:extLst>
              <a:ext uri="{FF2B5EF4-FFF2-40B4-BE49-F238E27FC236}">
                <a16:creationId xmlns:a16="http://schemas.microsoft.com/office/drawing/2014/main" id="{0F93BF0A-C562-18B9-932B-F74828C6CFA2}"/>
              </a:ext>
            </a:extLst>
          </p:cNvPr>
          <p:cNvSpPr>
            <a:spLocks noGrp="1"/>
          </p:cNvSpPr>
          <p:nvPr>
            <p:ph idx="4294967295"/>
          </p:nvPr>
        </p:nvSpPr>
        <p:spPr>
          <a:xfrm>
            <a:off x="1123249" y="1233488"/>
            <a:ext cx="10495625" cy="612775"/>
          </a:xfrm>
        </p:spPr>
        <p:txBody>
          <a:bodyPr/>
          <a:lstStyle/>
          <a:p>
            <a:pPr marL="0" indent="0" algn="ctr">
              <a:buNone/>
            </a:pPr>
            <a:r>
              <a:rPr lang="fr-FR" sz="2400" b="1" cap="all" dirty="0" err="1">
                <a:latin typeface="Avenir Next LT Pro" panose="020B0504020202020204" pitchFamily="34" charset="0"/>
              </a:rPr>
              <a:t>Inoveat</a:t>
            </a:r>
            <a:r>
              <a:rPr lang="fr-FR" sz="2400" b="1" cap="all" dirty="0">
                <a:latin typeface="Avenir Next LT Pro" panose="020B0504020202020204" pitchFamily="34" charset="0"/>
              </a:rPr>
              <a:t>, le restaurant au menu gastronomique </a:t>
            </a:r>
            <a:br>
              <a:rPr lang="fr-FR" sz="2400" b="1" cap="all" dirty="0">
                <a:latin typeface="Avenir Next LT Pro" panose="020B0504020202020204" pitchFamily="34" charset="0"/>
              </a:rPr>
            </a:br>
            <a:r>
              <a:rPr lang="fr-FR" sz="2400" b="1" cap="all" dirty="0">
                <a:latin typeface="Avenir Next LT Pro" panose="020B0504020202020204" pitchFamily="34" charset="0"/>
              </a:rPr>
              <a:t>préparé à base d'insectes</a:t>
            </a:r>
          </a:p>
          <a:p>
            <a:pPr algn="ctr"/>
            <a:endParaRPr lang="fr-FR" sz="1200" dirty="0">
              <a:latin typeface="Avenir Next LT Pro" panose="020B0504020202020204" pitchFamily="34" charset="0"/>
            </a:endParaRPr>
          </a:p>
          <a:p>
            <a:pPr algn="ctr"/>
            <a:endParaRPr lang="fr-FR" sz="1200" dirty="0">
              <a:latin typeface="Avenir Next LT Pro" panose="020B0504020202020204" pitchFamily="34" charset="0"/>
            </a:endParaRPr>
          </a:p>
          <a:p>
            <a:pPr marL="0" indent="0" algn="ctr">
              <a:buNone/>
            </a:pPr>
            <a:endParaRPr lang="fr-FR" sz="1200" dirty="0">
              <a:latin typeface="Avenir Next LT Pro" panose="020B0504020202020204" pitchFamily="34" charset="0"/>
            </a:endParaRPr>
          </a:p>
        </p:txBody>
      </p:sp>
      <p:sp>
        <p:nvSpPr>
          <p:cNvPr id="4" name="Espace réservé du contenu 2">
            <a:extLst>
              <a:ext uri="{FF2B5EF4-FFF2-40B4-BE49-F238E27FC236}">
                <a16:creationId xmlns:a16="http://schemas.microsoft.com/office/drawing/2014/main" id="{A82DF5D4-74F3-C11F-7F0B-92156D36C80D}"/>
              </a:ext>
            </a:extLst>
          </p:cNvPr>
          <p:cNvSpPr txBox="1">
            <a:spLocks/>
          </p:cNvSpPr>
          <p:nvPr/>
        </p:nvSpPr>
        <p:spPr bwMode="auto">
          <a:xfrm>
            <a:off x="3102641" y="2164538"/>
            <a:ext cx="6291518" cy="517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1400" b="1" dirty="0">
                <a:latin typeface="Avenir Next LT Pro" panose="020B0504020202020204" pitchFamily="34" charset="0"/>
              </a:rPr>
              <a:t>Fondé par le chef Laurent </a:t>
            </a:r>
            <a:r>
              <a:rPr lang="fr-FR" sz="1400" b="1" dirty="0" err="1">
                <a:latin typeface="Avenir Next LT Pro" panose="020B0504020202020204" pitchFamily="34" charset="0"/>
              </a:rPr>
              <a:t>Veyet</a:t>
            </a:r>
            <a:r>
              <a:rPr lang="fr-FR" sz="1400" b="1" dirty="0">
                <a:latin typeface="Avenir Next LT Pro" panose="020B0504020202020204" pitchFamily="34" charset="0"/>
              </a:rPr>
              <a:t>, </a:t>
            </a:r>
            <a:r>
              <a:rPr lang="fr-FR" sz="1400" dirty="0">
                <a:latin typeface="Avenir Next LT Pro" panose="020B0504020202020204" pitchFamily="34" charset="0"/>
              </a:rPr>
              <a:t>: une dizaine de convives autour d'une table d'hôtes, favorisant les échanges directs avec le chef.</a:t>
            </a:r>
          </a:p>
          <a:p>
            <a:pPr marL="0" indent="0">
              <a:buNone/>
            </a:pPr>
            <a:r>
              <a:rPr lang="fr-FR" sz="1400" b="1" dirty="0">
                <a:latin typeface="Avenir Next LT Pro" panose="020B0504020202020204" pitchFamily="34" charset="0"/>
              </a:rPr>
              <a:t>Une approche qui vise à sensibiliser les convives aux avantages nutritionnels et environnementaux des insectes</a:t>
            </a:r>
            <a:r>
              <a:rPr lang="fr-FR" sz="1400" dirty="0">
                <a:latin typeface="Avenir Next LT Pro" panose="020B0504020202020204" pitchFamily="34" charset="0"/>
              </a:rPr>
              <a:t>, tout en offrant une expérience gustative surprenante et délicate.</a:t>
            </a:r>
          </a:p>
          <a:p>
            <a:pPr marL="0" indent="0">
              <a:buNone/>
            </a:pPr>
            <a:endParaRPr lang="fr-FR" sz="1400" dirty="0">
              <a:latin typeface="Avenir Next LT Pro" panose="020B0504020202020204" pitchFamily="34" charset="0"/>
            </a:endParaRPr>
          </a:p>
          <a:p>
            <a:pPr marL="0" indent="0">
              <a:buNone/>
            </a:pPr>
            <a:r>
              <a:rPr lang="fr-FR" sz="1400" b="1" dirty="0">
                <a:latin typeface="Avenir Next LT Pro" panose="020B0504020202020204" pitchFamily="34" charset="0"/>
              </a:rPr>
              <a:t>Le menu dégustation de sept plats met en valeur des insectes </a:t>
            </a:r>
            <a:r>
              <a:rPr lang="fr-FR" sz="1400" dirty="0">
                <a:latin typeface="Avenir Next LT Pro" panose="020B0504020202020204" pitchFamily="34" charset="0"/>
              </a:rPr>
              <a:t>tels que grillons, criquets et vers de farine, provenant de fermes françaises spécialisées, et les associe à des produits de saison issus de circuits courts. </a:t>
            </a:r>
          </a:p>
          <a:p>
            <a:pPr marL="0" indent="0">
              <a:buNone/>
            </a:pPr>
            <a:endParaRPr lang="fr-FR" sz="1400" dirty="0">
              <a:latin typeface="Avenir Next LT Pro" panose="020B0504020202020204" pitchFamily="34" charset="0"/>
            </a:endParaRPr>
          </a:p>
          <a:p>
            <a:pPr marL="0" indent="0">
              <a:buNone/>
            </a:pPr>
            <a:r>
              <a:rPr lang="fr-FR" sz="1400" b="1" dirty="0">
                <a:latin typeface="Avenir Next LT Pro" panose="020B0504020202020204" pitchFamily="34" charset="0"/>
              </a:rPr>
              <a:t>Les insectes sont utilisés sous différentes formes</a:t>
            </a:r>
            <a:r>
              <a:rPr lang="fr-FR" sz="1400" dirty="0">
                <a:latin typeface="Avenir Next LT Pro" panose="020B0504020202020204" pitchFamily="34" charset="0"/>
              </a:rPr>
              <a:t> : entiers, en poudre, frais ou déshydratés, et intégrés de manière subtile dans des créations gastronomiques raffinées. </a:t>
            </a:r>
          </a:p>
          <a:p>
            <a:pPr marL="0" indent="0">
              <a:buNone/>
            </a:pPr>
            <a:endParaRPr lang="fr-FR" sz="1400" dirty="0">
              <a:latin typeface="Avenir Next LT Pro" panose="020B0504020202020204" pitchFamily="34" charset="0"/>
            </a:endParaRPr>
          </a:p>
          <a:p>
            <a:pPr marL="0" indent="0">
              <a:buNone/>
            </a:pPr>
            <a:r>
              <a:rPr lang="fr-FR" sz="1400" b="1" dirty="0">
                <a:latin typeface="Avenir Next LT Pro" panose="020B0504020202020204" pitchFamily="34" charset="0"/>
              </a:rPr>
              <a:t>Il propose </a:t>
            </a:r>
            <a:r>
              <a:rPr lang="fr-FR" sz="1400" dirty="0">
                <a:latin typeface="Avenir Next LT Pro" panose="020B0504020202020204" pitchFamily="34" charset="0"/>
              </a:rPr>
              <a:t>: </a:t>
            </a:r>
          </a:p>
          <a:p>
            <a:pPr marL="457200" lvl="1" indent="0">
              <a:buNone/>
            </a:pPr>
            <a:r>
              <a:rPr lang="fr-FR" sz="1100" dirty="0">
                <a:latin typeface="Avenir Next LT Pro" panose="020B0504020202020204" pitchFamily="34" charset="0"/>
              </a:rPr>
              <a:t>une salade printanière sur sablé de grillons </a:t>
            </a:r>
          </a:p>
          <a:p>
            <a:pPr marL="457200" lvl="1" indent="0">
              <a:buNone/>
            </a:pPr>
            <a:r>
              <a:rPr lang="fr-FR" sz="1100" dirty="0">
                <a:latin typeface="Avenir Next LT Pro" panose="020B0504020202020204" pitchFamily="34" charset="0"/>
              </a:rPr>
              <a:t>un galet de vers de farine soufflés accompagné d'une purée de patates douces au curry. </a:t>
            </a:r>
          </a:p>
        </p:txBody>
      </p:sp>
      <p:sp>
        <p:nvSpPr>
          <p:cNvPr id="7" name="AutoShape 3" descr="Bêp Việt, le restaurant vietnamien végétarien du 13e, les photos -  A7C8706">
            <a:extLst>
              <a:ext uri="{FF2B5EF4-FFF2-40B4-BE49-F238E27FC236}">
                <a16:creationId xmlns:a16="http://schemas.microsoft.com/office/drawing/2014/main" id="{0DD058B3-9FBE-2E22-7946-41BB7A715B3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2" descr="Inoveat, le restaurant gastronomique d'insectes à Paris - nos photos - image00005">
            <a:extLst>
              <a:ext uri="{FF2B5EF4-FFF2-40B4-BE49-F238E27FC236}">
                <a16:creationId xmlns:a16="http://schemas.microsoft.com/office/drawing/2014/main" id="{0B8B3F27-FD38-DBF9-ED44-F76182D3407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AutoShape 4" descr="Inoveat, le restaurant gastronomique d'insectes à Paris - nos photos - image00005">
            <a:extLst>
              <a:ext uri="{FF2B5EF4-FFF2-40B4-BE49-F238E27FC236}">
                <a16:creationId xmlns:a16="http://schemas.microsoft.com/office/drawing/2014/main" id="{C365A2AD-2293-8AF5-F54C-7058A0D7395D}"/>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3" name="Image 12">
            <a:extLst>
              <a:ext uri="{FF2B5EF4-FFF2-40B4-BE49-F238E27FC236}">
                <a16:creationId xmlns:a16="http://schemas.microsoft.com/office/drawing/2014/main" id="{DAED7C62-FD14-7EBA-A116-97043E67C4EE}"/>
              </a:ext>
            </a:extLst>
          </p:cNvPr>
          <p:cNvPicPr>
            <a:picLocks noChangeAspect="1"/>
          </p:cNvPicPr>
          <p:nvPr/>
        </p:nvPicPr>
        <p:blipFill>
          <a:blip r:embed="rId2"/>
          <a:srcRect l="8887"/>
          <a:stretch>
            <a:fillRect/>
          </a:stretch>
        </p:blipFill>
        <p:spPr>
          <a:xfrm>
            <a:off x="0" y="2327256"/>
            <a:ext cx="2950552" cy="2157597"/>
          </a:xfrm>
          <a:prstGeom prst="rect">
            <a:avLst/>
          </a:prstGeom>
        </p:spPr>
      </p:pic>
      <p:pic>
        <p:nvPicPr>
          <p:cNvPr id="14" name="Image 13">
            <a:extLst>
              <a:ext uri="{FF2B5EF4-FFF2-40B4-BE49-F238E27FC236}">
                <a16:creationId xmlns:a16="http://schemas.microsoft.com/office/drawing/2014/main" id="{D4706BE2-4FEE-699E-74F5-134A818AC28F}"/>
              </a:ext>
            </a:extLst>
          </p:cNvPr>
          <p:cNvPicPr>
            <a:picLocks noChangeAspect="1"/>
          </p:cNvPicPr>
          <p:nvPr/>
        </p:nvPicPr>
        <p:blipFill>
          <a:blip r:embed="rId3"/>
          <a:stretch>
            <a:fillRect/>
          </a:stretch>
        </p:blipFill>
        <p:spPr>
          <a:xfrm>
            <a:off x="9646065" y="3545067"/>
            <a:ext cx="2535534" cy="1689330"/>
          </a:xfrm>
          <a:prstGeom prst="rect">
            <a:avLst/>
          </a:prstGeom>
        </p:spPr>
      </p:pic>
      <p:pic>
        <p:nvPicPr>
          <p:cNvPr id="15" name="Image 14">
            <a:extLst>
              <a:ext uri="{FF2B5EF4-FFF2-40B4-BE49-F238E27FC236}">
                <a16:creationId xmlns:a16="http://schemas.microsoft.com/office/drawing/2014/main" id="{CDDC64BA-49E5-27BB-72F5-89325D910FAE}"/>
              </a:ext>
            </a:extLst>
          </p:cNvPr>
          <p:cNvPicPr>
            <a:picLocks noChangeAspect="1"/>
          </p:cNvPicPr>
          <p:nvPr/>
        </p:nvPicPr>
        <p:blipFill>
          <a:blip r:embed="rId4"/>
          <a:stretch>
            <a:fillRect/>
          </a:stretch>
        </p:blipFill>
        <p:spPr>
          <a:xfrm>
            <a:off x="9646065" y="1916113"/>
            <a:ext cx="2535534" cy="1689330"/>
          </a:xfrm>
          <a:prstGeom prst="rect">
            <a:avLst/>
          </a:prstGeom>
        </p:spPr>
      </p:pic>
      <p:pic>
        <p:nvPicPr>
          <p:cNvPr id="16" name="Image 15">
            <a:extLst>
              <a:ext uri="{FF2B5EF4-FFF2-40B4-BE49-F238E27FC236}">
                <a16:creationId xmlns:a16="http://schemas.microsoft.com/office/drawing/2014/main" id="{832F0003-3A0D-FB74-9690-3D3F2B2E0243}"/>
              </a:ext>
            </a:extLst>
          </p:cNvPr>
          <p:cNvPicPr>
            <a:picLocks noChangeAspect="1"/>
          </p:cNvPicPr>
          <p:nvPr/>
        </p:nvPicPr>
        <p:blipFill>
          <a:blip r:embed="rId5"/>
          <a:srcRect l="21500" r="6878" b="13538"/>
          <a:stretch>
            <a:fillRect/>
          </a:stretch>
        </p:blipFill>
        <p:spPr>
          <a:xfrm>
            <a:off x="0" y="4484853"/>
            <a:ext cx="2950552" cy="2373147"/>
          </a:xfrm>
          <a:prstGeom prst="rect">
            <a:avLst/>
          </a:prstGeom>
        </p:spPr>
      </p:pic>
      <p:sp>
        <p:nvSpPr>
          <p:cNvPr id="17" name="AutoShape 6" descr="Inoveat, le restaurant gastronomique d'insectes à Paris - nos photos - image00013">
            <a:extLst>
              <a:ext uri="{FF2B5EF4-FFF2-40B4-BE49-F238E27FC236}">
                <a16:creationId xmlns:a16="http://schemas.microsoft.com/office/drawing/2014/main" id="{16DFCE4F-FDA8-B998-0604-3A9B7AEF05E9}"/>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8" name="Image 17">
            <a:extLst>
              <a:ext uri="{FF2B5EF4-FFF2-40B4-BE49-F238E27FC236}">
                <a16:creationId xmlns:a16="http://schemas.microsoft.com/office/drawing/2014/main" id="{93588B05-FDA3-F03E-1574-D1F3A397DABC}"/>
              </a:ext>
            </a:extLst>
          </p:cNvPr>
          <p:cNvPicPr>
            <a:picLocks noChangeAspect="1"/>
          </p:cNvPicPr>
          <p:nvPr/>
        </p:nvPicPr>
        <p:blipFill>
          <a:blip r:embed="rId6"/>
          <a:stretch>
            <a:fillRect/>
          </a:stretch>
        </p:blipFill>
        <p:spPr>
          <a:xfrm>
            <a:off x="9646065" y="1916113"/>
            <a:ext cx="2545935" cy="1696260"/>
          </a:xfrm>
          <a:prstGeom prst="rect">
            <a:avLst/>
          </a:prstGeom>
        </p:spPr>
      </p:pic>
      <p:sp>
        <p:nvSpPr>
          <p:cNvPr id="19" name="AutoShape 8" descr="Inoveat, le restaurant gastronomique d'insectes à Paris - nos photos - image00019">
            <a:extLst>
              <a:ext uri="{FF2B5EF4-FFF2-40B4-BE49-F238E27FC236}">
                <a16:creationId xmlns:a16="http://schemas.microsoft.com/office/drawing/2014/main" id="{0585A760-E0B2-DCA5-3CF9-08E4BFC8531C}"/>
              </a:ext>
            </a:extLst>
          </p:cNvPr>
          <p:cNvSpPr>
            <a:spLocks noChangeAspect="1" noChangeArrowheads="1"/>
          </p:cNvSpPr>
          <p:nvPr/>
        </p:nvSpPr>
        <p:spPr bwMode="auto">
          <a:xfrm>
            <a:off x="6553200" y="3886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0" name="Image 19">
            <a:extLst>
              <a:ext uri="{FF2B5EF4-FFF2-40B4-BE49-F238E27FC236}">
                <a16:creationId xmlns:a16="http://schemas.microsoft.com/office/drawing/2014/main" id="{88FE7C99-6BB1-5E0C-ADAA-78BCEC98F3D4}"/>
              </a:ext>
            </a:extLst>
          </p:cNvPr>
          <p:cNvPicPr>
            <a:picLocks noChangeAspect="1"/>
          </p:cNvPicPr>
          <p:nvPr/>
        </p:nvPicPr>
        <p:blipFill>
          <a:blip r:embed="rId7"/>
          <a:stretch>
            <a:fillRect/>
          </a:stretch>
        </p:blipFill>
        <p:spPr>
          <a:xfrm>
            <a:off x="9646065" y="5202700"/>
            <a:ext cx="2545935" cy="1696260"/>
          </a:xfrm>
          <a:prstGeom prst="rect">
            <a:avLst/>
          </a:prstGeom>
        </p:spPr>
      </p:pic>
    </p:spTree>
    <p:extLst>
      <p:ext uri="{BB962C8B-B14F-4D97-AF65-F5344CB8AC3E}">
        <p14:creationId xmlns:p14="http://schemas.microsoft.com/office/powerpoint/2010/main" val="20921752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B575FE-9C61-4D2C-9018-22AB7A562B58}"/>
              </a:ext>
            </a:extLst>
          </p:cNvPr>
          <p:cNvSpPr>
            <a:spLocks noGrp="1"/>
          </p:cNvSpPr>
          <p:nvPr>
            <p:ph type="title" idx="4294967295"/>
          </p:nvPr>
        </p:nvSpPr>
        <p:spPr>
          <a:xfrm>
            <a:off x="536872" y="42873"/>
            <a:ext cx="10972800" cy="1143000"/>
          </a:xfrm>
        </p:spPr>
        <p:txBody>
          <a:bodyPr/>
          <a:lstStyle/>
          <a:p>
            <a:pPr algn="l"/>
            <a:r>
              <a:rPr lang="fr-FR" sz="3600" b="1" dirty="0">
                <a:latin typeface="Avenir Next LT Pro" panose="020B0504020202020204" pitchFamily="34" charset="0"/>
              </a:rPr>
              <a:t>Pages 40&amp;41 - 42&amp;43 – Focus</a:t>
            </a:r>
          </a:p>
        </p:txBody>
      </p:sp>
      <p:sp>
        <p:nvSpPr>
          <p:cNvPr id="4" name="Espace réservé du contenu 2">
            <a:extLst>
              <a:ext uri="{FF2B5EF4-FFF2-40B4-BE49-F238E27FC236}">
                <a16:creationId xmlns:a16="http://schemas.microsoft.com/office/drawing/2014/main" id="{585C1AD2-8226-F511-5B3D-827DEC3FFB93}"/>
              </a:ext>
            </a:extLst>
          </p:cNvPr>
          <p:cNvSpPr txBox="1">
            <a:spLocks/>
          </p:cNvSpPr>
          <p:nvPr/>
        </p:nvSpPr>
        <p:spPr bwMode="auto">
          <a:xfrm>
            <a:off x="559174" y="1697589"/>
            <a:ext cx="6778328" cy="4641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dirty="0">
                <a:latin typeface="Avenir Next LT Pro" panose="020B0504020202020204" pitchFamily="34" charset="0"/>
              </a:rPr>
              <a:t>Faire un sujet de société « pour/contre » :</a:t>
            </a:r>
          </a:p>
          <a:p>
            <a:pPr marL="0" indent="0">
              <a:buFont typeface="Arial" panose="020B0604020202020204" pitchFamily="34" charset="0"/>
              <a:buNone/>
            </a:pPr>
            <a:endParaRPr lang="fr-FR" sz="1800" b="1" dirty="0">
              <a:latin typeface="Avenir Next LT Pro" panose="020B0504020202020204" pitchFamily="34" charset="0"/>
              <a:ea typeface="Times New Roman" panose="02020603050405020304" pitchFamily="18" charset="0"/>
              <a:cs typeface="Aptos" panose="020B0004020202020204" pitchFamily="34" charset="0"/>
            </a:endParaRPr>
          </a:p>
          <a:p>
            <a:endParaRPr lang="fr-FR" sz="1800" dirty="0">
              <a:latin typeface="Avenir Next LT Pro" panose="020B0504020202020204" pitchFamily="34" charset="0"/>
              <a:ea typeface="Calibri" panose="020F0502020204030204" pitchFamily="34" charset="0"/>
              <a:cs typeface="Aptos" panose="020B0004020202020204" pitchFamily="34" charset="0"/>
            </a:endParaRPr>
          </a:p>
          <a:p>
            <a:pPr eaLnBrk="1" fontAlgn="auto" hangingPunct="1">
              <a:spcBef>
                <a:spcPts val="0"/>
              </a:spcBef>
              <a:spcAft>
                <a:spcPts val="0"/>
              </a:spcAft>
              <a:defRPr/>
            </a:pPr>
            <a:r>
              <a:rPr lang="fr-FR" sz="1800" b="1" kern="0" dirty="0">
                <a:latin typeface="Avenir Next LT Pro" panose="020B0504020202020204" pitchFamily="34" charset="0"/>
                <a:ea typeface="Aptos" panose="020B0004020202020204" pitchFamily="34" charset="0"/>
                <a:cs typeface="Aptos" panose="020B0004020202020204" pitchFamily="34" charset="0"/>
              </a:rPr>
              <a:t>Pour ou contre les restaurants sans enfants ? </a:t>
            </a:r>
            <a:br>
              <a:rPr lang="fr-FR" sz="1800" b="1" kern="0" dirty="0">
                <a:latin typeface="Avenir Next LT Pro" panose="020B0504020202020204" pitchFamily="34" charset="0"/>
                <a:ea typeface="Aptos" panose="020B0004020202020204" pitchFamily="34" charset="0"/>
                <a:cs typeface="Aptos" panose="020B0004020202020204" pitchFamily="34" charset="0"/>
              </a:rPr>
            </a:br>
            <a:r>
              <a:rPr lang="fr-FR" sz="1800" kern="0" dirty="0">
                <a:latin typeface="Avenir Next LT Pro" panose="020B0504020202020204" pitchFamily="34" charset="0"/>
                <a:ea typeface="Aptos" panose="020B0004020202020204" pitchFamily="34" charset="0"/>
                <a:cs typeface="Aptos" panose="020B0004020202020204" pitchFamily="34" charset="0"/>
              </a:rPr>
              <a:t>Expérience préservée ou discrimination assumée ?</a:t>
            </a:r>
          </a:p>
          <a:p>
            <a:pPr marL="0" indent="0">
              <a:buNone/>
            </a:pPr>
            <a:endParaRPr lang="fr-FR" sz="1800" dirty="0">
              <a:latin typeface="Aptos" panose="020B0004020202020204" pitchFamily="34" charset="0"/>
              <a:ea typeface="Calibri" panose="020F0502020204030204" pitchFamily="34" charset="0"/>
              <a:cs typeface="Aptos" panose="020B0004020202020204" pitchFamily="34" charset="0"/>
            </a:endParaRPr>
          </a:p>
          <a:p>
            <a:r>
              <a:rPr lang="fr-FR" sz="1800" b="1" dirty="0">
                <a:latin typeface="Avenir Next LT Pro" panose="020B0504020202020204" pitchFamily="34" charset="0"/>
                <a:ea typeface="Calibri" panose="020F0502020204030204" pitchFamily="34" charset="0"/>
                <a:cs typeface="Aptos" panose="020B0004020202020204" pitchFamily="34" charset="0"/>
              </a:rPr>
              <a:t>Pour ou contre la cuisine ouverte ?  </a:t>
            </a:r>
            <a:br>
              <a:rPr lang="fr-FR" sz="1800" dirty="0">
                <a:latin typeface="Avenir Next LT Pro" panose="020B0504020202020204" pitchFamily="34" charset="0"/>
                <a:ea typeface="Calibri" panose="020F0502020204030204" pitchFamily="34" charset="0"/>
                <a:cs typeface="Aptos" panose="020B0004020202020204" pitchFamily="34" charset="0"/>
              </a:rPr>
            </a:br>
            <a:r>
              <a:rPr lang="fr-FR" sz="1800" dirty="0">
                <a:latin typeface="Avenir Next LT Pro" panose="020B0504020202020204" pitchFamily="34" charset="0"/>
                <a:ea typeface="Calibri" panose="020F0502020204030204" pitchFamily="34" charset="0"/>
                <a:cs typeface="Aptos" panose="020B0004020202020204" pitchFamily="34" charset="0"/>
              </a:rPr>
              <a:t>Transparence ou mise en scène forcée ?</a:t>
            </a:r>
          </a:p>
          <a:p>
            <a:pPr marL="0" indent="0">
              <a:buNone/>
            </a:pPr>
            <a:endParaRPr lang="fr-FR" sz="1800" dirty="0">
              <a:latin typeface="Aptos" panose="020B0004020202020204" pitchFamily="34" charset="0"/>
              <a:ea typeface="Calibri" panose="020F0502020204030204" pitchFamily="34" charset="0"/>
              <a:cs typeface="Aptos" panose="020B0004020202020204" pitchFamily="34" charset="0"/>
            </a:endParaRPr>
          </a:p>
          <a:p>
            <a:r>
              <a:rPr lang="fr-FR" sz="1800" b="1" dirty="0">
                <a:latin typeface="Avenir Next LT Pro" panose="020B0504020202020204" pitchFamily="34" charset="0"/>
                <a:ea typeface="Calibri" panose="020F0502020204030204" pitchFamily="34" charset="0"/>
                <a:cs typeface="Aptos" panose="020B0004020202020204" pitchFamily="34" charset="0"/>
              </a:rPr>
              <a:t>Pour ou contre l’IA au service de la création culinaire ? </a:t>
            </a:r>
            <a:r>
              <a:rPr lang="fr-FR" sz="1800" dirty="0">
                <a:latin typeface="Avenir Next LT Pro" panose="020B0504020202020204" pitchFamily="34" charset="0"/>
                <a:ea typeface="Calibri" panose="020F0502020204030204" pitchFamily="34" charset="0"/>
                <a:cs typeface="Aptos" panose="020B0004020202020204" pitchFamily="34" charset="0"/>
              </a:rPr>
              <a:t>L’IA révolutionne-t-elle la création culinaire ? Algorithmes et datas au service du goût.</a:t>
            </a:r>
          </a:p>
          <a:p>
            <a:pPr marL="0" indent="0">
              <a:buFont typeface="Arial" panose="020B0604020202020204" pitchFamily="34" charset="0"/>
              <a:buNone/>
            </a:pPr>
            <a:endParaRPr lang="fr-FR" sz="1800" dirty="0">
              <a:latin typeface="Aptos" panose="020B0004020202020204" pitchFamily="34" charset="0"/>
              <a:ea typeface="Calibri" panose="020F0502020204030204" pitchFamily="34" charset="0"/>
              <a:cs typeface="Aptos" panose="020B0004020202020204" pitchFamily="34" charset="0"/>
            </a:endParaRPr>
          </a:p>
          <a:p>
            <a:endParaRPr lang="fr-FR" sz="1800" dirty="0">
              <a:latin typeface="Avenir Next LT Pro" panose="020B0504020202020204" pitchFamily="34" charset="0"/>
            </a:endParaRPr>
          </a:p>
        </p:txBody>
      </p:sp>
      <p:pic>
        <p:nvPicPr>
          <p:cNvPr id="10" name="Image 9">
            <a:extLst>
              <a:ext uri="{FF2B5EF4-FFF2-40B4-BE49-F238E27FC236}">
                <a16:creationId xmlns:a16="http://schemas.microsoft.com/office/drawing/2014/main" id="{F95C687C-42E6-22C5-5ED6-EF87E40788C4}"/>
              </a:ext>
            </a:extLst>
          </p:cNvPr>
          <p:cNvPicPr>
            <a:picLocks noChangeAspect="1"/>
          </p:cNvPicPr>
          <p:nvPr/>
        </p:nvPicPr>
        <p:blipFill>
          <a:blip r:embed="rId3">
            <a:extLst>
              <a:ext uri="{28A0092B-C50C-407E-A947-70E740481C1C}">
                <a14:useLocalDpi xmlns:a14="http://schemas.microsoft.com/office/drawing/2010/main" val="0"/>
              </a:ext>
            </a:extLst>
          </a:blip>
          <a:srcRect l="521" r="521"/>
          <a:stretch/>
        </p:blipFill>
        <p:spPr>
          <a:xfrm>
            <a:off x="8232921" y="3909919"/>
            <a:ext cx="3408217" cy="2410729"/>
          </a:xfrm>
          <a:prstGeom prst="rect">
            <a:avLst/>
          </a:prstGeom>
          <a:effectLst>
            <a:outerShdw blurRad="50800" dist="38100" dir="2700000" algn="tl" rotWithShape="0">
              <a:prstClr val="black">
                <a:alpha val="40000"/>
              </a:prstClr>
            </a:outerShdw>
          </a:effectLst>
        </p:spPr>
      </p:pic>
      <p:pic>
        <p:nvPicPr>
          <p:cNvPr id="5" name="Image 4">
            <a:extLst>
              <a:ext uri="{FF2B5EF4-FFF2-40B4-BE49-F238E27FC236}">
                <a16:creationId xmlns:a16="http://schemas.microsoft.com/office/drawing/2014/main" id="{79940510-24D1-5E68-18C1-99A75FA44A1E}"/>
              </a:ext>
            </a:extLst>
          </p:cNvPr>
          <p:cNvPicPr>
            <a:picLocks noChangeAspect="1"/>
          </p:cNvPicPr>
          <p:nvPr/>
        </p:nvPicPr>
        <p:blipFill>
          <a:blip r:embed="rId4"/>
          <a:stretch>
            <a:fillRect/>
          </a:stretch>
        </p:blipFill>
        <p:spPr>
          <a:xfrm>
            <a:off x="8214630" y="800100"/>
            <a:ext cx="3444798" cy="2412000"/>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7D562EC2-ED24-CCEC-35C1-EB7924640262}"/>
              </a:ext>
            </a:extLst>
          </p:cNvPr>
          <p:cNvPicPr>
            <a:picLocks noChangeAspect="1"/>
          </p:cNvPicPr>
          <p:nvPr/>
        </p:nvPicPr>
        <p:blipFill>
          <a:blip r:embed="rId5"/>
          <a:stretch>
            <a:fillRect/>
          </a:stretch>
        </p:blipFill>
        <p:spPr>
          <a:xfrm>
            <a:off x="8190719" y="3908648"/>
            <a:ext cx="3452155" cy="2412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287742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198289-CBBD-40FB-B800-8A5FDC436D79}"/>
              </a:ext>
            </a:extLst>
          </p:cNvPr>
          <p:cNvSpPr>
            <a:spLocks noGrp="1"/>
          </p:cNvSpPr>
          <p:nvPr>
            <p:ph type="title" idx="4294967295"/>
          </p:nvPr>
        </p:nvSpPr>
        <p:spPr>
          <a:xfrm>
            <a:off x="541866" y="45043"/>
            <a:ext cx="10972800" cy="1143000"/>
          </a:xfrm>
        </p:spPr>
        <p:txBody>
          <a:bodyPr/>
          <a:lstStyle/>
          <a:p>
            <a:pPr algn="l"/>
            <a:r>
              <a:rPr lang="fr-FR" sz="3600" b="1" dirty="0">
                <a:latin typeface="Avenir Next LT Pro" panose="020B0504020202020204" pitchFamily="34" charset="0"/>
              </a:rPr>
              <a:t>Pages 44&amp;45 – Tour de France des vins </a:t>
            </a:r>
          </a:p>
        </p:txBody>
      </p:sp>
      <p:sp>
        <p:nvSpPr>
          <p:cNvPr id="3" name="Espace réservé du contenu 2">
            <a:extLst>
              <a:ext uri="{FF2B5EF4-FFF2-40B4-BE49-F238E27FC236}">
                <a16:creationId xmlns:a16="http://schemas.microsoft.com/office/drawing/2014/main" id="{E027AC2F-20AE-4706-98E7-6D25D2FA3302}"/>
              </a:ext>
            </a:extLst>
          </p:cNvPr>
          <p:cNvSpPr>
            <a:spLocks noGrp="1"/>
          </p:cNvSpPr>
          <p:nvPr>
            <p:ph idx="4294967295"/>
          </p:nvPr>
        </p:nvSpPr>
        <p:spPr>
          <a:xfrm>
            <a:off x="553588" y="1233488"/>
            <a:ext cx="4932811" cy="3865497"/>
          </a:xfrm>
        </p:spPr>
        <p:txBody>
          <a:bodyPr/>
          <a:lstStyle/>
          <a:p>
            <a:pPr marL="0" indent="0">
              <a:buNone/>
            </a:pPr>
            <a:r>
              <a:rPr lang="fr-FR" sz="1800" dirty="0">
                <a:latin typeface="Avenir Next LT Pro" panose="020B0504020202020204" pitchFamily="34" charset="0"/>
              </a:rPr>
              <a:t>Mise en avant d’une nouvelle </a:t>
            </a:r>
            <a:br>
              <a:rPr lang="fr-FR" sz="1800" dirty="0">
                <a:latin typeface="Avenir Next LT Pro" panose="020B0504020202020204" pitchFamily="34" charset="0"/>
              </a:rPr>
            </a:br>
            <a:r>
              <a:rPr lang="fr-FR" sz="1800" dirty="0">
                <a:latin typeface="Avenir Next LT Pro" panose="020B0504020202020204" pitchFamily="34" charset="0"/>
              </a:rPr>
              <a:t>région viticole :</a:t>
            </a:r>
          </a:p>
          <a:p>
            <a:pPr marL="0" indent="0">
              <a:buNone/>
            </a:pPr>
            <a:endParaRPr lang="fr-FR" sz="1800" dirty="0">
              <a:latin typeface="Avenir Next LT Pro" panose="020B0504020202020204" pitchFamily="34" charset="0"/>
            </a:endParaRPr>
          </a:p>
          <a:p>
            <a:pPr marL="0" indent="0">
              <a:buNone/>
            </a:pPr>
            <a:endParaRPr lang="fr-FR" sz="1800" dirty="0">
              <a:latin typeface="Avenir Next LT Pro" panose="020B0504020202020204" pitchFamily="34" charset="0"/>
            </a:endParaRPr>
          </a:p>
          <a:p>
            <a:r>
              <a:rPr lang="fr-FR" sz="1800" b="1" dirty="0">
                <a:latin typeface="Avenir Next LT Pro" panose="020B0504020202020204" pitchFamily="34" charset="0"/>
              </a:rPr>
              <a:t>Les effervescents et mousseux locaux </a:t>
            </a:r>
            <a:r>
              <a:rPr lang="fr-FR" sz="1800" dirty="0">
                <a:latin typeface="Avenir Next LT Pro" panose="020B0504020202020204" pitchFamily="34" charset="0"/>
              </a:rPr>
              <a:t>: crémant, clairette de Die, Saumur Brut, Blanc de Blanc</a:t>
            </a:r>
          </a:p>
          <a:p>
            <a:endParaRPr lang="fr-FR" sz="1800" dirty="0">
              <a:latin typeface="Avenir Next LT Pro" panose="020B0504020202020204" pitchFamily="34" charset="0"/>
            </a:endParaRPr>
          </a:p>
          <a:p>
            <a:r>
              <a:rPr lang="fr-FR" sz="1800" b="1" dirty="0">
                <a:latin typeface="Avenir Next LT Pro" panose="020B0504020202020204" pitchFamily="34" charset="0"/>
              </a:rPr>
              <a:t>Les nouvelles tendances </a:t>
            </a:r>
            <a:r>
              <a:rPr lang="fr-FR" sz="1800" dirty="0">
                <a:latin typeface="Avenir Next LT Pro" panose="020B0504020202020204" pitchFamily="34" charset="0"/>
              </a:rPr>
              <a:t>: </a:t>
            </a:r>
            <a:br>
              <a:rPr lang="fr-FR" sz="1800" dirty="0">
                <a:latin typeface="Avenir Next LT Pro" panose="020B0504020202020204" pitchFamily="34" charset="0"/>
              </a:rPr>
            </a:br>
            <a:r>
              <a:rPr lang="fr-FR" sz="1800" dirty="0">
                <a:latin typeface="Avenir Next LT Pro" panose="020B0504020202020204" pitchFamily="34" charset="0"/>
              </a:rPr>
              <a:t>vin nature, biodynamie, bio, sans alcool</a:t>
            </a:r>
            <a:br>
              <a:rPr lang="fr-FR" sz="1800" dirty="0">
                <a:latin typeface="Avenir Next LT Pro" panose="020B0504020202020204" pitchFamily="34" charset="0"/>
              </a:rPr>
            </a:br>
            <a:endParaRPr lang="fr-FR" sz="1800" dirty="0">
              <a:latin typeface="Avenir Next LT Pro" panose="020B0504020202020204" pitchFamily="34" charset="0"/>
            </a:endParaRPr>
          </a:p>
          <a:p>
            <a:r>
              <a:rPr lang="fr-FR" sz="1800" b="1" dirty="0">
                <a:latin typeface="Avenir Next LT Pro" panose="020B0504020202020204" pitchFamily="34" charset="0"/>
              </a:rPr>
              <a:t>Les vins du monde</a:t>
            </a:r>
          </a:p>
          <a:p>
            <a:endParaRPr lang="fr-FR" sz="1800" dirty="0">
              <a:latin typeface="Avenir Next LT Pro" panose="020B0504020202020204" pitchFamily="34" charset="0"/>
            </a:endParaRPr>
          </a:p>
          <a:p>
            <a:r>
              <a:rPr lang="fr-FR" sz="1800" b="1" dirty="0">
                <a:latin typeface="Avenir Next LT Pro" panose="020B0504020202020204" pitchFamily="34" charset="0"/>
              </a:rPr>
              <a:t>Les Whisky de Bretagne</a:t>
            </a:r>
          </a:p>
          <a:p>
            <a:endParaRPr lang="fr-FR" sz="1800" dirty="0">
              <a:latin typeface="Avenir Next LT Pro" panose="020B0504020202020204" pitchFamily="34" charset="0"/>
            </a:endParaRPr>
          </a:p>
        </p:txBody>
      </p:sp>
      <p:sp>
        <p:nvSpPr>
          <p:cNvPr id="5" name="ZoneTexte 4">
            <a:extLst>
              <a:ext uri="{FF2B5EF4-FFF2-40B4-BE49-F238E27FC236}">
                <a16:creationId xmlns:a16="http://schemas.microsoft.com/office/drawing/2014/main" id="{8FE1B464-9BCC-EF44-D813-A101724F3279}"/>
              </a:ext>
            </a:extLst>
          </p:cNvPr>
          <p:cNvSpPr txBox="1"/>
          <p:nvPr/>
        </p:nvSpPr>
        <p:spPr>
          <a:xfrm>
            <a:off x="846666" y="6421400"/>
            <a:ext cx="10420048" cy="369332"/>
          </a:xfrm>
          <a:prstGeom prst="rect">
            <a:avLst/>
          </a:prstGeom>
          <a:noFill/>
        </p:spPr>
        <p:txBody>
          <a:bodyPr wrap="square">
            <a:spAutoFit/>
          </a:bodyPr>
          <a:lstStyle/>
          <a:p>
            <a:pPr marL="0" indent="0">
              <a:buNone/>
            </a:pPr>
            <a:r>
              <a:rPr lang="fr-FR" sz="1800" dirty="0">
                <a:latin typeface="Avenir Next LT Pro" panose="020B0504020202020204" pitchFamily="34" charset="0"/>
              </a:rPr>
              <a:t>METRO : confirmer la région d’ici le 07/11 ainsi que les produits à mettre en avant </a:t>
            </a:r>
          </a:p>
        </p:txBody>
      </p:sp>
      <p:pic>
        <p:nvPicPr>
          <p:cNvPr id="4" name="Image 3">
            <a:extLst>
              <a:ext uri="{FF2B5EF4-FFF2-40B4-BE49-F238E27FC236}">
                <a16:creationId xmlns:a16="http://schemas.microsoft.com/office/drawing/2014/main" id="{3D848882-CFF8-BD4D-CEBD-92ED9E28EB8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31459" y="1243889"/>
            <a:ext cx="6418672" cy="449209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782330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24F63-DB6E-6B40-FD33-A516E106B81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8DA6061-69B4-EC0E-8E97-10081F3DDFCD}"/>
              </a:ext>
            </a:extLst>
          </p:cNvPr>
          <p:cNvSpPr>
            <a:spLocks noGrp="1"/>
          </p:cNvSpPr>
          <p:nvPr>
            <p:ph type="title" idx="4294967295"/>
          </p:nvPr>
        </p:nvSpPr>
        <p:spPr>
          <a:xfrm>
            <a:off x="541866" y="45043"/>
            <a:ext cx="10972800" cy="1143000"/>
          </a:xfrm>
        </p:spPr>
        <p:txBody>
          <a:bodyPr/>
          <a:lstStyle/>
          <a:p>
            <a:pPr algn="l"/>
            <a:r>
              <a:rPr lang="fr-FR" sz="3600" b="1">
                <a:latin typeface="Avenir Next LT Pro" panose="020B0504020202020204" pitchFamily="34" charset="0"/>
              </a:rPr>
              <a:t>Pages 46 &amp; 47 – Cocktail du moment</a:t>
            </a:r>
            <a:endParaRPr lang="fr-FR" sz="3600" b="1" dirty="0">
              <a:latin typeface="Avenir Next LT Pro" panose="020B0504020202020204" pitchFamily="34" charset="0"/>
            </a:endParaRPr>
          </a:p>
        </p:txBody>
      </p:sp>
      <p:sp>
        <p:nvSpPr>
          <p:cNvPr id="3" name="Espace réservé du contenu 2">
            <a:extLst>
              <a:ext uri="{FF2B5EF4-FFF2-40B4-BE49-F238E27FC236}">
                <a16:creationId xmlns:a16="http://schemas.microsoft.com/office/drawing/2014/main" id="{0431CE2C-C2E3-E77E-37FE-9523A9D887F8}"/>
              </a:ext>
            </a:extLst>
          </p:cNvPr>
          <p:cNvSpPr>
            <a:spLocks noGrp="1"/>
          </p:cNvSpPr>
          <p:nvPr>
            <p:ph idx="4294967295"/>
          </p:nvPr>
        </p:nvSpPr>
        <p:spPr>
          <a:xfrm>
            <a:off x="553589" y="1233488"/>
            <a:ext cx="4482435" cy="3865497"/>
          </a:xfrm>
        </p:spPr>
        <p:txBody>
          <a:bodyPr/>
          <a:lstStyle/>
          <a:p>
            <a:pPr marL="0" indent="0">
              <a:buNone/>
            </a:pPr>
            <a:r>
              <a:rPr lang="fr-FR" sz="1800" dirty="0">
                <a:latin typeface="Avenir Next LT Pro" panose="020B0504020202020204" pitchFamily="34" charset="0"/>
              </a:rPr>
              <a:t>Mise en avant d’une recette de cocktail avec mise à l’honneur d’un produit   </a:t>
            </a:r>
            <a:br>
              <a:rPr lang="fr-FR" sz="1800" dirty="0">
                <a:latin typeface="Avenir Next LT Pro" panose="020B0504020202020204" pitchFamily="34" charset="0"/>
              </a:rPr>
            </a:br>
            <a:endParaRPr lang="fr-FR" sz="1800" dirty="0">
              <a:latin typeface="Avenir Next LT Pro" panose="020B0504020202020204" pitchFamily="34" charset="0"/>
            </a:endParaRPr>
          </a:p>
          <a:p>
            <a:r>
              <a:rPr lang="fr-FR" sz="1800" b="1" dirty="0">
                <a:solidFill>
                  <a:srgbClr val="222222"/>
                </a:solidFill>
                <a:latin typeface="Avenir Next LT Pro" panose="020B0504020202020204" pitchFamily="34" charset="0"/>
                <a:ea typeface="Times New Roman" panose="02020603050405020304" pitchFamily="18" charset="0"/>
                <a:cs typeface="Aptos" panose="020B0004020202020204" pitchFamily="34" charset="0"/>
              </a:rPr>
              <a:t>Flower Spritz : </a:t>
            </a:r>
            <a:r>
              <a:rPr lang="fr-FR" sz="1800" dirty="0">
                <a:solidFill>
                  <a:srgbClr val="222222"/>
                </a:solidFill>
                <a:latin typeface="Avenir Next LT Pro" panose="020B0504020202020204" pitchFamily="34" charset="0"/>
                <a:ea typeface="Times New Roman" panose="02020603050405020304" pitchFamily="18" charset="0"/>
                <a:cs typeface="Aptos" panose="020B0004020202020204" pitchFamily="34" charset="0"/>
              </a:rPr>
              <a:t>prosecco martini</a:t>
            </a:r>
          </a:p>
          <a:p>
            <a:r>
              <a:rPr lang="fr-FR" sz="1800" b="1" dirty="0">
                <a:solidFill>
                  <a:srgbClr val="222222"/>
                </a:solidFill>
                <a:latin typeface="Avenir Next LT Pro" panose="020B0504020202020204" pitchFamily="34" charset="0"/>
                <a:ea typeface="Times New Roman" panose="02020603050405020304" pitchFamily="18" charset="0"/>
                <a:cs typeface="Aptos" panose="020B0004020202020204" pitchFamily="34" charset="0"/>
              </a:rPr>
              <a:t>55 Collins : </a:t>
            </a:r>
            <a:r>
              <a:rPr lang="fr-FR" sz="1800" dirty="0">
                <a:solidFill>
                  <a:srgbClr val="222222"/>
                </a:solidFill>
                <a:latin typeface="Avenir Next LT Pro" panose="020B0504020202020204" pitchFamily="34" charset="0"/>
                <a:ea typeface="Times New Roman" panose="02020603050405020304" pitchFamily="18" charset="0"/>
                <a:cs typeface="Aptos" panose="020B0004020202020204" pitchFamily="34" charset="0"/>
              </a:rPr>
              <a:t>Trois Rivières 55 Origines</a:t>
            </a:r>
            <a:endParaRPr lang="fr-FR" sz="1800" b="1" dirty="0">
              <a:solidFill>
                <a:srgbClr val="222222"/>
              </a:solidFill>
              <a:latin typeface="Avenir Next LT Pro" panose="020B0504020202020204" pitchFamily="34" charset="0"/>
              <a:ea typeface="Times New Roman" panose="02020603050405020304" pitchFamily="18" charset="0"/>
              <a:cs typeface="Aptos" panose="020B0004020202020204" pitchFamily="34" charset="0"/>
            </a:endParaRPr>
          </a:p>
          <a:p>
            <a:r>
              <a:rPr lang="fr-FR" sz="1800" b="1" dirty="0">
                <a:latin typeface="Avenir Next LT Pro" panose="020B0504020202020204" pitchFamily="34" charset="0"/>
              </a:rPr>
              <a:t>Grey Goose </a:t>
            </a:r>
            <a:r>
              <a:rPr lang="fr-FR" sz="1800" b="1" dirty="0" err="1">
                <a:latin typeface="Avenir Next LT Pro" panose="020B0504020202020204" pitchFamily="34" charset="0"/>
              </a:rPr>
              <a:t>Fizz</a:t>
            </a:r>
            <a:r>
              <a:rPr lang="fr-FR" sz="1800" b="1" dirty="0">
                <a:latin typeface="Avenir Next LT Pro" panose="020B0504020202020204" pitchFamily="34" charset="0"/>
              </a:rPr>
              <a:t> : </a:t>
            </a:r>
            <a:r>
              <a:rPr lang="fr-FR" sz="1800" dirty="0">
                <a:latin typeface="Avenir Next LT Pro" panose="020B0504020202020204" pitchFamily="34" charset="0"/>
              </a:rPr>
              <a:t>Vodka Grey Goose</a:t>
            </a:r>
          </a:p>
          <a:p>
            <a:endParaRPr lang="fr-FR" sz="1800" b="1" dirty="0">
              <a:latin typeface="Avenir Next LT Pro" panose="020B0504020202020204" pitchFamily="34" charset="0"/>
            </a:endParaRPr>
          </a:p>
          <a:p>
            <a:endParaRPr lang="fr-FR" sz="1800" dirty="0">
              <a:latin typeface="Avenir Next LT Pro" panose="020B0504020202020204" pitchFamily="34" charset="0"/>
            </a:endParaRPr>
          </a:p>
        </p:txBody>
      </p:sp>
      <p:sp>
        <p:nvSpPr>
          <p:cNvPr id="5" name="ZoneTexte 4">
            <a:extLst>
              <a:ext uri="{FF2B5EF4-FFF2-40B4-BE49-F238E27FC236}">
                <a16:creationId xmlns:a16="http://schemas.microsoft.com/office/drawing/2014/main" id="{8024F948-9706-F932-EFAF-B144C15E7BA6}"/>
              </a:ext>
            </a:extLst>
          </p:cNvPr>
          <p:cNvSpPr txBox="1"/>
          <p:nvPr/>
        </p:nvSpPr>
        <p:spPr>
          <a:xfrm>
            <a:off x="846666" y="6421400"/>
            <a:ext cx="10420048" cy="369332"/>
          </a:xfrm>
          <a:prstGeom prst="rect">
            <a:avLst/>
          </a:prstGeom>
          <a:noFill/>
        </p:spPr>
        <p:txBody>
          <a:bodyPr wrap="square">
            <a:spAutoFit/>
          </a:bodyPr>
          <a:lstStyle/>
          <a:p>
            <a:pPr marL="0" indent="0">
              <a:buNone/>
            </a:pPr>
            <a:r>
              <a:rPr lang="fr-FR" sz="1800" dirty="0">
                <a:latin typeface="Avenir Next LT Pro" panose="020B0504020202020204" pitchFamily="34" charset="0"/>
              </a:rPr>
              <a:t>METRO : confirmer la région d’ici le 07/11 ainsi que les produits à mettre en avant </a:t>
            </a:r>
          </a:p>
        </p:txBody>
      </p:sp>
      <p:pic>
        <p:nvPicPr>
          <p:cNvPr id="6" name="Image 5">
            <a:extLst>
              <a:ext uri="{FF2B5EF4-FFF2-40B4-BE49-F238E27FC236}">
                <a16:creationId xmlns:a16="http://schemas.microsoft.com/office/drawing/2014/main" id="{814DA60C-8571-E426-8DA7-4EF8404F6585}"/>
              </a:ext>
            </a:extLst>
          </p:cNvPr>
          <p:cNvPicPr>
            <a:picLocks noChangeAspect="1"/>
          </p:cNvPicPr>
          <p:nvPr/>
        </p:nvPicPr>
        <p:blipFill>
          <a:blip r:embed="rId3">
            <a:extLst>
              <a:ext uri="{28A0092B-C50C-407E-A947-70E740481C1C}">
                <a14:useLocalDpi xmlns:a14="http://schemas.microsoft.com/office/drawing/2010/main" val="0"/>
              </a:ext>
            </a:extLst>
          </a:blip>
          <a:srcRect l="29752" t="-2735" r="32976"/>
          <a:stretch>
            <a:fillRect/>
          </a:stretch>
        </p:blipFill>
        <p:spPr>
          <a:xfrm>
            <a:off x="212709" y="4098606"/>
            <a:ext cx="1553843" cy="1428883"/>
          </a:xfrm>
          <a:prstGeom prst="rect">
            <a:avLst/>
          </a:prstGeom>
        </p:spPr>
      </p:pic>
      <p:pic>
        <p:nvPicPr>
          <p:cNvPr id="8" name="Image 7" descr="Une image contenant vase, rose, bougie, intérieur&#10;&#10;Le contenu généré par l’IA peut être incorrect.">
            <a:extLst>
              <a:ext uri="{FF2B5EF4-FFF2-40B4-BE49-F238E27FC236}">
                <a16:creationId xmlns:a16="http://schemas.microsoft.com/office/drawing/2014/main" id="{CE4563BC-FC55-1EBC-116B-986DE88AE376}"/>
              </a:ext>
            </a:extLst>
          </p:cNvPr>
          <p:cNvPicPr>
            <a:picLocks noChangeAspect="1"/>
          </p:cNvPicPr>
          <p:nvPr/>
        </p:nvPicPr>
        <p:blipFill>
          <a:blip r:embed="rId4">
            <a:extLst>
              <a:ext uri="{28A0092B-C50C-407E-A947-70E740481C1C}">
                <a14:useLocalDpi xmlns:a14="http://schemas.microsoft.com/office/drawing/2010/main" val="0"/>
              </a:ext>
            </a:extLst>
          </a:blip>
          <a:srcRect l="40791" r="38488"/>
          <a:stretch>
            <a:fillRect/>
          </a:stretch>
        </p:blipFill>
        <p:spPr>
          <a:xfrm>
            <a:off x="3083818" y="4098606"/>
            <a:ext cx="882018" cy="1420104"/>
          </a:xfrm>
          <a:prstGeom prst="rect">
            <a:avLst/>
          </a:prstGeom>
        </p:spPr>
      </p:pic>
      <p:pic>
        <p:nvPicPr>
          <p:cNvPr id="10" name="Image 9" descr="Une image contenant Ingrédient de cocktail, cocktail, Glaçon, citron vert&#10;&#10;Le contenu généré par l’IA peut être incorrect.">
            <a:extLst>
              <a:ext uri="{FF2B5EF4-FFF2-40B4-BE49-F238E27FC236}">
                <a16:creationId xmlns:a16="http://schemas.microsoft.com/office/drawing/2014/main" id="{9F8E0A7B-7236-BBEA-C9F9-A9BD78570CD3}"/>
              </a:ext>
            </a:extLst>
          </p:cNvPr>
          <p:cNvPicPr>
            <a:picLocks noChangeAspect="1"/>
          </p:cNvPicPr>
          <p:nvPr/>
        </p:nvPicPr>
        <p:blipFill>
          <a:blip r:embed="rId5">
            <a:extLst>
              <a:ext uri="{28A0092B-C50C-407E-A947-70E740481C1C}">
                <a14:useLocalDpi xmlns:a14="http://schemas.microsoft.com/office/drawing/2010/main" val="0"/>
              </a:ext>
            </a:extLst>
          </a:blip>
          <a:srcRect l="38054" r="40183"/>
          <a:stretch>
            <a:fillRect/>
          </a:stretch>
        </p:blipFill>
        <p:spPr>
          <a:xfrm>
            <a:off x="1961987" y="4098606"/>
            <a:ext cx="926396" cy="1420104"/>
          </a:xfrm>
          <a:prstGeom prst="rect">
            <a:avLst/>
          </a:prstGeom>
        </p:spPr>
      </p:pic>
      <p:pic>
        <p:nvPicPr>
          <p:cNvPr id="12" name="Image 11">
            <a:extLst>
              <a:ext uri="{FF2B5EF4-FFF2-40B4-BE49-F238E27FC236}">
                <a16:creationId xmlns:a16="http://schemas.microsoft.com/office/drawing/2014/main" id="{05FD2355-4EA1-ED40-A03C-52DA2C37696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231459" y="1243889"/>
            <a:ext cx="6418673" cy="449209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27437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84716C6-AC83-480B-926B-CC492958C372}"/>
              </a:ext>
            </a:extLst>
          </p:cNvPr>
          <p:cNvSpPr>
            <a:spLocks noGrp="1"/>
          </p:cNvSpPr>
          <p:nvPr>
            <p:ph idx="4294967295"/>
          </p:nvPr>
        </p:nvSpPr>
        <p:spPr>
          <a:xfrm>
            <a:off x="541866" y="1899886"/>
            <a:ext cx="6227234" cy="3305191"/>
          </a:xfrm>
        </p:spPr>
        <p:txBody>
          <a:bodyPr/>
          <a:lstStyle/>
          <a:p>
            <a:pPr marL="0" indent="0">
              <a:buNone/>
            </a:pPr>
            <a:r>
              <a:rPr lang="fr-FR" sz="1800" dirty="0">
                <a:latin typeface="Avenir Next LT Pro" panose="020B0504020202020204" pitchFamily="34" charset="0"/>
              </a:rPr>
              <a:t>Mise en avant d’un service METRO</a:t>
            </a:r>
          </a:p>
          <a:p>
            <a:endParaRPr lang="fr-FR" sz="1800" b="1" dirty="0">
              <a:latin typeface="Avenir Next LT Pro" panose="020B0504020202020204" pitchFamily="34" charset="0"/>
            </a:endParaRPr>
          </a:p>
          <a:p>
            <a:r>
              <a:rPr lang="fr-FR" sz="1800" b="1" dirty="0">
                <a:latin typeface="Avenir Next LT Pro" panose="020B0504020202020204" pitchFamily="34" charset="0"/>
              </a:rPr>
              <a:t>La seconde main</a:t>
            </a:r>
          </a:p>
          <a:p>
            <a:endParaRPr lang="fr-FR" sz="1800" b="1" dirty="0">
              <a:latin typeface="Avenir Next LT Pro" panose="020B0504020202020204" pitchFamily="34" charset="0"/>
            </a:endParaRPr>
          </a:p>
          <a:p>
            <a:r>
              <a:rPr lang="fr-FR" sz="1800" b="1" dirty="0">
                <a:latin typeface="Avenir Next LT Pro" panose="020B0504020202020204" pitchFamily="34" charset="0"/>
              </a:rPr>
              <a:t>Le Bureau d’études : </a:t>
            </a:r>
            <a:r>
              <a:rPr lang="fr-FR" sz="1800" dirty="0">
                <a:latin typeface="Avenir Next LT Pro" panose="020B0504020202020204" pitchFamily="34" charset="0"/>
              </a:rPr>
              <a:t>nouveaux cas</a:t>
            </a:r>
          </a:p>
          <a:p>
            <a:endParaRPr lang="fr-FR" sz="1800" dirty="0">
              <a:latin typeface="Avenir Next LT Pro" panose="020B0504020202020204" pitchFamily="34" charset="0"/>
            </a:endParaRPr>
          </a:p>
          <a:p>
            <a:r>
              <a:rPr lang="fr-FR" sz="1800" b="1" dirty="0">
                <a:latin typeface="Avenir Next LT Pro" panose="020B0504020202020204" pitchFamily="34" charset="0"/>
              </a:rPr>
              <a:t>To good to go</a:t>
            </a:r>
          </a:p>
          <a:p>
            <a:endParaRPr lang="fr-FR" sz="1800" b="1" dirty="0">
              <a:latin typeface="Avenir Next LT Pro" panose="020B0504020202020204" pitchFamily="34" charset="0"/>
            </a:endParaRPr>
          </a:p>
          <a:p>
            <a:r>
              <a:rPr lang="fr-FR" sz="1800" b="1" dirty="0" err="1">
                <a:latin typeface="Avenir Next LT Pro" panose="020B0504020202020204" pitchFamily="34" charset="0"/>
              </a:rPr>
              <a:t>Traqfood</a:t>
            </a:r>
            <a:endParaRPr lang="fr-FR" sz="1800" b="1" dirty="0">
              <a:latin typeface="Avenir Next LT Pro" panose="020B0504020202020204" pitchFamily="34" charset="0"/>
            </a:endParaRPr>
          </a:p>
          <a:p>
            <a:endParaRPr lang="fr-FR" sz="1800" b="1" dirty="0">
              <a:latin typeface="Avenir Next LT Pro" panose="020B0504020202020204" pitchFamily="34" charset="0"/>
            </a:endParaRPr>
          </a:p>
          <a:p>
            <a:r>
              <a:rPr lang="fr-FR" sz="1800" b="1" dirty="0">
                <a:latin typeface="Avenir Next LT Pro" panose="020B0504020202020204" pitchFamily="34" charset="0"/>
              </a:rPr>
              <a:t>Le logiciel d’aménagement de salle –</a:t>
            </a:r>
            <a:br>
              <a:rPr lang="fr-FR" sz="1800" b="1" dirty="0">
                <a:latin typeface="Avenir Next LT Pro" panose="020B0504020202020204" pitchFamily="34" charset="0"/>
              </a:rPr>
            </a:br>
            <a:r>
              <a:rPr lang="fr-FR" sz="1800" b="1" dirty="0">
                <a:latin typeface="Avenir Next LT Pro" panose="020B0504020202020204" pitchFamily="34" charset="0"/>
              </a:rPr>
              <a:t> </a:t>
            </a:r>
            <a:r>
              <a:rPr lang="fr-FR" sz="1800" b="1" dirty="0" err="1">
                <a:latin typeface="Avenir Next LT Pro" panose="020B0504020202020204" pitchFamily="34" charset="0"/>
              </a:rPr>
              <a:t>RoomPlanner</a:t>
            </a:r>
            <a:endParaRPr lang="fr-FR" sz="1800" b="1" dirty="0">
              <a:latin typeface="Avenir Next LT Pro" panose="020B0504020202020204" pitchFamily="34" charset="0"/>
            </a:endParaRPr>
          </a:p>
          <a:p>
            <a:endParaRPr lang="fr-FR" sz="1800" b="1" dirty="0">
              <a:latin typeface="Avenir Next LT Pro" panose="020B0504020202020204" pitchFamily="34" charset="0"/>
            </a:endParaRPr>
          </a:p>
          <a:p>
            <a:r>
              <a:rPr lang="fr-FR" sz="1800" b="1" dirty="0">
                <a:latin typeface="Avenir Next LT Pro" panose="020B0504020202020204" pitchFamily="34" charset="0"/>
              </a:rPr>
              <a:t>La Garantie complémentaire</a:t>
            </a:r>
            <a:endParaRPr lang="fr-FR" sz="1800" dirty="0">
              <a:latin typeface="Avenir Next LT Pro" panose="020B0504020202020204" pitchFamily="34" charset="0"/>
            </a:endParaRPr>
          </a:p>
          <a:p>
            <a:endParaRPr lang="fr-FR" sz="1800" b="1" dirty="0">
              <a:latin typeface="Avenir Next LT Pro" panose="020B0504020202020204" pitchFamily="34" charset="0"/>
            </a:endParaRPr>
          </a:p>
        </p:txBody>
      </p:sp>
      <p:sp>
        <p:nvSpPr>
          <p:cNvPr id="2" name="Titre 1">
            <a:extLst>
              <a:ext uri="{FF2B5EF4-FFF2-40B4-BE49-F238E27FC236}">
                <a16:creationId xmlns:a16="http://schemas.microsoft.com/office/drawing/2014/main" id="{74D9A3A2-76D9-4BDD-BFE3-2B0B1911705C}"/>
              </a:ext>
            </a:extLst>
          </p:cNvPr>
          <p:cNvSpPr>
            <a:spLocks noGrp="1"/>
          </p:cNvSpPr>
          <p:nvPr>
            <p:ph type="title" idx="4294967295"/>
          </p:nvPr>
        </p:nvSpPr>
        <p:spPr>
          <a:xfrm>
            <a:off x="541866" y="48348"/>
            <a:ext cx="10972800" cy="1143000"/>
          </a:xfrm>
        </p:spPr>
        <p:txBody>
          <a:bodyPr/>
          <a:lstStyle/>
          <a:p>
            <a:pPr algn="l"/>
            <a:r>
              <a:rPr lang="fr-FR" sz="3600" b="1">
                <a:latin typeface="Avenir Next LT Pro" panose="020B0504020202020204" pitchFamily="34" charset="0"/>
              </a:rPr>
              <a:t>Page 48&amp;49 – 50 – Service METRO</a:t>
            </a:r>
            <a:endParaRPr lang="fr-FR" sz="3600" b="1" dirty="0">
              <a:latin typeface="Avenir Next LT Pro" panose="020B0504020202020204" pitchFamily="34" charset="0"/>
            </a:endParaRPr>
          </a:p>
        </p:txBody>
      </p:sp>
      <p:pic>
        <p:nvPicPr>
          <p:cNvPr id="7" name="Image 6">
            <a:extLst>
              <a:ext uri="{FF2B5EF4-FFF2-40B4-BE49-F238E27FC236}">
                <a16:creationId xmlns:a16="http://schemas.microsoft.com/office/drawing/2014/main" id="{D68B49E2-0E94-E7E0-43A6-C697DFAB930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231459" y="1243908"/>
            <a:ext cx="6418673" cy="44920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194857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CC821-2061-A052-17E9-EB2119B9723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5161D72-BB10-D9B7-63C6-6F0D0C4D2BA7}"/>
              </a:ext>
            </a:extLst>
          </p:cNvPr>
          <p:cNvSpPr>
            <a:spLocks noGrp="1"/>
          </p:cNvSpPr>
          <p:nvPr>
            <p:ph type="title" idx="4294967295"/>
          </p:nvPr>
        </p:nvSpPr>
        <p:spPr>
          <a:xfrm>
            <a:off x="541866" y="48348"/>
            <a:ext cx="10972800" cy="1143000"/>
          </a:xfrm>
        </p:spPr>
        <p:txBody>
          <a:bodyPr/>
          <a:lstStyle/>
          <a:p>
            <a:pPr algn="l"/>
            <a:r>
              <a:rPr lang="fr-FR" sz="3600" b="1" dirty="0">
                <a:latin typeface="Avenir Next LT Pro" panose="020B0504020202020204" pitchFamily="34" charset="0"/>
              </a:rPr>
              <a:t>Page 51 – RSE</a:t>
            </a:r>
          </a:p>
        </p:txBody>
      </p:sp>
      <p:pic>
        <p:nvPicPr>
          <p:cNvPr id="6" name="Image 5">
            <a:extLst>
              <a:ext uri="{FF2B5EF4-FFF2-40B4-BE49-F238E27FC236}">
                <a16:creationId xmlns:a16="http://schemas.microsoft.com/office/drawing/2014/main" id="{C0DA527C-4E8B-E72B-614F-28C2419D2E1E}"/>
              </a:ext>
            </a:extLst>
          </p:cNvPr>
          <p:cNvPicPr>
            <a:picLocks noChangeAspect="1"/>
          </p:cNvPicPr>
          <p:nvPr/>
        </p:nvPicPr>
        <p:blipFill>
          <a:blip r:embed="rId2">
            <a:extLst>
              <a:ext uri="{28A0092B-C50C-407E-A947-70E740481C1C}">
                <a14:useLocalDpi xmlns:a14="http://schemas.microsoft.com/office/drawing/2010/main" val="0"/>
              </a:ext>
            </a:extLst>
          </a:blip>
          <a:srcRect l="50335" r="-225"/>
          <a:stretch>
            <a:fillRect/>
          </a:stretch>
        </p:blipFill>
        <p:spPr>
          <a:xfrm>
            <a:off x="8438800" y="1237747"/>
            <a:ext cx="3202338" cy="4492800"/>
          </a:xfrm>
          <a:prstGeom prst="rect">
            <a:avLst/>
          </a:prstGeom>
          <a:ln>
            <a:noFill/>
          </a:ln>
          <a:effectLst>
            <a:outerShdw blurRad="50800" dist="38100" dir="2700000" algn="tl" rotWithShape="0">
              <a:prstClr val="black">
                <a:alpha val="40000"/>
              </a:prstClr>
            </a:outerShdw>
          </a:effectLst>
        </p:spPr>
      </p:pic>
      <p:sp>
        <p:nvSpPr>
          <p:cNvPr id="4" name="Espace réservé du contenu 2">
            <a:extLst>
              <a:ext uri="{FF2B5EF4-FFF2-40B4-BE49-F238E27FC236}">
                <a16:creationId xmlns:a16="http://schemas.microsoft.com/office/drawing/2014/main" id="{8D312C03-8FFE-42BD-81B8-65B236D2D571}"/>
              </a:ext>
            </a:extLst>
          </p:cNvPr>
          <p:cNvSpPr txBox="1">
            <a:spLocks/>
          </p:cNvSpPr>
          <p:nvPr/>
        </p:nvSpPr>
        <p:spPr bwMode="auto">
          <a:xfrm>
            <a:off x="565312" y="1916113"/>
            <a:ext cx="6954604" cy="2878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dirty="0">
                <a:latin typeface="Avenir Next LT Pro" panose="020B0504020202020204" pitchFamily="34" charset="0"/>
              </a:rPr>
              <a:t>Mise en avant d’un engagement METRO :</a:t>
            </a:r>
          </a:p>
          <a:p>
            <a:endParaRPr lang="fr-FR" sz="1800" dirty="0">
              <a:latin typeface="Avenir Next LT Pro" panose="020B0504020202020204" pitchFamily="34" charset="0"/>
            </a:endParaRPr>
          </a:p>
          <a:p>
            <a:r>
              <a:rPr lang="fr-FR" sz="1800" b="1" dirty="0">
                <a:latin typeface="Avenir Next LT Pro" panose="020B0504020202020204" pitchFamily="34" charset="0"/>
              </a:rPr>
              <a:t>Le management responsable en restauration</a:t>
            </a:r>
          </a:p>
          <a:p>
            <a:endParaRPr lang="fr-FR" sz="1800" b="1" dirty="0">
              <a:latin typeface="Avenir Next LT Pro" panose="020B0504020202020204" pitchFamily="34" charset="0"/>
            </a:endParaRPr>
          </a:p>
          <a:p>
            <a:r>
              <a:rPr lang="fr-FR" sz="1800" b="1" dirty="0">
                <a:latin typeface="Avenir Next LT Pro" panose="020B0504020202020204" pitchFamily="34" charset="0"/>
              </a:rPr>
              <a:t>Label </a:t>
            </a:r>
            <a:r>
              <a:rPr lang="fr-FR" sz="1800" b="1" dirty="0" err="1">
                <a:latin typeface="Avenir Next LT Pro" panose="020B0504020202020204" pitchFamily="34" charset="0"/>
              </a:rPr>
              <a:t>Eco-responsable</a:t>
            </a:r>
            <a:r>
              <a:rPr lang="fr-FR" sz="1800" b="1" dirty="0">
                <a:latin typeface="Avenir Next LT Pro" panose="020B0504020202020204" pitchFamily="34" charset="0"/>
              </a:rPr>
              <a:t>, lequel choisir pour son établissement ?</a:t>
            </a:r>
          </a:p>
          <a:p>
            <a:endParaRPr lang="fr-FR" sz="1800" b="1" dirty="0">
              <a:latin typeface="Avenir Next LT Pro" panose="020B0504020202020204" pitchFamily="34" charset="0"/>
            </a:endParaRPr>
          </a:p>
          <a:p>
            <a:r>
              <a:rPr lang="fr-FR" sz="1800" b="1" dirty="0">
                <a:latin typeface="Avenir Next LT Pro" panose="020B0504020202020204" pitchFamily="34" charset="0"/>
              </a:rPr>
              <a:t>Créer des assiettes bas </a:t>
            </a:r>
            <a:r>
              <a:rPr lang="fr-FR" sz="1800" b="1" dirty="0" err="1">
                <a:latin typeface="Avenir Next LT Pro" panose="020B0504020202020204" pitchFamily="34" charset="0"/>
              </a:rPr>
              <a:t>carbonne</a:t>
            </a:r>
            <a:r>
              <a:rPr lang="fr-FR" sz="1800" b="1" dirty="0">
                <a:latin typeface="Avenir Next LT Pro" panose="020B0504020202020204" pitchFamily="34" charset="0"/>
              </a:rPr>
              <a:t> grâce à un calculateur ?</a:t>
            </a:r>
          </a:p>
          <a:p>
            <a:endParaRPr lang="fr-FR" sz="1800" b="1" dirty="0">
              <a:latin typeface="Avenir Next LT Pro" panose="020B0504020202020204" pitchFamily="34" charset="0"/>
            </a:endParaRPr>
          </a:p>
        </p:txBody>
      </p:sp>
    </p:spTree>
    <p:extLst>
      <p:ext uri="{BB962C8B-B14F-4D97-AF65-F5344CB8AC3E}">
        <p14:creationId xmlns:p14="http://schemas.microsoft.com/office/powerpoint/2010/main" val="14863134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contenu 2">
            <a:extLst>
              <a:ext uri="{FF2B5EF4-FFF2-40B4-BE49-F238E27FC236}">
                <a16:creationId xmlns:a16="http://schemas.microsoft.com/office/drawing/2014/main" id="{0C09D785-F77A-FD06-5159-4CE13ED4F0DD}"/>
              </a:ext>
            </a:extLst>
          </p:cNvPr>
          <p:cNvSpPr txBox="1">
            <a:spLocks/>
          </p:cNvSpPr>
          <p:nvPr/>
        </p:nvSpPr>
        <p:spPr>
          <a:xfrm>
            <a:off x="563896" y="1918430"/>
            <a:ext cx="7338276" cy="3830438"/>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dirty="0">
                <a:latin typeface="Avenir Next LT Pro" panose="020B0504020202020204" pitchFamily="34" charset="0"/>
              </a:rPr>
              <a:t>Mise en avant d’un produit et ses différentes variétés avec astuces recettes et </a:t>
            </a:r>
            <a:r>
              <a:rPr lang="fr-FR" sz="1800" dirty="0" err="1">
                <a:latin typeface="Avenir Next LT Pro" panose="020B0504020202020204" pitchFamily="34" charset="0"/>
              </a:rPr>
              <a:t>anti-gaspi</a:t>
            </a:r>
            <a:r>
              <a:rPr lang="fr-FR" sz="1800" dirty="0">
                <a:latin typeface="Avenir Next LT Pro" panose="020B0504020202020204" pitchFamily="34" charset="0"/>
              </a:rPr>
              <a:t> :</a:t>
            </a:r>
          </a:p>
          <a:p>
            <a:pPr marL="0" indent="0">
              <a:buNone/>
            </a:pPr>
            <a:endParaRPr lang="fr-FR" sz="1800" b="1" dirty="0">
              <a:latin typeface="Avenir Next LT Pro" panose="020B0504020202020204" pitchFamily="34" charset="0"/>
            </a:endParaRPr>
          </a:p>
          <a:p>
            <a:r>
              <a:rPr lang="fr-FR" sz="1800" b="1" dirty="0">
                <a:latin typeface="Avenir Next LT Pro" panose="020B0504020202020204" pitchFamily="34" charset="0"/>
              </a:rPr>
              <a:t>Les Salades vertes : </a:t>
            </a:r>
            <a:br>
              <a:rPr lang="fr-FR" sz="1800" b="1" dirty="0">
                <a:latin typeface="Avenir Next LT Pro" panose="020B0504020202020204" pitchFamily="34" charset="0"/>
              </a:rPr>
            </a:br>
            <a:r>
              <a:rPr lang="fr-FR" sz="1800" dirty="0">
                <a:latin typeface="Avenir Next LT Pro" panose="020B0504020202020204" pitchFamily="34" charset="0"/>
              </a:rPr>
              <a:t>fin de la mache, du cresson et des chicorés, </a:t>
            </a:r>
            <a:br>
              <a:rPr lang="fr-FR" sz="1800" dirty="0">
                <a:latin typeface="Avenir Next LT Pro" panose="020B0504020202020204" pitchFamily="34" charset="0"/>
              </a:rPr>
            </a:br>
            <a:r>
              <a:rPr lang="fr-FR" sz="1800" dirty="0">
                <a:latin typeface="Avenir Next LT Pro" panose="020B0504020202020204" pitchFamily="34" charset="0"/>
              </a:rPr>
              <a:t>début de la laitue, de la batavia, la romaine et la feuille de chêne</a:t>
            </a:r>
          </a:p>
          <a:p>
            <a:endParaRPr lang="fr-FR" sz="1800" b="1" dirty="0">
              <a:solidFill>
                <a:srgbClr val="252525"/>
              </a:solidFill>
              <a:latin typeface="Avenir Next LT Pro" panose="020B0504020202020204" pitchFamily="34" charset="0"/>
            </a:endParaRPr>
          </a:p>
          <a:p>
            <a:r>
              <a:rPr lang="fr-FR" sz="1800" b="1" dirty="0">
                <a:latin typeface="Avenir Next LT Pro" panose="020B0504020202020204" pitchFamily="34" charset="0"/>
              </a:rPr>
              <a:t>Les Poissons du printemps</a:t>
            </a:r>
            <a:br>
              <a:rPr lang="fr-FR" sz="1800" b="1" dirty="0">
                <a:latin typeface="Avenir Next LT Pro" panose="020B0504020202020204" pitchFamily="34" charset="0"/>
              </a:rPr>
            </a:br>
            <a:r>
              <a:rPr lang="fr-FR" sz="1800" dirty="0">
                <a:solidFill>
                  <a:srgbClr val="252525"/>
                </a:solidFill>
                <a:latin typeface="Avenir Next LT Pro" panose="020B0504020202020204" pitchFamily="34" charset="0"/>
              </a:rPr>
              <a:t>Les sardines, du maquereau, du rouget, du turbot, de la sole, du Saint Pierre et de la langoustine</a:t>
            </a:r>
          </a:p>
          <a:p>
            <a:endParaRPr lang="fr-FR" sz="1800" dirty="0">
              <a:latin typeface="Avenir Next LT Pro" panose="020B0504020202020204" pitchFamily="34" charset="0"/>
            </a:endParaRPr>
          </a:p>
          <a:p>
            <a:r>
              <a:rPr lang="fr-FR" sz="1800" b="1" dirty="0">
                <a:latin typeface="Avenir Next LT Pro" panose="020B0504020202020204" pitchFamily="34" charset="0"/>
              </a:rPr>
              <a:t>Les pains du monde : </a:t>
            </a:r>
            <a:br>
              <a:rPr lang="fr-FR" sz="1800" b="1" dirty="0">
                <a:latin typeface="Avenir Next LT Pro" panose="020B0504020202020204" pitchFamily="34" charset="0"/>
              </a:rPr>
            </a:br>
            <a:r>
              <a:rPr lang="fr-FR" sz="1800" dirty="0">
                <a:latin typeface="Avenir Next LT Pro" panose="020B0504020202020204" pitchFamily="34" charset="0"/>
              </a:rPr>
              <a:t>de table, burger, ciabatta, pita…</a:t>
            </a:r>
          </a:p>
          <a:p>
            <a:endParaRPr lang="fr-FR" sz="1800" dirty="0">
              <a:latin typeface="Avenir Next LT Pro" panose="020B0504020202020204" pitchFamily="34" charset="0"/>
            </a:endParaRPr>
          </a:p>
        </p:txBody>
      </p:sp>
      <p:sp>
        <p:nvSpPr>
          <p:cNvPr id="2" name="Titre 1">
            <a:extLst>
              <a:ext uri="{FF2B5EF4-FFF2-40B4-BE49-F238E27FC236}">
                <a16:creationId xmlns:a16="http://schemas.microsoft.com/office/drawing/2014/main" id="{74D9A3A2-76D9-4BDD-BFE3-2B0B1911705C}"/>
              </a:ext>
            </a:extLst>
          </p:cNvPr>
          <p:cNvSpPr>
            <a:spLocks noGrp="1"/>
          </p:cNvSpPr>
          <p:nvPr>
            <p:ph type="title" idx="4294967295"/>
          </p:nvPr>
        </p:nvSpPr>
        <p:spPr>
          <a:xfrm>
            <a:off x="541866" y="48348"/>
            <a:ext cx="10972800" cy="1143000"/>
          </a:xfrm>
        </p:spPr>
        <p:txBody>
          <a:bodyPr/>
          <a:lstStyle/>
          <a:p>
            <a:pPr algn="l"/>
            <a:r>
              <a:rPr lang="fr-FR" sz="3600" b="1" dirty="0">
                <a:latin typeface="Avenir Next LT Pro" panose="020B0504020202020204" pitchFamily="34" charset="0"/>
              </a:rPr>
              <a:t>Pages 52-53 &amp; 54-55 – Produit star </a:t>
            </a:r>
          </a:p>
        </p:txBody>
      </p:sp>
      <p:sp>
        <p:nvSpPr>
          <p:cNvPr id="5" name="ZoneTexte 4">
            <a:extLst>
              <a:ext uri="{FF2B5EF4-FFF2-40B4-BE49-F238E27FC236}">
                <a16:creationId xmlns:a16="http://schemas.microsoft.com/office/drawing/2014/main" id="{187C3A68-6368-7104-4013-054B707CAF4F}"/>
              </a:ext>
            </a:extLst>
          </p:cNvPr>
          <p:cNvSpPr txBox="1"/>
          <p:nvPr/>
        </p:nvSpPr>
        <p:spPr>
          <a:xfrm>
            <a:off x="912240" y="6416526"/>
            <a:ext cx="7485062" cy="369332"/>
          </a:xfrm>
          <a:prstGeom prst="rect">
            <a:avLst/>
          </a:prstGeom>
          <a:noFill/>
        </p:spPr>
        <p:txBody>
          <a:bodyPr wrap="square">
            <a:spAutoFit/>
          </a:bodyPr>
          <a:lstStyle/>
          <a:p>
            <a:pPr marL="0" indent="0">
              <a:buNone/>
            </a:pPr>
            <a:r>
              <a:rPr lang="fr-FR" sz="1800" dirty="0">
                <a:latin typeface="Avenir Next LT Pro" panose="020B0504020202020204" pitchFamily="34" charset="0"/>
              </a:rPr>
              <a:t>METRO : confirmer l’assortiment produit disponibles le 07/11</a:t>
            </a:r>
            <a:endParaRPr lang="fr-FR" sz="1800" b="1" dirty="0">
              <a:latin typeface="Avenir Next LT Pro" panose="020B0504020202020204" pitchFamily="34" charset="0"/>
            </a:endParaRPr>
          </a:p>
        </p:txBody>
      </p:sp>
      <p:pic>
        <p:nvPicPr>
          <p:cNvPr id="10" name="Image 9">
            <a:extLst>
              <a:ext uri="{FF2B5EF4-FFF2-40B4-BE49-F238E27FC236}">
                <a16:creationId xmlns:a16="http://schemas.microsoft.com/office/drawing/2014/main" id="{B1A4C2F5-F73D-57A8-E696-D369B1CC1D97}"/>
              </a:ext>
            </a:extLst>
          </p:cNvPr>
          <p:cNvPicPr>
            <a:picLocks noChangeAspect="1"/>
          </p:cNvPicPr>
          <p:nvPr/>
        </p:nvPicPr>
        <p:blipFill>
          <a:blip r:embed="rId3">
            <a:extLst>
              <a:ext uri="{28A0092B-C50C-407E-A947-70E740481C1C}">
                <a14:useLocalDpi xmlns:a14="http://schemas.microsoft.com/office/drawing/2010/main" val="0"/>
              </a:ext>
            </a:extLst>
          </a:blip>
          <a:srcRect l="529" r="529"/>
          <a:stretch/>
        </p:blipFill>
        <p:spPr>
          <a:xfrm>
            <a:off x="8233116" y="1245431"/>
            <a:ext cx="3408217" cy="2410729"/>
          </a:xfrm>
          <a:prstGeom prst="rect">
            <a:avLst/>
          </a:prstGeom>
          <a:effectLst>
            <a:outerShdw blurRad="50800" dist="38100" dir="2700000" algn="tl" rotWithShape="0">
              <a:prstClr val="black">
                <a:alpha val="40000"/>
              </a:prstClr>
            </a:outerShdw>
          </a:effectLst>
        </p:spPr>
      </p:pic>
      <p:pic>
        <p:nvPicPr>
          <p:cNvPr id="11" name="Image 10">
            <a:extLst>
              <a:ext uri="{FF2B5EF4-FFF2-40B4-BE49-F238E27FC236}">
                <a16:creationId xmlns:a16="http://schemas.microsoft.com/office/drawing/2014/main" id="{730CDF11-08CA-FE2A-2C6B-393C58137326}"/>
              </a:ext>
            </a:extLst>
          </p:cNvPr>
          <p:cNvPicPr>
            <a:picLocks noChangeAspect="1"/>
          </p:cNvPicPr>
          <p:nvPr/>
        </p:nvPicPr>
        <p:blipFill>
          <a:blip r:embed="rId4">
            <a:extLst>
              <a:ext uri="{28A0092B-C50C-407E-A947-70E740481C1C}">
                <a14:useLocalDpi xmlns:a14="http://schemas.microsoft.com/office/drawing/2010/main" val="0"/>
              </a:ext>
            </a:extLst>
          </a:blip>
          <a:srcRect l="523" r="523"/>
          <a:stretch/>
        </p:blipFill>
        <p:spPr>
          <a:xfrm>
            <a:off x="8232921" y="3909919"/>
            <a:ext cx="3408217" cy="241072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962611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31E1D8-E825-4934-A50F-5AB06B9B1442}"/>
              </a:ext>
            </a:extLst>
          </p:cNvPr>
          <p:cNvSpPr>
            <a:spLocks noGrp="1"/>
          </p:cNvSpPr>
          <p:nvPr>
            <p:ph type="title" idx="4294967295"/>
          </p:nvPr>
        </p:nvSpPr>
        <p:spPr>
          <a:xfrm>
            <a:off x="541866" y="42503"/>
            <a:ext cx="10972800" cy="1143000"/>
          </a:xfrm>
        </p:spPr>
        <p:txBody>
          <a:bodyPr/>
          <a:lstStyle/>
          <a:p>
            <a:pPr algn="l"/>
            <a:r>
              <a:rPr lang="fr-FR" sz="3600" b="1">
                <a:latin typeface="Avenir Next LT Pro" panose="020B0504020202020204" pitchFamily="34" charset="0"/>
              </a:rPr>
              <a:t>Page 56 – Shopping Non Food</a:t>
            </a:r>
            <a:endParaRPr lang="fr-FR" sz="3600" b="1" dirty="0">
              <a:latin typeface="Avenir Next LT Pro" panose="020B0504020202020204" pitchFamily="34" charset="0"/>
            </a:endParaRPr>
          </a:p>
        </p:txBody>
      </p:sp>
      <p:sp>
        <p:nvSpPr>
          <p:cNvPr id="3" name="Espace réservé du contenu 2">
            <a:extLst>
              <a:ext uri="{FF2B5EF4-FFF2-40B4-BE49-F238E27FC236}">
                <a16:creationId xmlns:a16="http://schemas.microsoft.com/office/drawing/2014/main" id="{BFBFD87C-166A-4B16-A275-5F9FBED4C9EF}"/>
              </a:ext>
            </a:extLst>
          </p:cNvPr>
          <p:cNvSpPr>
            <a:spLocks noGrp="1"/>
          </p:cNvSpPr>
          <p:nvPr>
            <p:ph idx="4294967295"/>
          </p:nvPr>
        </p:nvSpPr>
        <p:spPr>
          <a:xfrm>
            <a:off x="550862" y="1676401"/>
            <a:ext cx="7338769" cy="3962400"/>
          </a:xfrm>
        </p:spPr>
        <p:txBody>
          <a:bodyPr/>
          <a:lstStyle/>
          <a:p>
            <a:pPr marL="0" indent="0">
              <a:buNone/>
            </a:pPr>
            <a:r>
              <a:rPr lang="fr-FR" sz="1800">
                <a:latin typeface="Avenir Next LT Pro" panose="020B0504020202020204" pitchFamily="34" charset="0"/>
              </a:rPr>
              <a:t>Définir un type de produits non-food et proposer des produits de différentes marques, vendus chez METRO.</a:t>
            </a:r>
          </a:p>
          <a:p>
            <a:endParaRPr lang="fr-FR" sz="2000">
              <a:latin typeface="Avenir Next LT Pro" panose="020B0504020202020204" pitchFamily="34" charset="0"/>
            </a:endParaRPr>
          </a:p>
          <a:p>
            <a:r>
              <a:rPr lang="fr-FR" sz="2000" b="1">
                <a:latin typeface="Avenir Next LT Pro" panose="020B0504020202020204" pitchFamily="34" charset="0"/>
              </a:rPr>
              <a:t>Nouvelle collection mobilier de Terrasse</a:t>
            </a:r>
          </a:p>
          <a:p>
            <a:endParaRPr lang="fr-FR" sz="2000">
              <a:latin typeface="Avenir Next LT Pro" panose="020B0504020202020204" pitchFamily="34" charset="0"/>
            </a:endParaRPr>
          </a:p>
          <a:p>
            <a:r>
              <a:rPr lang="fr-FR" sz="2000" b="1">
                <a:latin typeface="Avenir Next LT Pro" panose="020B0504020202020204" pitchFamily="34" charset="0"/>
              </a:rPr>
              <a:t>Autour du café : </a:t>
            </a:r>
            <a:r>
              <a:rPr lang="fr-FR" sz="2000">
                <a:latin typeface="Avenir Next LT Pro" panose="020B0504020202020204" pitchFamily="34" charset="0"/>
              </a:rPr>
              <a:t>cuillère, tasse, soucoupe, plateau de service, machine à café usage intense à moyen, moulin à café, percolateur</a:t>
            </a:r>
          </a:p>
          <a:p>
            <a:endParaRPr lang="fr-FR" sz="2000" dirty="0">
              <a:latin typeface="Avenir Next LT Pro" panose="020B0504020202020204" pitchFamily="34" charset="0"/>
            </a:endParaRPr>
          </a:p>
        </p:txBody>
      </p:sp>
      <p:sp>
        <p:nvSpPr>
          <p:cNvPr id="4" name="ZoneTexte 3">
            <a:extLst>
              <a:ext uri="{FF2B5EF4-FFF2-40B4-BE49-F238E27FC236}">
                <a16:creationId xmlns:a16="http://schemas.microsoft.com/office/drawing/2014/main" id="{9548DE74-666C-3E85-FBF8-C8F9E2BC3F64}"/>
              </a:ext>
            </a:extLst>
          </p:cNvPr>
          <p:cNvSpPr txBox="1"/>
          <p:nvPr/>
        </p:nvSpPr>
        <p:spPr>
          <a:xfrm>
            <a:off x="915319" y="6419334"/>
            <a:ext cx="6096000" cy="369332"/>
          </a:xfrm>
          <a:prstGeom prst="rect">
            <a:avLst/>
          </a:prstGeom>
          <a:noFill/>
        </p:spPr>
        <p:txBody>
          <a:bodyPr wrap="square">
            <a:spAutoFit/>
          </a:bodyPr>
          <a:lstStyle/>
          <a:p>
            <a:pPr marL="0" indent="0">
              <a:buNone/>
            </a:pPr>
            <a:r>
              <a:rPr lang="fr-FR" sz="1800" dirty="0">
                <a:latin typeface="Avenir Next LT Pro" panose="020B0504020202020204" pitchFamily="34" charset="0"/>
              </a:rPr>
              <a:t>METRO : communiquer les produits d’ici le 07/11</a:t>
            </a:r>
          </a:p>
        </p:txBody>
      </p:sp>
      <p:pic>
        <p:nvPicPr>
          <p:cNvPr id="5" name="Image 4">
            <a:extLst>
              <a:ext uri="{FF2B5EF4-FFF2-40B4-BE49-F238E27FC236}">
                <a16:creationId xmlns:a16="http://schemas.microsoft.com/office/drawing/2014/main" id="{C8DC207B-C11C-9FA1-B76C-938896061CBE}"/>
              </a:ext>
            </a:extLst>
          </p:cNvPr>
          <p:cNvPicPr>
            <a:picLocks noChangeAspect="1"/>
          </p:cNvPicPr>
          <p:nvPr/>
        </p:nvPicPr>
        <p:blipFill>
          <a:blip r:embed="rId2">
            <a:extLst>
              <a:ext uri="{28A0092B-C50C-407E-A947-70E740481C1C}">
                <a14:useLocalDpi xmlns:a14="http://schemas.microsoft.com/office/drawing/2010/main" val="0"/>
              </a:ext>
            </a:extLst>
          </a:blip>
          <a:srcRect l="249" r="49867"/>
          <a:stretch>
            <a:fillRect/>
          </a:stretch>
        </p:blipFill>
        <p:spPr>
          <a:xfrm>
            <a:off x="8447315" y="1249317"/>
            <a:ext cx="3202338" cy="44928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81592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6F50FA-9392-48B4-82F2-14BD10FCC524}"/>
              </a:ext>
            </a:extLst>
          </p:cNvPr>
          <p:cNvSpPr>
            <a:spLocks noGrp="1"/>
          </p:cNvSpPr>
          <p:nvPr>
            <p:ph type="title" idx="4294967295"/>
          </p:nvPr>
        </p:nvSpPr>
        <p:spPr>
          <a:xfrm>
            <a:off x="541866" y="287210"/>
            <a:ext cx="10972800" cy="1143000"/>
          </a:xfrm>
        </p:spPr>
        <p:txBody>
          <a:bodyPr/>
          <a:lstStyle/>
          <a:p>
            <a:pPr algn="l"/>
            <a:r>
              <a:rPr lang="fr-FR" sz="3600" b="1" dirty="0">
                <a:latin typeface="Avenir Next LT Pro" panose="020B0504020202020204" pitchFamily="34" charset="0"/>
              </a:rPr>
              <a:t>Pages 57 – 58&amp;59 – 60&amp;61 </a:t>
            </a:r>
            <a:br>
              <a:rPr lang="fr-FR" sz="3600" b="1" dirty="0">
                <a:latin typeface="Avenir Next LT Pro" panose="020B0504020202020204" pitchFamily="34" charset="0"/>
              </a:rPr>
            </a:br>
            <a:r>
              <a:rPr lang="fr-FR" sz="3600" b="1" dirty="0">
                <a:latin typeface="Avenir Next LT Pro" panose="020B0504020202020204" pitchFamily="34" charset="0"/>
              </a:rPr>
              <a:t>– La Gazette de </a:t>
            </a:r>
            <a:r>
              <a:rPr lang="fr-FR" sz="3600" b="1" dirty="0" err="1">
                <a:latin typeface="Avenir Next LT Pro" panose="020B0504020202020204" pitchFamily="34" charset="0"/>
              </a:rPr>
              <a:t>Ferniot</a:t>
            </a:r>
            <a:endParaRPr lang="fr-FR" sz="3600" b="1" dirty="0">
              <a:latin typeface="Avenir Next LT Pro" panose="020B0504020202020204" pitchFamily="34" charset="0"/>
            </a:endParaRPr>
          </a:p>
        </p:txBody>
      </p:sp>
      <p:sp>
        <p:nvSpPr>
          <p:cNvPr id="3" name="Espace réservé du contenu 2">
            <a:extLst>
              <a:ext uri="{FF2B5EF4-FFF2-40B4-BE49-F238E27FC236}">
                <a16:creationId xmlns:a16="http://schemas.microsoft.com/office/drawing/2014/main" id="{A0B9034B-88A7-47EA-8B9C-376E54849B9D}"/>
              </a:ext>
            </a:extLst>
          </p:cNvPr>
          <p:cNvSpPr>
            <a:spLocks noGrp="1"/>
          </p:cNvSpPr>
          <p:nvPr>
            <p:ph idx="4294967295"/>
          </p:nvPr>
        </p:nvSpPr>
        <p:spPr>
          <a:xfrm>
            <a:off x="564336" y="1923231"/>
            <a:ext cx="7408334" cy="3052231"/>
          </a:xfrm>
        </p:spPr>
        <p:txBody>
          <a:bodyPr/>
          <a:lstStyle/>
          <a:p>
            <a:pPr marL="0" indent="0">
              <a:buNone/>
            </a:pPr>
            <a:r>
              <a:rPr lang="fr-FR" sz="1800" dirty="0">
                <a:latin typeface="Avenir Next LT Pro" panose="020B0504020202020204" pitchFamily="34" charset="0"/>
              </a:rPr>
              <a:t>Gazette de Vincent </a:t>
            </a:r>
            <a:r>
              <a:rPr lang="fr-FR" sz="1800" dirty="0" err="1">
                <a:latin typeface="Avenir Next LT Pro" panose="020B0504020202020204" pitchFamily="34" charset="0"/>
              </a:rPr>
              <a:t>Ferniot</a:t>
            </a:r>
            <a:r>
              <a:rPr lang="fr-FR" sz="1800" dirty="0">
                <a:latin typeface="Avenir Next LT Pro" panose="020B0504020202020204" pitchFamily="34" charset="0"/>
              </a:rPr>
              <a:t> : en attente confirmation V. </a:t>
            </a:r>
            <a:r>
              <a:rPr lang="fr-FR" sz="1800" dirty="0" err="1">
                <a:latin typeface="Avenir Next LT Pro" panose="020B0504020202020204" pitchFamily="34" charset="0"/>
              </a:rPr>
              <a:t>Ferniot</a:t>
            </a:r>
            <a:endParaRPr lang="fr-FR" sz="1800" dirty="0">
              <a:latin typeface="Avenir Next LT Pro" panose="020B0504020202020204" pitchFamily="34" charset="0"/>
            </a:endParaRPr>
          </a:p>
          <a:p>
            <a:pPr marL="0" indent="0">
              <a:buNone/>
            </a:pPr>
            <a:r>
              <a:rPr lang="fr-FR" sz="1800" dirty="0">
                <a:latin typeface="Avenir Next LT Pro" panose="020B0504020202020204" pitchFamily="34" charset="0"/>
              </a:rPr>
              <a:t>Articles</a:t>
            </a:r>
          </a:p>
          <a:p>
            <a:pPr marL="0" indent="0">
              <a:buNone/>
            </a:pPr>
            <a:r>
              <a:rPr lang="fr-FR" sz="1800" dirty="0">
                <a:latin typeface="Avenir Next LT Pro" panose="020B0504020202020204" pitchFamily="34" charset="0"/>
              </a:rPr>
              <a:t>Recettes</a:t>
            </a:r>
          </a:p>
          <a:p>
            <a:pPr marL="0" indent="0">
              <a:buNone/>
            </a:pPr>
            <a:endParaRPr lang="fr-FR" sz="1800" dirty="0">
              <a:latin typeface="Avenir Next LT Pro" panose="020B0504020202020204" pitchFamily="34" charset="0"/>
            </a:endParaRPr>
          </a:p>
          <a:p>
            <a:endParaRPr lang="fr-FR" sz="1800" dirty="0">
              <a:latin typeface="Avenir Next LT Pro" panose="020B0504020202020204" pitchFamily="34" charset="0"/>
            </a:endParaRPr>
          </a:p>
        </p:txBody>
      </p:sp>
      <p:pic>
        <p:nvPicPr>
          <p:cNvPr id="14" name="Image 13">
            <a:extLst>
              <a:ext uri="{FF2B5EF4-FFF2-40B4-BE49-F238E27FC236}">
                <a16:creationId xmlns:a16="http://schemas.microsoft.com/office/drawing/2014/main" id="{FBDE687B-3BBB-2CE4-8CFE-DAFBA0760B66}"/>
              </a:ext>
            </a:extLst>
          </p:cNvPr>
          <p:cNvPicPr>
            <a:picLocks noChangeAspect="1"/>
          </p:cNvPicPr>
          <p:nvPr/>
        </p:nvPicPr>
        <p:blipFill>
          <a:blip r:embed="rId2">
            <a:extLst>
              <a:ext uri="{28A0092B-C50C-407E-A947-70E740481C1C}">
                <a14:useLocalDpi xmlns:a14="http://schemas.microsoft.com/office/drawing/2010/main" val="0"/>
              </a:ext>
            </a:extLst>
          </a:blip>
          <a:srcRect l="50870" r="8"/>
          <a:stretch>
            <a:fillRect/>
          </a:stretch>
        </p:blipFill>
        <p:spPr>
          <a:xfrm>
            <a:off x="10228718" y="179704"/>
            <a:ext cx="1421416" cy="2025107"/>
          </a:xfrm>
          <a:prstGeom prst="rect">
            <a:avLst/>
          </a:prstGeom>
          <a:effectLst>
            <a:outerShdw blurRad="50800" dist="38100" dir="2700000" algn="tl" rotWithShape="0">
              <a:prstClr val="black">
                <a:alpha val="40000"/>
              </a:prstClr>
            </a:outerShdw>
          </a:effectLst>
        </p:spPr>
      </p:pic>
      <p:sp>
        <p:nvSpPr>
          <p:cNvPr id="4" name="Espace réservé du contenu 2">
            <a:extLst>
              <a:ext uri="{FF2B5EF4-FFF2-40B4-BE49-F238E27FC236}">
                <a16:creationId xmlns:a16="http://schemas.microsoft.com/office/drawing/2014/main" id="{3E015D24-B3ED-2CC6-5E54-9B5E8591BB6C}"/>
              </a:ext>
            </a:extLst>
          </p:cNvPr>
          <p:cNvSpPr txBox="1">
            <a:spLocks/>
          </p:cNvSpPr>
          <p:nvPr/>
        </p:nvSpPr>
        <p:spPr bwMode="auto">
          <a:xfrm>
            <a:off x="917075" y="6412151"/>
            <a:ext cx="10154652" cy="33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800" dirty="0">
                <a:latin typeface="Avenir Next LT Pro" panose="020B0504020202020204" pitchFamily="34" charset="0"/>
              </a:rPr>
              <a:t>V FERNIOT : envoyer les éléments déf avant le 07/11</a:t>
            </a:r>
            <a:endParaRPr lang="fr-FR" sz="1800" b="1" dirty="0">
              <a:latin typeface="Avenir Next LT Pro" panose="020B0504020202020204" pitchFamily="34" charset="0"/>
            </a:endParaRPr>
          </a:p>
          <a:p>
            <a:pPr marL="0" indent="0">
              <a:buFont typeface="Arial" panose="020B0604020202020204" pitchFamily="34" charset="0"/>
              <a:buNone/>
            </a:pPr>
            <a:endParaRPr lang="fr-FR" sz="2000" b="1" dirty="0">
              <a:latin typeface="Avenir Next LT Pro" panose="020B0504020202020204" pitchFamily="34" charset="0"/>
            </a:endParaRPr>
          </a:p>
        </p:txBody>
      </p:sp>
      <p:pic>
        <p:nvPicPr>
          <p:cNvPr id="6" name="Image 5">
            <a:extLst>
              <a:ext uri="{FF2B5EF4-FFF2-40B4-BE49-F238E27FC236}">
                <a16:creationId xmlns:a16="http://schemas.microsoft.com/office/drawing/2014/main" id="{AD93BC6C-DA89-F236-EAC7-2F78EB40365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773845" y="2407449"/>
            <a:ext cx="2893056" cy="2024699"/>
          </a:xfrm>
          <a:prstGeom prst="rect">
            <a:avLst/>
          </a:prstGeom>
          <a:effectLst>
            <a:outerShdw blurRad="50800" dist="38100" dir="2700000" algn="tl" rotWithShape="0">
              <a:prstClr val="black">
                <a:alpha val="40000"/>
              </a:prstClr>
            </a:outerShdw>
          </a:effectLst>
        </p:spPr>
      </p:pic>
      <p:pic>
        <p:nvPicPr>
          <p:cNvPr id="11" name="Image 10">
            <a:extLst>
              <a:ext uri="{FF2B5EF4-FFF2-40B4-BE49-F238E27FC236}">
                <a16:creationId xmlns:a16="http://schemas.microsoft.com/office/drawing/2014/main" id="{36708BCC-E0D0-C43A-6F02-D7B565D88A8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34870" y="4634786"/>
            <a:ext cx="2892531" cy="202469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869421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FA416-7692-2986-79B4-CEF458A2AFA8}"/>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A62D879-CD48-D9EE-EB0C-B6469DB9A899}"/>
              </a:ext>
            </a:extLst>
          </p:cNvPr>
          <p:cNvSpPr>
            <a:spLocks noGrp="1"/>
          </p:cNvSpPr>
          <p:nvPr>
            <p:ph idx="4294967295"/>
          </p:nvPr>
        </p:nvSpPr>
        <p:spPr>
          <a:xfrm>
            <a:off x="565312" y="1921432"/>
            <a:ext cx="7783561" cy="3827836"/>
          </a:xfrm>
        </p:spPr>
        <p:txBody>
          <a:bodyPr/>
          <a:lstStyle/>
          <a:p>
            <a:r>
              <a:rPr lang="fr-FR" sz="1800" dirty="0">
                <a:solidFill>
                  <a:srgbClr val="222222"/>
                </a:solidFill>
                <a:latin typeface="Avenir Next LT Pro" panose="020B0504020202020204" pitchFamily="34" charset="0"/>
              </a:rPr>
              <a:t>Portrait/interview </a:t>
            </a:r>
            <a:r>
              <a:rPr lang="fr-FR" sz="1800" dirty="0">
                <a:solidFill>
                  <a:srgbClr val="222222"/>
                </a:solidFill>
                <a:latin typeface="Avenir Next LT Pro" panose="020B0504020202020204" pitchFamily="34" charset="0"/>
                <a:ea typeface="Times New Roman" panose="02020603050405020304" pitchFamily="18" charset="0"/>
                <a:cs typeface="Aptos" panose="020B0004020202020204" pitchFamily="34" charset="0"/>
              </a:rPr>
              <a:t>d’une jeune chef à sélectionner parmi les chefs qui participent aux concours dont METRO est partenaire </a:t>
            </a:r>
          </a:p>
          <a:p>
            <a:pPr marL="0" indent="0">
              <a:buNone/>
            </a:pPr>
            <a:r>
              <a:rPr lang="fr-FR" sz="1800" dirty="0">
                <a:solidFill>
                  <a:srgbClr val="222222"/>
                </a:solidFill>
                <a:latin typeface="Avenir Next LT Pro" panose="020B0504020202020204" pitchFamily="34" charset="0"/>
                <a:ea typeface="Times New Roman" panose="02020603050405020304" pitchFamily="18" charset="0"/>
                <a:cs typeface="Aptos" panose="020B0004020202020204" pitchFamily="34" charset="0"/>
              </a:rPr>
              <a:t>-&gt; sélection du chef à venir </a:t>
            </a:r>
            <a:endParaRPr lang="fr-FR" sz="1800" i="1" dirty="0">
              <a:solidFill>
                <a:srgbClr val="222222"/>
              </a:solidFill>
              <a:latin typeface="Avenir Next LT Pro" panose="020B0504020202020204" pitchFamily="34" charset="0"/>
              <a:ea typeface="Times New Roman" panose="02020603050405020304" pitchFamily="18" charset="0"/>
              <a:cs typeface="Aptos" panose="020B0004020202020204" pitchFamily="34" charset="0"/>
            </a:endParaRPr>
          </a:p>
          <a:p>
            <a:endParaRPr lang="fr-FR" sz="1800" dirty="0">
              <a:latin typeface="Avenir Next LT Pro" panose="020B0504020202020204" pitchFamily="34" charset="0"/>
            </a:endParaRPr>
          </a:p>
          <a:p>
            <a:pPr marL="0" indent="0">
              <a:buNone/>
            </a:pPr>
            <a:endParaRPr lang="fr-FR" sz="1800" b="1" dirty="0">
              <a:latin typeface="Avenir Next LT Pro" panose="020B0504020202020204" pitchFamily="34" charset="0"/>
            </a:endParaRPr>
          </a:p>
          <a:p>
            <a:pPr marL="0" indent="0">
              <a:buNone/>
            </a:pPr>
            <a:endParaRPr lang="fr-FR" sz="1800" dirty="0">
              <a:latin typeface="Avenir Next LT Pro" panose="020B0504020202020204" pitchFamily="34" charset="0"/>
            </a:endParaRPr>
          </a:p>
        </p:txBody>
      </p:sp>
      <p:sp>
        <p:nvSpPr>
          <p:cNvPr id="2" name="Titre 1">
            <a:extLst>
              <a:ext uri="{FF2B5EF4-FFF2-40B4-BE49-F238E27FC236}">
                <a16:creationId xmlns:a16="http://schemas.microsoft.com/office/drawing/2014/main" id="{33BA40A9-A33C-49CB-7453-7C15BC2ADDEA}"/>
              </a:ext>
            </a:extLst>
          </p:cNvPr>
          <p:cNvSpPr>
            <a:spLocks noGrp="1"/>
          </p:cNvSpPr>
          <p:nvPr>
            <p:ph type="title" idx="4294967295"/>
          </p:nvPr>
        </p:nvSpPr>
        <p:spPr>
          <a:xfrm>
            <a:off x="541866" y="51986"/>
            <a:ext cx="10972800" cy="1143000"/>
          </a:xfrm>
        </p:spPr>
        <p:txBody>
          <a:bodyPr/>
          <a:lstStyle/>
          <a:p>
            <a:pPr algn="l"/>
            <a:r>
              <a:rPr lang="fr-FR" sz="3600" b="1" dirty="0">
                <a:latin typeface="Avenir Next LT Pro" panose="020B0504020202020204" pitchFamily="34" charset="0"/>
              </a:rPr>
              <a:t>Pages 62&amp;63 – Le jeune garde à l’honneur </a:t>
            </a:r>
          </a:p>
        </p:txBody>
      </p:sp>
      <p:sp>
        <p:nvSpPr>
          <p:cNvPr id="5" name="ZoneTexte 4">
            <a:extLst>
              <a:ext uri="{FF2B5EF4-FFF2-40B4-BE49-F238E27FC236}">
                <a16:creationId xmlns:a16="http://schemas.microsoft.com/office/drawing/2014/main" id="{27DEEE47-6542-07F0-2C81-76DEAE5DBE20}"/>
              </a:ext>
            </a:extLst>
          </p:cNvPr>
          <p:cNvSpPr txBox="1"/>
          <p:nvPr/>
        </p:nvSpPr>
        <p:spPr>
          <a:xfrm>
            <a:off x="838200" y="6419334"/>
            <a:ext cx="6096000" cy="369332"/>
          </a:xfrm>
          <a:prstGeom prst="rect">
            <a:avLst/>
          </a:prstGeom>
          <a:noFill/>
        </p:spPr>
        <p:txBody>
          <a:bodyPr wrap="square">
            <a:spAutoFit/>
          </a:bodyPr>
          <a:lstStyle/>
          <a:p>
            <a:pPr marL="0" indent="0">
              <a:buNone/>
            </a:pPr>
            <a:r>
              <a:rPr lang="fr-FR" sz="1800" dirty="0">
                <a:latin typeface="Avenir Next LT Pro" panose="020B0504020202020204" pitchFamily="34" charset="0"/>
              </a:rPr>
              <a:t>METRO : communiquer les contenus d’ici le 07/11</a:t>
            </a:r>
          </a:p>
        </p:txBody>
      </p:sp>
    </p:spTree>
    <p:extLst>
      <p:ext uri="{BB962C8B-B14F-4D97-AF65-F5344CB8AC3E}">
        <p14:creationId xmlns:p14="http://schemas.microsoft.com/office/powerpoint/2010/main" val="3648625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2067BC6-260B-4FD6-B801-16619FABEC69}"/>
              </a:ext>
            </a:extLst>
          </p:cNvPr>
          <p:cNvSpPr>
            <a:spLocks noGrp="1"/>
          </p:cNvSpPr>
          <p:nvPr>
            <p:ph idx="4294967295"/>
          </p:nvPr>
        </p:nvSpPr>
        <p:spPr>
          <a:xfrm>
            <a:off x="541866" y="1787877"/>
            <a:ext cx="7853917" cy="3081337"/>
          </a:xfrm>
        </p:spPr>
        <p:txBody>
          <a:bodyPr/>
          <a:lstStyle/>
          <a:p>
            <a:pPr marL="0" indent="0">
              <a:buNone/>
            </a:pPr>
            <a:r>
              <a:rPr lang="fr-FR" sz="1800" b="1" dirty="0">
                <a:latin typeface="Avenir Next LT Pro" panose="020B0504020202020204" pitchFamily="34" charset="0"/>
              </a:rPr>
              <a:t>15H30 </a:t>
            </a:r>
            <a:r>
              <a:rPr lang="fr-FR" sz="1800" dirty="0">
                <a:latin typeface="Avenir Next LT Pro" panose="020B0504020202020204" pitchFamily="34" charset="0"/>
              </a:rPr>
              <a:t>–  PRINTEMPS 2025 – Votre pause inspiration</a:t>
            </a:r>
          </a:p>
          <a:p>
            <a:pPr marL="0" indent="0">
              <a:buNone/>
            </a:pPr>
            <a:br>
              <a:rPr lang="fr-FR" sz="1800" dirty="0">
                <a:latin typeface="Avenir Next LT Pro" panose="020B0504020202020204" pitchFamily="34" charset="0"/>
              </a:rPr>
            </a:br>
            <a:r>
              <a:rPr lang="fr-FR" sz="1800" b="1" dirty="0">
                <a:latin typeface="Avenir Next LT Pro" panose="020B0504020202020204" pitchFamily="34" charset="0"/>
              </a:rPr>
              <a:t>Février 2026 :</a:t>
            </a:r>
            <a:r>
              <a:rPr lang="fr-FR" sz="1800" dirty="0">
                <a:latin typeface="Avenir Next LT Pro" panose="020B0504020202020204" pitchFamily="34" charset="0"/>
              </a:rPr>
              <a:t>Gwendal </a:t>
            </a:r>
            <a:r>
              <a:rPr lang="fr-FR" sz="1800" dirty="0" err="1">
                <a:latin typeface="Avenir Next LT Pro" panose="020B0504020202020204" pitchFamily="34" charset="0"/>
              </a:rPr>
              <a:t>Poullenec</a:t>
            </a:r>
            <a:r>
              <a:rPr lang="fr-FR" sz="1800" dirty="0">
                <a:latin typeface="Avenir Next LT Pro" panose="020B0504020202020204" pitchFamily="34" charset="0"/>
              </a:rPr>
              <a:t> PDG Michelin avec ITW</a:t>
            </a:r>
            <a:br>
              <a:rPr lang="fr-FR" sz="1800" dirty="0">
                <a:latin typeface="Avenir Next LT Pro" panose="020B0504020202020204" pitchFamily="34" charset="0"/>
              </a:rPr>
            </a:br>
            <a:endParaRPr lang="fr-FR" sz="1800" dirty="0">
              <a:latin typeface="Avenir Next LT Pro" panose="020B0504020202020204" pitchFamily="34" charset="0"/>
            </a:endParaRPr>
          </a:p>
          <a:p>
            <a:pPr marL="0" indent="0">
              <a:buNone/>
            </a:pPr>
            <a:r>
              <a:rPr lang="fr-FR" sz="1800" b="1" dirty="0">
                <a:latin typeface="Avenir Next LT Pro" panose="020B0504020202020204" pitchFamily="34" charset="0"/>
              </a:rPr>
              <a:t>Hors série Pâtisserie- printemps 2026 </a:t>
            </a:r>
            <a:br>
              <a:rPr lang="fr-FR" sz="1800" dirty="0">
                <a:latin typeface="Avenir Next LT Pro" panose="020B0504020202020204" pitchFamily="34" charset="0"/>
              </a:rPr>
            </a:br>
            <a:r>
              <a:rPr lang="fr-FR" sz="1800" dirty="0">
                <a:latin typeface="Avenir Next LT Pro" panose="020B0504020202020204" pitchFamily="34" charset="0"/>
              </a:rPr>
              <a:t>pour baptême, communion, mariage -&gt; à voire quelle rubrique…</a:t>
            </a:r>
          </a:p>
          <a:p>
            <a:pPr marL="0" indent="0">
              <a:buNone/>
            </a:pPr>
            <a:endParaRPr lang="fr-FR" sz="1800" i="1" kern="100" dirty="0">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lang="fr-FR" sz="1800" b="1" dirty="0">
                <a:latin typeface="Avenir Next LT Pro" panose="020B0504020202020204" pitchFamily="34" charset="0"/>
              </a:rPr>
              <a:t>Fin Juin 2026 -&gt; </a:t>
            </a:r>
            <a:r>
              <a:rPr kumimoji="0" lang="fr-FR" sz="18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 </a:t>
            </a:r>
            <a:r>
              <a:rPr kumimoji="0" lang="fr-FR" sz="1800" b="0" i="1"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Guillaume Bartholomé  -&gt; à interroger </a:t>
            </a:r>
          </a:p>
          <a:p>
            <a:pPr marL="0" indent="0">
              <a:buNone/>
            </a:pPr>
            <a:endParaRPr lang="fr-FR" sz="1800" dirty="0">
              <a:latin typeface="Avenir Next LT Pro" panose="020B0504020202020204" pitchFamily="34" charset="0"/>
            </a:endParaRPr>
          </a:p>
          <a:p>
            <a:pPr marL="0" indent="0">
              <a:buNone/>
            </a:pPr>
            <a:endParaRPr lang="fr-FR" sz="1800" dirty="0">
              <a:latin typeface="Avenir Next LT Pro" panose="020B0504020202020204" pitchFamily="34" charset="0"/>
            </a:endParaRPr>
          </a:p>
          <a:p>
            <a:pPr marL="0" indent="0">
              <a:buNone/>
            </a:pPr>
            <a:endParaRPr lang="fr-FR" sz="1800" dirty="0">
              <a:latin typeface="Avenir Next LT Pro" panose="020B0504020202020204" pitchFamily="34" charset="0"/>
            </a:endParaRPr>
          </a:p>
          <a:p>
            <a:pPr marL="0" indent="0">
              <a:buNone/>
            </a:pPr>
            <a:endParaRPr lang="fr-FR" sz="1800" dirty="0">
              <a:latin typeface="Avenir Next LT Pro" panose="020B0504020202020204" pitchFamily="34" charset="0"/>
            </a:endParaRPr>
          </a:p>
          <a:p>
            <a:pPr marL="0" indent="0">
              <a:buNone/>
            </a:pPr>
            <a:endParaRPr lang="fr-FR" sz="1800" dirty="0">
              <a:latin typeface="Avenir Next LT Pro" panose="020B0504020202020204" pitchFamily="34" charset="0"/>
            </a:endParaRPr>
          </a:p>
          <a:p>
            <a:pPr marL="0" indent="0">
              <a:buNone/>
            </a:pPr>
            <a:endParaRPr lang="fr-FR" sz="1800" dirty="0">
              <a:latin typeface="Avenir Next LT Pro" panose="020B0504020202020204" pitchFamily="34" charset="0"/>
            </a:endParaRPr>
          </a:p>
          <a:p>
            <a:pPr marL="0" indent="0">
              <a:buNone/>
            </a:pPr>
            <a:endParaRPr lang="fr-FR" sz="1800" dirty="0">
              <a:latin typeface="Avenir Next LT Pro" panose="020B0504020202020204" pitchFamily="34" charset="0"/>
            </a:endParaRPr>
          </a:p>
          <a:p>
            <a:pPr marL="0" indent="0">
              <a:buNone/>
            </a:pPr>
            <a:endParaRPr lang="fr-FR" sz="1800" dirty="0">
              <a:latin typeface="Avenir Next LT Pro" panose="020B0504020202020204" pitchFamily="34" charset="0"/>
            </a:endParaRPr>
          </a:p>
          <a:p>
            <a:pPr marL="0" indent="0">
              <a:buNone/>
            </a:pPr>
            <a:endParaRPr lang="fr-FR" sz="1800" dirty="0">
              <a:solidFill>
                <a:srgbClr val="002060"/>
              </a:solidFill>
              <a:latin typeface="Avenir Next LT Pro" panose="020B0504020202020204" pitchFamily="34" charset="0"/>
            </a:endParaRPr>
          </a:p>
        </p:txBody>
      </p:sp>
      <p:sp>
        <p:nvSpPr>
          <p:cNvPr id="2" name="Titre 1">
            <a:extLst>
              <a:ext uri="{FF2B5EF4-FFF2-40B4-BE49-F238E27FC236}">
                <a16:creationId xmlns:a16="http://schemas.microsoft.com/office/drawing/2014/main" id="{01A545AC-BD11-4BE6-B9C7-946509FD3CB0}"/>
              </a:ext>
            </a:extLst>
          </p:cNvPr>
          <p:cNvSpPr>
            <a:spLocks noGrp="1"/>
          </p:cNvSpPr>
          <p:nvPr>
            <p:ph type="title" idx="4294967295"/>
          </p:nvPr>
        </p:nvSpPr>
        <p:spPr>
          <a:xfrm>
            <a:off x="541866" y="42503"/>
            <a:ext cx="7853918" cy="1143000"/>
          </a:xfrm>
        </p:spPr>
        <p:txBody>
          <a:bodyPr/>
          <a:lstStyle/>
          <a:p>
            <a:pPr algn="l"/>
            <a:r>
              <a:rPr lang="fr-FR" sz="3600" b="1" dirty="0">
                <a:latin typeface="Avenir Next LT Pro" panose="020B0504020202020204" pitchFamily="34" charset="0"/>
              </a:rPr>
              <a:t>Couverture</a:t>
            </a:r>
          </a:p>
        </p:txBody>
      </p:sp>
      <p:sp>
        <p:nvSpPr>
          <p:cNvPr id="6" name="Espace réservé du contenu 2">
            <a:extLst>
              <a:ext uri="{FF2B5EF4-FFF2-40B4-BE49-F238E27FC236}">
                <a16:creationId xmlns:a16="http://schemas.microsoft.com/office/drawing/2014/main" id="{DD359020-8823-F0DC-9ABC-99AC8BB08C27}"/>
              </a:ext>
            </a:extLst>
          </p:cNvPr>
          <p:cNvSpPr txBox="1">
            <a:spLocks/>
          </p:cNvSpPr>
          <p:nvPr/>
        </p:nvSpPr>
        <p:spPr bwMode="auto">
          <a:xfrm>
            <a:off x="917075" y="6398503"/>
            <a:ext cx="10154652" cy="33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fr-FR" sz="2000" b="1" dirty="0">
              <a:latin typeface="Avenir Next LT Pro" panose="020B0504020202020204" pitchFamily="34" charset="0"/>
            </a:endParaRPr>
          </a:p>
        </p:txBody>
      </p:sp>
      <p:pic>
        <p:nvPicPr>
          <p:cNvPr id="7" name="Image 6">
            <a:extLst>
              <a:ext uri="{FF2B5EF4-FFF2-40B4-BE49-F238E27FC236}">
                <a16:creationId xmlns:a16="http://schemas.microsoft.com/office/drawing/2014/main" id="{26A84B4D-5CB9-9B83-18F8-F4CF5ADF7BB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443357" y="1243766"/>
            <a:ext cx="3206777" cy="448776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751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EEB3CCF-97CE-4DC9-AF9B-D9DCAE9CCA21}"/>
              </a:ext>
            </a:extLst>
          </p:cNvPr>
          <p:cNvSpPr>
            <a:spLocks noGrp="1"/>
          </p:cNvSpPr>
          <p:nvPr>
            <p:ph idx="4294967295"/>
          </p:nvPr>
        </p:nvSpPr>
        <p:spPr>
          <a:xfrm>
            <a:off x="565312" y="1921432"/>
            <a:ext cx="4525303" cy="3827836"/>
          </a:xfrm>
        </p:spPr>
        <p:txBody>
          <a:bodyPr/>
          <a:lstStyle/>
          <a:p>
            <a:pPr marL="0" indent="0">
              <a:buNone/>
            </a:pPr>
            <a:r>
              <a:rPr lang="fr-FR" sz="1800" dirty="0">
                <a:latin typeface="Avenir Next LT Pro" panose="020B0504020202020204" pitchFamily="34" charset="0"/>
              </a:rPr>
              <a:t>Mise en avant d’un partenariat de METRO</a:t>
            </a:r>
          </a:p>
          <a:p>
            <a:pPr marL="0" indent="0">
              <a:buNone/>
            </a:pPr>
            <a:endParaRPr lang="fr-FR" sz="1800" dirty="0">
              <a:latin typeface="Avenir Next LT Pro" panose="020B0504020202020204" pitchFamily="34" charset="0"/>
            </a:endParaRPr>
          </a:p>
          <a:p>
            <a:endParaRPr lang="fr-FR" sz="1800" b="1" dirty="0">
              <a:latin typeface="Avenir Next LT Pro" panose="020B0504020202020204" pitchFamily="34" charset="0"/>
            </a:endParaRPr>
          </a:p>
          <a:p>
            <a:r>
              <a:rPr lang="fr-FR" sz="1800" b="1" dirty="0">
                <a:latin typeface="Avenir Next LT Pro" panose="020B0504020202020204" pitchFamily="34" charset="0"/>
              </a:rPr>
              <a:t>Retour sur Finale France Bocuse d’Or 2027</a:t>
            </a:r>
          </a:p>
          <a:p>
            <a:endParaRPr lang="fr-FR" sz="1800" b="1" dirty="0">
              <a:latin typeface="Avenir Next LT Pro" panose="020B0504020202020204" pitchFamily="34" charset="0"/>
            </a:endParaRPr>
          </a:p>
          <a:p>
            <a:r>
              <a:rPr lang="fr-FR" sz="1800" b="1" dirty="0">
                <a:latin typeface="Avenir Next LT Pro" panose="020B0504020202020204" pitchFamily="34" charset="0"/>
              </a:rPr>
              <a:t>Le SIRHA se décline </a:t>
            </a:r>
            <a:r>
              <a:rPr lang="fr-FR" sz="1800" dirty="0">
                <a:latin typeface="Avenir Next LT Pro" panose="020B0504020202020204" pitchFamily="34" charset="0"/>
              </a:rPr>
              <a:t>: </a:t>
            </a:r>
            <a:r>
              <a:rPr lang="fr-FR" sz="1800" dirty="0" err="1">
                <a:latin typeface="Avenir Next LT Pro" panose="020B0504020202020204" pitchFamily="34" charset="0"/>
              </a:rPr>
              <a:t>Bake</a:t>
            </a:r>
            <a:r>
              <a:rPr lang="fr-FR" sz="1800" dirty="0">
                <a:latin typeface="Avenir Next LT Pro" panose="020B0504020202020204" pitchFamily="34" charset="0"/>
              </a:rPr>
              <a:t> &amp; Snack, Méditerranée</a:t>
            </a:r>
          </a:p>
          <a:p>
            <a:pPr marL="0" indent="0">
              <a:buNone/>
            </a:pPr>
            <a:endParaRPr lang="fr-FR" sz="1800" dirty="0">
              <a:latin typeface="Avenir Next LT Pro" panose="020B0504020202020204" pitchFamily="34" charset="0"/>
            </a:endParaRPr>
          </a:p>
          <a:p>
            <a:r>
              <a:rPr lang="fr-FR" sz="1800" b="1" dirty="0">
                <a:latin typeface="Avenir Next LT Pro" panose="020B0504020202020204" pitchFamily="34" charset="0"/>
              </a:rPr>
              <a:t>Les bouffons de la cuisine</a:t>
            </a:r>
          </a:p>
          <a:p>
            <a:pPr marL="0" indent="0">
              <a:buNone/>
            </a:pPr>
            <a:endParaRPr lang="fr-FR" sz="1800" b="1" dirty="0">
              <a:latin typeface="Avenir Next LT Pro" panose="020B0504020202020204" pitchFamily="34" charset="0"/>
            </a:endParaRPr>
          </a:p>
          <a:p>
            <a:pPr marL="0" indent="0">
              <a:buNone/>
            </a:pPr>
            <a:endParaRPr lang="fr-FR" sz="1800" dirty="0">
              <a:latin typeface="Avenir Next LT Pro" panose="020B0504020202020204" pitchFamily="34" charset="0"/>
            </a:endParaRPr>
          </a:p>
        </p:txBody>
      </p:sp>
      <p:sp>
        <p:nvSpPr>
          <p:cNvPr id="2" name="Titre 1">
            <a:extLst>
              <a:ext uri="{FF2B5EF4-FFF2-40B4-BE49-F238E27FC236}">
                <a16:creationId xmlns:a16="http://schemas.microsoft.com/office/drawing/2014/main" id="{5BB2260E-F53C-40C2-A117-BCB710D366AB}"/>
              </a:ext>
            </a:extLst>
          </p:cNvPr>
          <p:cNvSpPr>
            <a:spLocks noGrp="1"/>
          </p:cNvSpPr>
          <p:nvPr>
            <p:ph type="title" idx="4294967295"/>
          </p:nvPr>
        </p:nvSpPr>
        <p:spPr>
          <a:xfrm>
            <a:off x="541866" y="51986"/>
            <a:ext cx="10972800" cy="1143000"/>
          </a:xfrm>
        </p:spPr>
        <p:txBody>
          <a:bodyPr/>
          <a:lstStyle/>
          <a:p>
            <a:pPr algn="l"/>
            <a:r>
              <a:rPr lang="fr-FR" sz="3600" b="1" dirty="0">
                <a:latin typeface="Avenir Next LT Pro" panose="020B0504020202020204" pitchFamily="34" charset="0"/>
              </a:rPr>
              <a:t>Pages 64&amp;65 – Partenariat </a:t>
            </a:r>
          </a:p>
        </p:txBody>
      </p:sp>
      <p:sp>
        <p:nvSpPr>
          <p:cNvPr id="5" name="ZoneTexte 4">
            <a:extLst>
              <a:ext uri="{FF2B5EF4-FFF2-40B4-BE49-F238E27FC236}">
                <a16:creationId xmlns:a16="http://schemas.microsoft.com/office/drawing/2014/main" id="{7C5950F2-B0DD-A9F5-B0DA-49AC6D601720}"/>
              </a:ext>
            </a:extLst>
          </p:cNvPr>
          <p:cNvSpPr txBox="1"/>
          <p:nvPr/>
        </p:nvSpPr>
        <p:spPr>
          <a:xfrm>
            <a:off x="838200" y="6419334"/>
            <a:ext cx="6096000" cy="369332"/>
          </a:xfrm>
          <a:prstGeom prst="rect">
            <a:avLst/>
          </a:prstGeom>
          <a:noFill/>
        </p:spPr>
        <p:txBody>
          <a:bodyPr wrap="square">
            <a:spAutoFit/>
          </a:bodyPr>
          <a:lstStyle/>
          <a:p>
            <a:pPr marL="0" indent="0">
              <a:buNone/>
            </a:pPr>
            <a:r>
              <a:rPr lang="fr-FR" sz="1800" dirty="0">
                <a:latin typeface="Avenir Next LT Pro" panose="020B0504020202020204" pitchFamily="34" charset="0"/>
              </a:rPr>
              <a:t>METRO : communiquer les contenus d’ici le 07/11</a:t>
            </a:r>
          </a:p>
        </p:txBody>
      </p:sp>
      <p:pic>
        <p:nvPicPr>
          <p:cNvPr id="4" name="Image 3">
            <a:extLst>
              <a:ext uri="{FF2B5EF4-FFF2-40B4-BE49-F238E27FC236}">
                <a16:creationId xmlns:a16="http://schemas.microsoft.com/office/drawing/2014/main" id="{5F2EA77A-E1D6-829D-C9B4-87DED562C59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231487" y="1243908"/>
            <a:ext cx="6418616" cy="44920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284618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6EC89-EDC4-488D-9968-E248228CD964}"/>
              </a:ext>
            </a:extLst>
          </p:cNvPr>
          <p:cNvSpPr>
            <a:spLocks noGrp="1"/>
          </p:cNvSpPr>
          <p:nvPr>
            <p:ph type="title" idx="4294967295"/>
          </p:nvPr>
        </p:nvSpPr>
        <p:spPr>
          <a:xfrm>
            <a:off x="541866" y="51842"/>
            <a:ext cx="11176000" cy="1143000"/>
          </a:xfrm>
        </p:spPr>
        <p:txBody>
          <a:bodyPr/>
          <a:lstStyle/>
          <a:p>
            <a:pPr algn="l"/>
            <a:r>
              <a:rPr lang="fr-FR" sz="3600" b="1" dirty="0">
                <a:latin typeface="Avenir Next LT Pro" panose="020B0504020202020204" pitchFamily="34" charset="0"/>
              </a:rPr>
              <a:t>Pages 66&amp;67 – Vu sur le web</a:t>
            </a:r>
          </a:p>
        </p:txBody>
      </p:sp>
      <p:sp>
        <p:nvSpPr>
          <p:cNvPr id="3" name="Espace réservé du contenu 2">
            <a:extLst>
              <a:ext uri="{FF2B5EF4-FFF2-40B4-BE49-F238E27FC236}">
                <a16:creationId xmlns:a16="http://schemas.microsoft.com/office/drawing/2014/main" id="{523108C8-977E-48CA-B09F-74886856C05F}"/>
              </a:ext>
            </a:extLst>
          </p:cNvPr>
          <p:cNvSpPr>
            <a:spLocks noGrp="1"/>
          </p:cNvSpPr>
          <p:nvPr>
            <p:ph idx="4294967295"/>
          </p:nvPr>
        </p:nvSpPr>
        <p:spPr>
          <a:xfrm>
            <a:off x="562586" y="1194842"/>
            <a:ext cx="4407999" cy="4723358"/>
          </a:xfrm>
        </p:spPr>
        <p:txBody>
          <a:bodyPr/>
          <a:lstStyle/>
          <a:p>
            <a:pPr marL="0" indent="0">
              <a:buNone/>
            </a:pPr>
            <a:r>
              <a:rPr lang="fr-FR" sz="1600" dirty="0">
                <a:latin typeface="Avenir Next LT Pro" panose="020B0504020202020204" pitchFamily="34" charset="0"/>
              </a:rPr>
              <a:t>Mise en avant des dernières parutions sur les différents sites METRO :</a:t>
            </a:r>
          </a:p>
          <a:p>
            <a:pPr marL="0" indent="0">
              <a:buNone/>
            </a:pPr>
            <a:endParaRPr lang="fr-FR" sz="1600" dirty="0">
              <a:latin typeface="Avenir Next LT Pro" panose="020B0504020202020204" pitchFamily="34" charset="0"/>
            </a:endParaRPr>
          </a:p>
          <a:p>
            <a:pPr marL="0" indent="0">
              <a:buNone/>
            </a:pPr>
            <a:endParaRPr lang="fr-FR" sz="1600" dirty="0">
              <a:latin typeface="Avenir Next LT Pro" panose="020B0504020202020204" pitchFamily="34" charset="0"/>
            </a:endParaRPr>
          </a:p>
          <a:p>
            <a:r>
              <a:rPr lang="fr-FR" sz="1600" b="1" dirty="0">
                <a:latin typeface="Avenir Next LT Pro" panose="020B0504020202020204" pitchFamily="34" charset="0"/>
              </a:rPr>
              <a:t>Les brunchs</a:t>
            </a:r>
          </a:p>
          <a:p>
            <a:endParaRPr lang="fr-FR" sz="1600" b="1" dirty="0">
              <a:latin typeface="Avenir Next LT Pro" panose="020B0504020202020204" pitchFamily="34" charset="0"/>
            </a:endParaRPr>
          </a:p>
          <a:p>
            <a:r>
              <a:rPr lang="fr-FR" sz="1600" b="1" dirty="0">
                <a:latin typeface="Avenir Next LT Pro" panose="020B0504020202020204" pitchFamily="34" charset="0"/>
              </a:rPr>
              <a:t>Les producteurs </a:t>
            </a:r>
            <a:r>
              <a:rPr lang="fr-FR" sz="1600" b="1" dirty="0" err="1">
                <a:latin typeface="Avenir Next LT Pro" panose="020B0504020202020204" pitchFamily="34" charset="0"/>
              </a:rPr>
              <a:t>fleg</a:t>
            </a:r>
            <a:endParaRPr lang="fr-FR" sz="1600" b="1" dirty="0">
              <a:latin typeface="Avenir Next LT Pro" panose="020B0504020202020204" pitchFamily="34" charset="0"/>
            </a:endParaRPr>
          </a:p>
          <a:p>
            <a:endParaRPr lang="fr-FR" sz="1600" b="1" dirty="0">
              <a:latin typeface="Avenir Next LT Pro" panose="020B0504020202020204" pitchFamily="34" charset="0"/>
            </a:endParaRPr>
          </a:p>
          <a:p>
            <a:pPr marL="0" indent="0">
              <a:buNone/>
            </a:pPr>
            <a:endParaRPr lang="fr-FR" sz="1600" dirty="0">
              <a:latin typeface="Avenir Next LT Pro" panose="020B0504020202020204" pitchFamily="34" charset="0"/>
            </a:endParaRPr>
          </a:p>
          <a:p>
            <a:pPr marL="0" indent="0">
              <a:buNone/>
            </a:pPr>
            <a:endParaRPr lang="fr-FR" sz="1600" dirty="0">
              <a:latin typeface="Avenir Next LT Pro" panose="020B0504020202020204" pitchFamily="34" charset="0"/>
            </a:endParaRPr>
          </a:p>
        </p:txBody>
      </p:sp>
      <p:sp>
        <p:nvSpPr>
          <p:cNvPr id="4" name="ZoneTexte 3">
            <a:extLst>
              <a:ext uri="{FF2B5EF4-FFF2-40B4-BE49-F238E27FC236}">
                <a16:creationId xmlns:a16="http://schemas.microsoft.com/office/drawing/2014/main" id="{B0DD531D-B036-AA99-48FB-A546D7C63632}"/>
              </a:ext>
            </a:extLst>
          </p:cNvPr>
          <p:cNvSpPr txBox="1"/>
          <p:nvPr/>
        </p:nvSpPr>
        <p:spPr>
          <a:xfrm>
            <a:off x="838200" y="6419334"/>
            <a:ext cx="6096000" cy="369332"/>
          </a:xfrm>
          <a:prstGeom prst="rect">
            <a:avLst/>
          </a:prstGeom>
          <a:noFill/>
        </p:spPr>
        <p:txBody>
          <a:bodyPr wrap="square">
            <a:spAutoFit/>
          </a:bodyPr>
          <a:lstStyle/>
          <a:p>
            <a:pPr marL="0" indent="0">
              <a:buNone/>
            </a:pPr>
            <a:r>
              <a:rPr lang="fr-FR" sz="1800" dirty="0">
                <a:latin typeface="Avenir Next LT Pro" panose="020B0504020202020204" pitchFamily="34" charset="0"/>
              </a:rPr>
              <a:t>METRO : communiquer les contenus d’ici </a:t>
            </a:r>
            <a:r>
              <a:rPr lang="fr-FR" sz="1800">
                <a:latin typeface="Avenir Next LT Pro" panose="020B0504020202020204" pitchFamily="34" charset="0"/>
              </a:rPr>
              <a:t>le 07/11</a:t>
            </a:r>
            <a:endParaRPr lang="fr-FR" sz="1800" dirty="0">
              <a:latin typeface="Avenir Next LT Pro" panose="020B0504020202020204" pitchFamily="34" charset="0"/>
            </a:endParaRPr>
          </a:p>
        </p:txBody>
      </p:sp>
      <p:pic>
        <p:nvPicPr>
          <p:cNvPr id="5" name="Image 4">
            <a:extLst>
              <a:ext uri="{FF2B5EF4-FFF2-40B4-BE49-F238E27FC236}">
                <a16:creationId xmlns:a16="http://schemas.microsoft.com/office/drawing/2014/main" id="{576E5615-98CE-10E0-0A3E-9096D03CF03B}"/>
              </a:ext>
            </a:extLst>
          </p:cNvPr>
          <p:cNvPicPr>
            <a:picLocks noChangeAspect="1"/>
          </p:cNvPicPr>
          <p:nvPr/>
        </p:nvPicPr>
        <p:blipFill>
          <a:blip r:embed="rId2"/>
          <a:srcRect t="813"/>
          <a:stretch/>
        </p:blipFill>
        <p:spPr>
          <a:xfrm>
            <a:off x="5253489" y="1245138"/>
            <a:ext cx="6414870" cy="44928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617611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9B7379-237B-4E40-A395-F0D3F2A0E826}"/>
              </a:ext>
            </a:extLst>
          </p:cNvPr>
          <p:cNvSpPr>
            <a:spLocks noGrp="1"/>
          </p:cNvSpPr>
          <p:nvPr>
            <p:ph type="title" idx="4294967295"/>
          </p:nvPr>
        </p:nvSpPr>
        <p:spPr>
          <a:xfrm>
            <a:off x="541866" y="42500"/>
            <a:ext cx="10972800" cy="1143000"/>
          </a:xfrm>
        </p:spPr>
        <p:txBody>
          <a:bodyPr/>
          <a:lstStyle/>
          <a:p>
            <a:pPr algn="l"/>
            <a:r>
              <a:rPr lang="fr-FR" sz="3600" b="1">
                <a:latin typeface="Avenir Next LT Pro" panose="020B0504020202020204" pitchFamily="34" charset="0"/>
              </a:rPr>
              <a:t>Page 68 – Dans le rétro</a:t>
            </a:r>
            <a:endParaRPr lang="fr-FR" sz="3600" b="1" dirty="0">
              <a:latin typeface="Avenir Next LT Pro" panose="020B0504020202020204" pitchFamily="34" charset="0"/>
            </a:endParaRPr>
          </a:p>
        </p:txBody>
      </p:sp>
      <p:sp>
        <p:nvSpPr>
          <p:cNvPr id="3" name="Espace réservé du contenu 2">
            <a:extLst>
              <a:ext uri="{FF2B5EF4-FFF2-40B4-BE49-F238E27FC236}">
                <a16:creationId xmlns:a16="http://schemas.microsoft.com/office/drawing/2014/main" id="{083EA1ED-5E5D-4AD8-BB09-EE45982EE4BC}"/>
              </a:ext>
            </a:extLst>
          </p:cNvPr>
          <p:cNvSpPr>
            <a:spLocks noGrp="1"/>
          </p:cNvSpPr>
          <p:nvPr>
            <p:ph idx="4294967295"/>
          </p:nvPr>
        </p:nvSpPr>
        <p:spPr>
          <a:xfrm>
            <a:off x="562585" y="1405467"/>
            <a:ext cx="6523037" cy="4982859"/>
          </a:xfrm>
        </p:spPr>
        <p:txBody>
          <a:bodyPr/>
          <a:lstStyle/>
          <a:p>
            <a:pPr marL="0" indent="0">
              <a:buNone/>
            </a:pPr>
            <a:r>
              <a:rPr lang="fr-FR" sz="1800">
                <a:latin typeface="Avenir Next LT Pro" panose="020B0504020202020204" pitchFamily="34" charset="0"/>
              </a:rPr>
              <a:t>Proposer des recettes d’autrefois, pratiques culinaires oubliées, petites histoires et légendes de plats.</a:t>
            </a:r>
          </a:p>
          <a:p>
            <a:endParaRPr lang="fr-FR" sz="1800" b="1">
              <a:latin typeface="Avenir Next LT Pro" panose="020B0504020202020204" pitchFamily="34" charset="0"/>
            </a:endParaRPr>
          </a:p>
          <a:p>
            <a:r>
              <a:rPr lang="fr-FR" sz="1800" b="1">
                <a:latin typeface="Avenir Next LT Pro" panose="020B0504020202020204" pitchFamily="34" charset="0"/>
              </a:rPr>
              <a:t>La langue de bœuf</a:t>
            </a:r>
          </a:p>
          <a:p>
            <a:r>
              <a:rPr lang="fr-FR" sz="1800" b="1">
                <a:latin typeface="Avenir Next LT Pro" panose="020B0504020202020204" pitchFamily="34" charset="0"/>
              </a:rPr>
              <a:t>La crêpe Suzette</a:t>
            </a:r>
          </a:p>
          <a:p>
            <a:r>
              <a:rPr lang="fr-FR" sz="1800" b="1">
                <a:latin typeface="Avenir Next LT Pro" panose="020B0504020202020204" pitchFamily="34" charset="0"/>
              </a:rPr>
              <a:t>La brandade de morue</a:t>
            </a:r>
          </a:p>
          <a:p>
            <a:r>
              <a:rPr lang="fr-FR" sz="1800" b="1">
                <a:latin typeface="Avenir Next LT Pro" panose="020B0504020202020204" pitchFamily="34" charset="0"/>
              </a:rPr>
              <a:t>Le petit salé aux lentilles</a:t>
            </a:r>
          </a:p>
          <a:p>
            <a:r>
              <a:rPr lang="fr-FR" sz="1800" b="1">
                <a:latin typeface="Avenir Next LT Pro" panose="020B0504020202020204" pitchFamily="34" charset="0"/>
              </a:rPr>
              <a:t>Le Gratin Dauphinois</a:t>
            </a:r>
          </a:p>
          <a:p>
            <a:r>
              <a:rPr lang="fr-FR" sz="1800" b="1">
                <a:latin typeface="Avenir Next LT Pro" panose="020B0504020202020204" pitchFamily="34" charset="0"/>
              </a:rPr>
              <a:t>Les Bouchées à la reine</a:t>
            </a:r>
          </a:p>
          <a:p>
            <a:r>
              <a:rPr lang="fr-FR" sz="1800" b="1">
                <a:latin typeface="Avenir Next LT Pro" panose="020B0504020202020204" pitchFamily="34" charset="0"/>
              </a:rPr>
              <a:t>Le Coq au vin</a:t>
            </a:r>
          </a:p>
          <a:p>
            <a:r>
              <a:rPr lang="fr-FR" sz="1800" b="1">
                <a:latin typeface="Avenir Next LT Pro" panose="020B0504020202020204" pitchFamily="34" charset="0"/>
              </a:rPr>
              <a:t>La Blanquette de veau</a:t>
            </a:r>
            <a:endParaRPr lang="fr-FR" sz="1800" b="1" dirty="0">
              <a:latin typeface="Avenir Next LT Pro" panose="020B0504020202020204" pitchFamily="34" charset="0"/>
            </a:endParaRPr>
          </a:p>
        </p:txBody>
      </p:sp>
      <p:pic>
        <p:nvPicPr>
          <p:cNvPr id="4" name="Image 3">
            <a:extLst>
              <a:ext uri="{FF2B5EF4-FFF2-40B4-BE49-F238E27FC236}">
                <a16:creationId xmlns:a16="http://schemas.microsoft.com/office/drawing/2014/main" id="{1BCF60F3-AF1B-9B07-32F0-51A3D27D71E5}"/>
              </a:ext>
            </a:extLst>
          </p:cNvPr>
          <p:cNvPicPr>
            <a:picLocks noChangeAspect="1"/>
          </p:cNvPicPr>
          <p:nvPr/>
        </p:nvPicPr>
        <p:blipFill>
          <a:blip r:embed="rId3">
            <a:extLst>
              <a:ext uri="{28A0092B-C50C-407E-A947-70E740481C1C}">
                <a14:useLocalDpi xmlns:a14="http://schemas.microsoft.com/office/drawing/2010/main" val="0"/>
              </a:ext>
            </a:extLst>
          </a:blip>
          <a:srcRect l="249" r="49867"/>
          <a:stretch>
            <a:fillRect/>
          </a:stretch>
        </p:blipFill>
        <p:spPr>
          <a:xfrm>
            <a:off x="8447315" y="1234327"/>
            <a:ext cx="3202338" cy="44928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950810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9B7379-237B-4E40-A395-F0D3F2A0E826}"/>
              </a:ext>
            </a:extLst>
          </p:cNvPr>
          <p:cNvSpPr>
            <a:spLocks noGrp="1"/>
          </p:cNvSpPr>
          <p:nvPr>
            <p:ph type="title" idx="4294967295"/>
          </p:nvPr>
        </p:nvSpPr>
        <p:spPr>
          <a:xfrm>
            <a:off x="541866" y="42503"/>
            <a:ext cx="10972800" cy="1143000"/>
          </a:xfrm>
        </p:spPr>
        <p:txBody>
          <a:bodyPr/>
          <a:lstStyle/>
          <a:p>
            <a:pPr algn="l"/>
            <a:r>
              <a:rPr lang="fr-FR" sz="3600" b="1">
                <a:latin typeface="Avenir Next LT Pro" panose="020B0504020202020204" pitchFamily="34" charset="0"/>
              </a:rPr>
              <a:t>Page 70 – L’ustensile</a:t>
            </a:r>
            <a:endParaRPr lang="fr-FR" sz="3600" b="1" dirty="0">
              <a:latin typeface="Avenir Next LT Pro" panose="020B0504020202020204" pitchFamily="34" charset="0"/>
            </a:endParaRPr>
          </a:p>
        </p:txBody>
      </p:sp>
      <p:sp>
        <p:nvSpPr>
          <p:cNvPr id="3" name="Espace réservé du contenu 2">
            <a:extLst>
              <a:ext uri="{FF2B5EF4-FFF2-40B4-BE49-F238E27FC236}">
                <a16:creationId xmlns:a16="http://schemas.microsoft.com/office/drawing/2014/main" id="{083EA1ED-5E5D-4AD8-BB09-EE45982EE4BC}"/>
              </a:ext>
            </a:extLst>
          </p:cNvPr>
          <p:cNvSpPr>
            <a:spLocks noGrp="1"/>
          </p:cNvSpPr>
          <p:nvPr>
            <p:ph idx="4294967295"/>
          </p:nvPr>
        </p:nvSpPr>
        <p:spPr>
          <a:xfrm>
            <a:off x="564335" y="1557867"/>
            <a:ext cx="6446065" cy="3330656"/>
          </a:xfrm>
        </p:spPr>
        <p:txBody>
          <a:bodyPr/>
          <a:lstStyle/>
          <a:p>
            <a:endParaRPr lang="fr-FR" sz="1800" b="1">
              <a:solidFill>
                <a:srgbClr val="222222"/>
              </a:solidFill>
              <a:latin typeface="Avenir Next LT Pro" panose="020B0504020202020204" pitchFamily="34" charset="0"/>
              <a:ea typeface="Times New Roman" panose="02020603050405020304" pitchFamily="18" charset="0"/>
              <a:cs typeface="Aptos" panose="020B0004020202020204" pitchFamily="34" charset="0"/>
            </a:endParaRPr>
          </a:p>
          <a:p>
            <a:r>
              <a:rPr lang="fr-FR" sz="1800" b="1">
                <a:solidFill>
                  <a:srgbClr val="222222"/>
                </a:solidFill>
                <a:latin typeface="Avenir Next LT Pro" panose="020B0504020202020204" pitchFamily="34" charset="0"/>
                <a:ea typeface="Calibri" panose="020F0502020204030204" pitchFamily="34" charset="0"/>
                <a:cs typeface="Aptos" panose="020B0004020202020204" pitchFamily="34" charset="0"/>
              </a:rPr>
              <a:t>La crêpière</a:t>
            </a:r>
          </a:p>
          <a:p>
            <a:endParaRPr lang="fr-FR" sz="1800" b="1">
              <a:latin typeface="Avenir Next LT Pro" panose="020B0504020202020204" pitchFamily="34" charset="0"/>
            </a:endParaRPr>
          </a:p>
          <a:p>
            <a:r>
              <a:rPr lang="fr-FR" sz="1800" b="1">
                <a:latin typeface="Avenir Next LT Pro" panose="020B0504020202020204" pitchFamily="34" charset="0"/>
              </a:rPr>
              <a:t>Le Hachoir</a:t>
            </a:r>
          </a:p>
          <a:p>
            <a:endParaRPr lang="fr-FR" sz="1800" b="1">
              <a:solidFill>
                <a:srgbClr val="222222"/>
              </a:solidFill>
              <a:latin typeface="Avenir Next LT Pro" panose="020B0504020202020204" pitchFamily="34" charset="0"/>
              <a:ea typeface="Times New Roman" panose="02020603050405020304" pitchFamily="18" charset="0"/>
              <a:cs typeface="Aptos" panose="020B0004020202020204" pitchFamily="34" charset="0"/>
            </a:endParaRPr>
          </a:p>
          <a:p>
            <a:r>
              <a:rPr lang="fr-FR" sz="1800" b="1">
                <a:solidFill>
                  <a:srgbClr val="222222"/>
                </a:solidFill>
                <a:latin typeface="Avenir Next LT Pro" panose="020B0504020202020204" pitchFamily="34" charset="0"/>
                <a:ea typeface="Times New Roman" panose="02020603050405020304" pitchFamily="18" charset="0"/>
                <a:cs typeface="Aptos" panose="020B0004020202020204" pitchFamily="34" charset="0"/>
              </a:rPr>
              <a:t>Le moule à beurre</a:t>
            </a:r>
          </a:p>
          <a:p>
            <a:pPr marL="0" indent="0">
              <a:buNone/>
            </a:pPr>
            <a:endParaRPr lang="fr-FR" sz="1800" b="1">
              <a:solidFill>
                <a:srgbClr val="222222"/>
              </a:solidFill>
              <a:latin typeface="Avenir Next LT Pro" panose="020B0504020202020204" pitchFamily="34" charset="0"/>
              <a:ea typeface="Times New Roman" panose="02020603050405020304" pitchFamily="18" charset="0"/>
              <a:cs typeface="Aptos" panose="020B0004020202020204" pitchFamily="34" charset="0"/>
            </a:endParaRPr>
          </a:p>
          <a:p>
            <a:r>
              <a:rPr lang="fr-FR" sz="1800" b="1">
                <a:solidFill>
                  <a:srgbClr val="222222"/>
                </a:solidFill>
                <a:latin typeface="Avenir Next LT Pro" panose="020B0504020202020204" pitchFamily="34" charset="0"/>
                <a:ea typeface="Times New Roman" panose="02020603050405020304" pitchFamily="18" charset="0"/>
                <a:cs typeface="Aptos" panose="020B0004020202020204" pitchFamily="34" charset="0"/>
              </a:rPr>
              <a:t>Le moule à cannelé</a:t>
            </a:r>
          </a:p>
          <a:p>
            <a:endParaRPr lang="fr-FR" sz="1800" b="1">
              <a:latin typeface="Avenir Next LT Pro" panose="020B0504020202020204" pitchFamily="34" charset="0"/>
            </a:endParaRPr>
          </a:p>
          <a:p>
            <a:r>
              <a:rPr lang="fr-FR" sz="1800" b="1">
                <a:solidFill>
                  <a:srgbClr val="222222"/>
                </a:solidFill>
                <a:effectLst/>
                <a:latin typeface="Avenir Next LT Pro" panose="020B0504020202020204" pitchFamily="34" charset="0"/>
                <a:ea typeface="Times New Roman" panose="02020603050405020304" pitchFamily="18" charset="0"/>
                <a:cs typeface="Aptos" panose="020B0004020202020204" pitchFamily="34" charset="0"/>
              </a:rPr>
              <a:t>La casserole en cuivre</a:t>
            </a:r>
            <a:endParaRPr lang="fr-FR" sz="1800" b="1" dirty="0">
              <a:solidFill>
                <a:srgbClr val="222222"/>
              </a:solidFill>
              <a:effectLst/>
              <a:latin typeface="Avenir Next LT Pro" panose="020B0504020202020204" pitchFamily="34" charset="0"/>
              <a:ea typeface="Times New Roman" panose="02020603050405020304" pitchFamily="18" charset="0"/>
              <a:cs typeface="Aptos" panose="020B0004020202020204" pitchFamily="34" charset="0"/>
            </a:endParaRPr>
          </a:p>
        </p:txBody>
      </p:sp>
      <p:pic>
        <p:nvPicPr>
          <p:cNvPr id="4" name="Image 3">
            <a:extLst>
              <a:ext uri="{FF2B5EF4-FFF2-40B4-BE49-F238E27FC236}">
                <a16:creationId xmlns:a16="http://schemas.microsoft.com/office/drawing/2014/main" id="{9283D0A3-3978-C365-EC3F-651FC6299529}"/>
              </a:ext>
            </a:extLst>
          </p:cNvPr>
          <p:cNvPicPr>
            <a:picLocks noChangeAspect="1"/>
          </p:cNvPicPr>
          <p:nvPr/>
        </p:nvPicPr>
        <p:blipFill>
          <a:blip r:embed="rId3">
            <a:extLst>
              <a:ext uri="{28A0092B-C50C-407E-A947-70E740481C1C}">
                <a14:useLocalDpi xmlns:a14="http://schemas.microsoft.com/office/drawing/2010/main" val="0"/>
              </a:ext>
            </a:extLst>
          </a:blip>
          <a:srcRect l="229" r="49867"/>
          <a:stretch>
            <a:fillRect/>
          </a:stretch>
        </p:blipFill>
        <p:spPr>
          <a:xfrm>
            <a:off x="8447315" y="1234327"/>
            <a:ext cx="3202338" cy="44928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285857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816318-B90E-433F-8ED5-519D33BE28F6}"/>
              </a:ext>
            </a:extLst>
          </p:cNvPr>
          <p:cNvSpPr>
            <a:spLocks noGrp="1"/>
          </p:cNvSpPr>
          <p:nvPr>
            <p:ph type="title" idx="4294967295"/>
          </p:nvPr>
        </p:nvSpPr>
        <p:spPr>
          <a:xfrm>
            <a:off x="541866" y="60116"/>
            <a:ext cx="10972800" cy="1143000"/>
          </a:xfrm>
        </p:spPr>
        <p:txBody>
          <a:bodyPr/>
          <a:lstStyle/>
          <a:p>
            <a:pPr algn="l"/>
            <a:r>
              <a:rPr lang="fr-FR" sz="3600" b="1" dirty="0">
                <a:latin typeface="Avenir Next LT Pro" panose="020B0504020202020204" pitchFamily="34" charset="0"/>
              </a:rPr>
              <a:t>Page 71 – Quiz </a:t>
            </a:r>
          </a:p>
        </p:txBody>
      </p:sp>
      <p:sp>
        <p:nvSpPr>
          <p:cNvPr id="3" name="Espace réservé du contenu 2">
            <a:extLst>
              <a:ext uri="{FF2B5EF4-FFF2-40B4-BE49-F238E27FC236}">
                <a16:creationId xmlns:a16="http://schemas.microsoft.com/office/drawing/2014/main" id="{4B6836B9-5F35-4CEA-8CB9-2857555A0EDE}"/>
              </a:ext>
            </a:extLst>
          </p:cNvPr>
          <p:cNvSpPr>
            <a:spLocks noGrp="1"/>
          </p:cNvSpPr>
          <p:nvPr>
            <p:ph idx="4294967295"/>
          </p:nvPr>
        </p:nvSpPr>
        <p:spPr>
          <a:xfrm>
            <a:off x="550863" y="1916113"/>
            <a:ext cx="7954434" cy="2663824"/>
          </a:xfrm>
        </p:spPr>
        <p:txBody>
          <a:bodyPr/>
          <a:lstStyle/>
          <a:p>
            <a:pPr marL="0" indent="0">
              <a:buNone/>
            </a:pPr>
            <a:r>
              <a:rPr lang="fr-FR" sz="2000" dirty="0">
                <a:latin typeface="Avenir Next LT Pro" panose="020B0504020202020204" pitchFamily="34" charset="0"/>
              </a:rPr>
              <a:t>Quiz avec des questions autour de la gastronomie</a:t>
            </a:r>
          </a:p>
        </p:txBody>
      </p:sp>
      <p:pic>
        <p:nvPicPr>
          <p:cNvPr id="6" name="Image 5">
            <a:extLst>
              <a:ext uri="{FF2B5EF4-FFF2-40B4-BE49-F238E27FC236}">
                <a16:creationId xmlns:a16="http://schemas.microsoft.com/office/drawing/2014/main" id="{5565DA14-E431-9C5F-0C17-0E2D2024124D}"/>
              </a:ext>
            </a:extLst>
          </p:cNvPr>
          <p:cNvPicPr>
            <a:picLocks noChangeAspect="1"/>
          </p:cNvPicPr>
          <p:nvPr/>
        </p:nvPicPr>
        <p:blipFill>
          <a:blip r:embed="rId2">
            <a:extLst>
              <a:ext uri="{28A0092B-C50C-407E-A947-70E740481C1C}">
                <a14:useLocalDpi xmlns:a14="http://schemas.microsoft.com/office/drawing/2010/main" val="0"/>
              </a:ext>
            </a:extLst>
          </a:blip>
          <a:srcRect l="50229" r="-133"/>
          <a:stretch>
            <a:fillRect/>
          </a:stretch>
        </p:blipFill>
        <p:spPr>
          <a:xfrm>
            <a:off x="8447315" y="1234327"/>
            <a:ext cx="3202338" cy="44928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514880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816318-B90E-433F-8ED5-519D33BE28F6}"/>
              </a:ext>
            </a:extLst>
          </p:cNvPr>
          <p:cNvSpPr>
            <a:spLocks noGrp="1"/>
          </p:cNvSpPr>
          <p:nvPr>
            <p:ph type="title" idx="4294967295"/>
          </p:nvPr>
        </p:nvSpPr>
        <p:spPr>
          <a:xfrm>
            <a:off x="541866" y="60116"/>
            <a:ext cx="10972800" cy="1143000"/>
          </a:xfrm>
        </p:spPr>
        <p:txBody>
          <a:bodyPr/>
          <a:lstStyle/>
          <a:p>
            <a:pPr algn="l"/>
            <a:r>
              <a:rPr lang="fr-FR" sz="3600" b="1" dirty="0">
                <a:latin typeface="Avenir Next LT Pro" panose="020B0504020202020204" pitchFamily="34" charset="0"/>
              </a:rPr>
              <a:t>Planning</a:t>
            </a:r>
          </a:p>
        </p:txBody>
      </p:sp>
      <p:sp>
        <p:nvSpPr>
          <p:cNvPr id="3" name="Espace réservé du contenu 2">
            <a:extLst>
              <a:ext uri="{FF2B5EF4-FFF2-40B4-BE49-F238E27FC236}">
                <a16:creationId xmlns:a16="http://schemas.microsoft.com/office/drawing/2014/main" id="{4B6836B9-5F35-4CEA-8CB9-2857555A0EDE}"/>
              </a:ext>
            </a:extLst>
          </p:cNvPr>
          <p:cNvSpPr>
            <a:spLocks noGrp="1"/>
          </p:cNvSpPr>
          <p:nvPr>
            <p:ph idx="4294967295"/>
          </p:nvPr>
        </p:nvSpPr>
        <p:spPr>
          <a:xfrm>
            <a:off x="571500" y="1268413"/>
            <a:ext cx="10972800" cy="4713288"/>
          </a:xfrm>
        </p:spPr>
        <p:txBody>
          <a:bodyPr/>
          <a:lstStyle/>
          <a:p>
            <a:pPr marL="0" indent="0">
              <a:buNone/>
            </a:pPr>
            <a:r>
              <a:rPr lang="fr-FR" sz="2000" dirty="0">
                <a:latin typeface="Avenir Next LT Pro" panose="020B0504020202020204" pitchFamily="34" charset="0"/>
              </a:rPr>
              <a:t>Comité de rédaction : 16/10/2025</a:t>
            </a:r>
          </a:p>
          <a:p>
            <a:pPr marL="0" indent="0">
              <a:buNone/>
            </a:pPr>
            <a:endParaRPr lang="fr-FR" sz="2000" dirty="0">
              <a:latin typeface="Avenir Next LT Pro" panose="020B0504020202020204" pitchFamily="34" charset="0"/>
            </a:endParaRPr>
          </a:p>
          <a:p>
            <a:pPr marL="0" indent="0">
              <a:buNone/>
            </a:pPr>
            <a:r>
              <a:rPr lang="fr-FR" sz="2000" b="1" dirty="0">
                <a:latin typeface="Avenir Next LT Pro" panose="020B0504020202020204" pitchFamily="34" charset="0"/>
              </a:rPr>
              <a:t>Livraison des contenus et des contacts : 07/11/2025</a:t>
            </a:r>
          </a:p>
          <a:p>
            <a:pPr marL="0" indent="0">
              <a:buNone/>
            </a:pPr>
            <a:endParaRPr lang="fr-FR" sz="2000" b="1" dirty="0">
              <a:latin typeface="Avenir Next LT Pro" panose="020B0504020202020204" pitchFamily="34" charset="0"/>
            </a:endParaRPr>
          </a:p>
          <a:p>
            <a:pPr marL="0" indent="0">
              <a:buNone/>
            </a:pPr>
            <a:r>
              <a:rPr lang="fr-FR" sz="2000" b="1" dirty="0">
                <a:latin typeface="Avenir Next LT Pro" panose="020B0504020202020204" pitchFamily="34" charset="0"/>
              </a:rPr>
              <a:t>Shoot « Chef à la Une » + Duel de chefs : </a:t>
            </a:r>
            <a:r>
              <a:rPr lang="fr-FR" sz="2000" dirty="0">
                <a:latin typeface="Avenir Next LT Pro" panose="020B0504020202020204" pitchFamily="34" charset="0"/>
              </a:rPr>
              <a:t>1</a:t>
            </a:r>
            <a:r>
              <a:rPr lang="fr-FR" sz="2000" baseline="30000" dirty="0">
                <a:latin typeface="Avenir Next LT Pro" panose="020B0504020202020204" pitchFamily="34" charset="0"/>
              </a:rPr>
              <a:t>ère</a:t>
            </a:r>
            <a:r>
              <a:rPr lang="fr-FR" sz="2000" dirty="0">
                <a:latin typeface="Avenir Next LT Pro" panose="020B0504020202020204" pitchFamily="34" charset="0"/>
              </a:rPr>
              <a:t> quinzaine décembre</a:t>
            </a:r>
          </a:p>
          <a:p>
            <a:pPr marL="0" indent="0">
              <a:buNone/>
            </a:pPr>
            <a:endParaRPr lang="fr-FR" sz="2000" b="1" dirty="0">
              <a:latin typeface="Avenir Next LT Pro" panose="020B0504020202020204" pitchFamily="34" charset="0"/>
            </a:endParaRPr>
          </a:p>
          <a:p>
            <a:pPr marL="0" indent="0">
              <a:buNone/>
            </a:pPr>
            <a:r>
              <a:rPr lang="fr-FR" sz="2000" b="1" dirty="0">
                <a:latin typeface="Avenir Next LT Pro" panose="020B0504020202020204" pitchFamily="34" charset="0"/>
              </a:rPr>
              <a:t>Date déf de remise des insertions pub le 01/12/2025</a:t>
            </a:r>
          </a:p>
          <a:p>
            <a:pPr marL="0" indent="0">
              <a:buNone/>
            </a:pPr>
            <a:endParaRPr lang="fr-FR" sz="2000" dirty="0">
              <a:latin typeface="Avenir Next LT Pro" panose="020B0504020202020204" pitchFamily="34" charset="0"/>
            </a:endParaRPr>
          </a:p>
          <a:p>
            <a:pPr marL="0" indent="0">
              <a:buNone/>
            </a:pPr>
            <a:r>
              <a:rPr lang="fr-FR" sz="2000" dirty="0">
                <a:latin typeface="Avenir Next LT Pro" panose="020B0504020202020204" pitchFamily="34" charset="0"/>
              </a:rPr>
              <a:t>Envoi des PDF HD le 29/12/2025</a:t>
            </a:r>
          </a:p>
          <a:p>
            <a:pPr marL="0" indent="0">
              <a:buNone/>
            </a:pPr>
            <a:r>
              <a:rPr lang="fr-FR" sz="2000" dirty="0">
                <a:latin typeface="Avenir Next LT Pro" panose="020B0504020202020204" pitchFamily="34" charset="0"/>
              </a:rPr>
              <a:t>Validation des PDF HD le 05/01/2026</a:t>
            </a:r>
          </a:p>
          <a:p>
            <a:pPr marL="0" indent="0">
              <a:buNone/>
            </a:pPr>
            <a:endParaRPr lang="fr-FR" sz="2000" dirty="0">
              <a:latin typeface="Avenir Next LT Pro" panose="020B0504020202020204" pitchFamily="34" charset="0"/>
            </a:endParaRPr>
          </a:p>
          <a:p>
            <a:pPr marL="0" indent="0">
              <a:buNone/>
            </a:pPr>
            <a:r>
              <a:rPr lang="fr-FR" sz="2000" b="1" dirty="0">
                <a:latin typeface="Avenir Next LT Pro" panose="020B0504020202020204" pitchFamily="34" charset="0"/>
              </a:rPr>
              <a:t>Départ imprimeur : 07/01/2026</a:t>
            </a:r>
          </a:p>
          <a:p>
            <a:pPr marL="0" indent="0">
              <a:buNone/>
            </a:pPr>
            <a:endParaRPr lang="fr-FR" sz="2000" dirty="0">
              <a:latin typeface="Avenir Next LT Pro" panose="020B0504020202020204" pitchFamily="34" charset="0"/>
            </a:endParaRPr>
          </a:p>
        </p:txBody>
      </p:sp>
    </p:spTree>
    <p:extLst>
      <p:ext uri="{BB962C8B-B14F-4D97-AF65-F5344CB8AC3E}">
        <p14:creationId xmlns:p14="http://schemas.microsoft.com/office/powerpoint/2010/main" val="370080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5391B7-3085-4096-ABBD-CB1A12BEB21D}"/>
              </a:ext>
            </a:extLst>
          </p:cNvPr>
          <p:cNvSpPr>
            <a:spLocks noGrp="1"/>
          </p:cNvSpPr>
          <p:nvPr>
            <p:ph type="title" idx="4294967295"/>
          </p:nvPr>
        </p:nvSpPr>
        <p:spPr>
          <a:xfrm>
            <a:off x="538480" y="42503"/>
            <a:ext cx="10972800" cy="1143000"/>
          </a:xfrm>
        </p:spPr>
        <p:txBody>
          <a:bodyPr/>
          <a:lstStyle/>
          <a:p>
            <a:pPr algn="l"/>
            <a:r>
              <a:rPr lang="fr-FR" sz="3600" b="1" dirty="0">
                <a:latin typeface="Avenir Next LT Pro" panose="020B0504020202020204" pitchFamily="34" charset="0"/>
              </a:rPr>
              <a:t>Page 3 – Edito Sommaire</a:t>
            </a:r>
          </a:p>
        </p:txBody>
      </p:sp>
      <p:sp>
        <p:nvSpPr>
          <p:cNvPr id="3" name="Espace réservé du contenu 2">
            <a:extLst>
              <a:ext uri="{FF2B5EF4-FFF2-40B4-BE49-F238E27FC236}">
                <a16:creationId xmlns:a16="http://schemas.microsoft.com/office/drawing/2014/main" id="{09BEDC33-C476-4446-AD6C-7FFC79B616BC}"/>
              </a:ext>
            </a:extLst>
          </p:cNvPr>
          <p:cNvSpPr>
            <a:spLocks noGrp="1"/>
          </p:cNvSpPr>
          <p:nvPr>
            <p:ph idx="4294967295"/>
          </p:nvPr>
        </p:nvSpPr>
        <p:spPr>
          <a:xfrm>
            <a:off x="538480" y="1274300"/>
            <a:ext cx="10972800" cy="4713288"/>
          </a:xfrm>
        </p:spPr>
        <p:txBody>
          <a:bodyPr/>
          <a:lstStyle/>
          <a:p>
            <a:pPr marL="0" indent="0">
              <a:buNone/>
            </a:pPr>
            <a:r>
              <a:rPr lang="fr-FR" sz="2400" dirty="0">
                <a:latin typeface="Avenir Next LT Pro" panose="020B0504020202020204" pitchFamily="34" charset="0"/>
              </a:rPr>
              <a:t>Edito signé par le chef </a:t>
            </a:r>
          </a:p>
          <a:p>
            <a:pPr marL="0" indent="0">
              <a:buNone/>
            </a:pPr>
            <a:endParaRPr lang="fr-FR" sz="2400" dirty="0">
              <a:latin typeface="Avenir Next LT Pro" panose="020B0504020202020204" pitchFamily="34" charset="0"/>
            </a:endParaRPr>
          </a:p>
          <a:p>
            <a:pPr marL="0" indent="0">
              <a:buNone/>
            </a:pPr>
            <a:endParaRPr lang="fr-FR" sz="2400" dirty="0">
              <a:latin typeface="Avenir Next LT Pro" panose="020B0504020202020204" pitchFamily="34" charset="0"/>
            </a:endParaRPr>
          </a:p>
        </p:txBody>
      </p:sp>
      <p:pic>
        <p:nvPicPr>
          <p:cNvPr id="6" name="Image 5">
            <a:extLst>
              <a:ext uri="{FF2B5EF4-FFF2-40B4-BE49-F238E27FC236}">
                <a16:creationId xmlns:a16="http://schemas.microsoft.com/office/drawing/2014/main" id="{627B728B-36EC-F6CE-67E3-0398D0FA4925}"/>
              </a:ext>
            </a:extLst>
          </p:cNvPr>
          <p:cNvPicPr>
            <a:picLocks noChangeAspect="1"/>
          </p:cNvPicPr>
          <p:nvPr/>
        </p:nvPicPr>
        <p:blipFill>
          <a:blip r:embed="rId2">
            <a:extLst>
              <a:ext uri="{28A0092B-C50C-407E-A947-70E740481C1C}">
                <a14:useLocalDpi xmlns:a14="http://schemas.microsoft.com/office/drawing/2010/main" val="0"/>
              </a:ext>
            </a:extLst>
          </a:blip>
          <a:srcRect l="50226"/>
          <a:stretch>
            <a:fillRect/>
          </a:stretch>
        </p:blipFill>
        <p:spPr>
          <a:xfrm>
            <a:off x="8458200" y="1233488"/>
            <a:ext cx="3195320" cy="44928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71936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AE6209-39A7-4214-8C45-039ECC5C9FE8}"/>
              </a:ext>
            </a:extLst>
          </p:cNvPr>
          <p:cNvSpPr>
            <a:spLocks noGrp="1"/>
          </p:cNvSpPr>
          <p:nvPr>
            <p:ph type="title" idx="4294967295"/>
          </p:nvPr>
        </p:nvSpPr>
        <p:spPr>
          <a:xfrm>
            <a:off x="541866" y="45168"/>
            <a:ext cx="10972800" cy="1143000"/>
          </a:xfrm>
        </p:spPr>
        <p:txBody>
          <a:bodyPr/>
          <a:lstStyle/>
          <a:p>
            <a:pPr algn="l"/>
            <a:r>
              <a:rPr lang="fr-FR" sz="3600" b="1" dirty="0">
                <a:latin typeface="Avenir Next LT Pro" panose="020B0504020202020204" pitchFamily="34" charset="0"/>
              </a:rPr>
              <a:t>Page 4-5 – News</a:t>
            </a:r>
          </a:p>
        </p:txBody>
      </p:sp>
      <p:sp>
        <p:nvSpPr>
          <p:cNvPr id="7" name="Espace réservé du contenu 2">
            <a:extLst>
              <a:ext uri="{FF2B5EF4-FFF2-40B4-BE49-F238E27FC236}">
                <a16:creationId xmlns:a16="http://schemas.microsoft.com/office/drawing/2014/main" id="{6F84CB1B-7462-E0B0-06FF-00EDD2C5B59D}"/>
              </a:ext>
            </a:extLst>
          </p:cNvPr>
          <p:cNvSpPr txBox="1">
            <a:spLocks/>
          </p:cNvSpPr>
          <p:nvPr/>
        </p:nvSpPr>
        <p:spPr bwMode="auto">
          <a:xfrm>
            <a:off x="911294" y="6387699"/>
            <a:ext cx="12605963" cy="475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2000" dirty="0">
                <a:latin typeface="Avenir Next LT Pro" panose="020B0504020202020204" pitchFamily="34" charset="0"/>
              </a:rPr>
              <a:t>METRO : communiquer les nouveautés produit d’ici le 07/11 et autres actus METRO </a:t>
            </a:r>
          </a:p>
        </p:txBody>
      </p:sp>
      <p:sp>
        <p:nvSpPr>
          <p:cNvPr id="3" name="Espace réservé du contenu 2">
            <a:extLst>
              <a:ext uri="{FF2B5EF4-FFF2-40B4-BE49-F238E27FC236}">
                <a16:creationId xmlns:a16="http://schemas.microsoft.com/office/drawing/2014/main" id="{8C0FD2EE-FA96-A266-7659-70B74568BB0A}"/>
              </a:ext>
            </a:extLst>
          </p:cNvPr>
          <p:cNvSpPr txBox="1">
            <a:spLocks/>
          </p:cNvSpPr>
          <p:nvPr/>
        </p:nvSpPr>
        <p:spPr bwMode="auto">
          <a:xfrm>
            <a:off x="538480" y="1274300"/>
            <a:ext cx="5176520" cy="471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2400" dirty="0">
                <a:latin typeface="Avenir Next LT Pro" panose="020B0504020202020204" pitchFamily="34" charset="0"/>
              </a:rPr>
              <a:t>À nouveau sur 2 pages </a:t>
            </a:r>
          </a:p>
          <a:p>
            <a:pPr marL="0" indent="0">
              <a:buFont typeface="Arial" panose="020B0604020202020204" pitchFamily="34" charset="0"/>
              <a:buNone/>
            </a:pPr>
            <a:endParaRPr lang="fr-FR" sz="2400" dirty="0">
              <a:latin typeface="Avenir Next LT Pro" panose="020B0504020202020204" pitchFamily="34" charset="0"/>
            </a:endParaRPr>
          </a:p>
          <a:p>
            <a:pPr marL="0" indent="0">
              <a:buFont typeface="Arial" panose="020B0604020202020204" pitchFamily="34" charset="0"/>
              <a:buNone/>
            </a:pPr>
            <a:endParaRPr lang="fr-FR" sz="2400" dirty="0">
              <a:latin typeface="Avenir Next LT Pro" panose="020B0504020202020204" pitchFamily="34" charset="0"/>
            </a:endParaRPr>
          </a:p>
        </p:txBody>
      </p:sp>
      <p:pic>
        <p:nvPicPr>
          <p:cNvPr id="5" name="Image 4" descr="Une image contenant texte, menu, Snack, nourriture&#10;&#10;Le contenu généré par l’IA peut être incorrect.">
            <a:extLst>
              <a:ext uri="{FF2B5EF4-FFF2-40B4-BE49-F238E27FC236}">
                <a16:creationId xmlns:a16="http://schemas.microsoft.com/office/drawing/2014/main" id="{9FC697EC-FF33-901E-793B-C360BACB82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1616" y="1245320"/>
            <a:ext cx="6418518" cy="4492800"/>
          </a:xfrm>
          <a:prstGeom prst="rect">
            <a:avLst/>
          </a:prstGeom>
        </p:spPr>
      </p:pic>
    </p:spTree>
    <p:extLst>
      <p:ext uri="{BB962C8B-B14F-4D97-AF65-F5344CB8AC3E}">
        <p14:creationId xmlns:p14="http://schemas.microsoft.com/office/powerpoint/2010/main" val="2486923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F50FC-FDBA-A22D-1645-24EB4897F350}"/>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D3EA000-73C7-1D7B-42D9-D09A96CC4672}"/>
              </a:ext>
            </a:extLst>
          </p:cNvPr>
          <p:cNvSpPr>
            <a:spLocks noGrp="1"/>
          </p:cNvSpPr>
          <p:nvPr>
            <p:ph sz="half" idx="1"/>
          </p:nvPr>
        </p:nvSpPr>
        <p:spPr>
          <a:xfrm>
            <a:off x="609600" y="1600201"/>
            <a:ext cx="5384800" cy="4525963"/>
          </a:xfrm>
        </p:spPr>
        <p:txBody>
          <a:bodyPr wrap="square" anchor="t">
            <a:normAutofit/>
          </a:bodyPr>
          <a:lstStyle/>
          <a:p>
            <a:pPr marL="0" indent="0">
              <a:buNone/>
            </a:pPr>
            <a:r>
              <a:rPr lang="fr-FR" sz="2400" dirty="0">
                <a:latin typeface="Avenir Next LT Pro" panose="020B0504020202020204" pitchFamily="34" charset="0"/>
              </a:rPr>
              <a:t>Les petites histoires et anecdotes derrière des rituels gastronomiques </a:t>
            </a:r>
          </a:p>
          <a:p>
            <a:r>
              <a:rPr lang="fr-FR" sz="2400" i="1" dirty="0">
                <a:latin typeface="Avenir Next LT Pro" panose="020B0504020202020204" pitchFamily="34" charset="0"/>
              </a:rPr>
              <a:t>D’où vient le pain de table ? ​</a:t>
            </a:r>
          </a:p>
          <a:p>
            <a:r>
              <a:rPr lang="fr-FR" sz="2400" i="1" dirty="0">
                <a:latin typeface="Avenir Next LT Pro" panose="020B0504020202020204" pitchFamily="34" charset="0"/>
              </a:rPr>
              <a:t>L’histoire du service à la française…</a:t>
            </a:r>
          </a:p>
          <a:p>
            <a:r>
              <a:rPr lang="fr-FR" sz="2400" i="1" dirty="0">
                <a:latin typeface="Avenir Next LT Pro" panose="020B0504020202020204" pitchFamily="34" charset="0"/>
              </a:rPr>
              <a:t>Pourquoi mange-t-on des crêpes à la chandeleur ?</a:t>
            </a:r>
          </a:p>
          <a:p>
            <a:endParaRPr lang="fr-FR" sz="3200" b="1" dirty="0">
              <a:effectLst/>
            </a:endParaRPr>
          </a:p>
        </p:txBody>
      </p:sp>
      <p:pic>
        <p:nvPicPr>
          <p:cNvPr id="4" name="Image 3">
            <a:extLst>
              <a:ext uri="{FF2B5EF4-FFF2-40B4-BE49-F238E27FC236}">
                <a16:creationId xmlns:a16="http://schemas.microsoft.com/office/drawing/2014/main" id="{F05A79DF-5B16-24E9-A7A1-5772D80D1251}"/>
              </a:ext>
            </a:extLst>
          </p:cNvPr>
          <p:cNvPicPr>
            <a:picLocks noChangeAspect="1"/>
          </p:cNvPicPr>
          <p:nvPr/>
        </p:nvPicPr>
        <p:blipFill>
          <a:blip r:embed="rId3">
            <a:extLst>
              <a:ext uri="{28A0092B-C50C-407E-A947-70E740481C1C}">
                <a14:useLocalDpi xmlns:a14="http://schemas.microsoft.com/office/drawing/2010/main" val="0"/>
              </a:ext>
            </a:extLst>
          </a:blip>
          <a:srcRect l="-33073" r="49809"/>
          <a:stretch>
            <a:fillRect/>
          </a:stretch>
        </p:blipFill>
        <p:spPr>
          <a:xfrm>
            <a:off x="6268695" y="1233488"/>
            <a:ext cx="5384800" cy="4525963"/>
          </a:xfrm>
          <a:prstGeom prst="rect">
            <a:avLst/>
          </a:prstGeom>
          <a:noFill/>
          <a:effectLst>
            <a:outerShdw blurRad="50800" dist="38100" dir="2700000" algn="tl" rotWithShape="0">
              <a:prstClr val="black">
                <a:alpha val="40000"/>
              </a:prstClr>
            </a:outerShdw>
          </a:effectLst>
        </p:spPr>
      </p:pic>
      <p:sp>
        <p:nvSpPr>
          <p:cNvPr id="6" name="Titre 1">
            <a:extLst>
              <a:ext uri="{FF2B5EF4-FFF2-40B4-BE49-F238E27FC236}">
                <a16:creationId xmlns:a16="http://schemas.microsoft.com/office/drawing/2014/main" id="{32501791-8EC9-4760-DD12-9EF5AF280D19}"/>
              </a:ext>
            </a:extLst>
          </p:cNvPr>
          <p:cNvSpPr txBox="1">
            <a:spLocks/>
          </p:cNvSpPr>
          <p:nvPr/>
        </p:nvSpPr>
        <p:spPr bwMode="auto">
          <a:xfrm>
            <a:off x="541866" y="4516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fr-FR" sz="3600" b="1" dirty="0">
                <a:latin typeface="Avenir Next LT Pro" panose="020B0504020202020204" pitchFamily="34" charset="0"/>
              </a:rPr>
              <a:t>Page 6 – Secret de table</a:t>
            </a:r>
          </a:p>
        </p:txBody>
      </p:sp>
    </p:spTree>
    <p:extLst>
      <p:ext uri="{BB962C8B-B14F-4D97-AF65-F5344CB8AC3E}">
        <p14:creationId xmlns:p14="http://schemas.microsoft.com/office/powerpoint/2010/main" val="47430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7D3474-B83B-4809-9E73-0C51B1FBFCDA}"/>
              </a:ext>
            </a:extLst>
          </p:cNvPr>
          <p:cNvSpPr>
            <a:spLocks noGrp="1"/>
          </p:cNvSpPr>
          <p:nvPr>
            <p:ph type="title" idx="4294967295"/>
          </p:nvPr>
        </p:nvSpPr>
        <p:spPr>
          <a:xfrm>
            <a:off x="541866" y="42503"/>
            <a:ext cx="10972800" cy="1143000"/>
          </a:xfrm>
        </p:spPr>
        <p:txBody>
          <a:bodyPr/>
          <a:lstStyle/>
          <a:p>
            <a:pPr algn="l"/>
            <a:r>
              <a:rPr lang="fr-FR" sz="3600" b="1" dirty="0">
                <a:latin typeface="Avenir Next LT Pro" panose="020B0504020202020204" pitchFamily="34" charset="0"/>
              </a:rPr>
              <a:t>Page 7 – Agenda </a:t>
            </a:r>
          </a:p>
        </p:txBody>
      </p:sp>
      <p:sp>
        <p:nvSpPr>
          <p:cNvPr id="3" name="Espace réservé du contenu 2">
            <a:extLst>
              <a:ext uri="{FF2B5EF4-FFF2-40B4-BE49-F238E27FC236}">
                <a16:creationId xmlns:a16="http://schemas.microsoft.com/office/drawing/2014/main" id="{1836D1EB-5127-4048-8FDD-5B85F6B89C7E}"/>
              </a:ext>
            </a:extLst>
          </p:cNvPr>
          <p:cNvSpPr>
            <a:spLocks noGrp="1"/>
          </p:cNvSpPr>
          <p:nvPr>
            <p:ph idx="4294967295"/>
          </p:nvPr>
        </p:nvSpPr>
        <p:spPr>
          <a:xfrm>
            <a:off x="541866" y="1921893"/>
            <a:ext cx="8473797" cy="1352008"/>
          </a:xfrm>
        </p:spPr>
        <p:txBody>
          <a:bodyPr/>
          <a:lstStyle/>
          <a:p>
            <a:r>
              <a:rPr lang="fr-FR" sz="2000" dirty="0">
                <a:latin typeface="Avenir Next LT Pro" panose="020B0504020202020204" pitchFamily="34" charset="0"/>
              </a:rPr>
              <a:t>Evènements &amp; partenariats METRO </a:t>
            </a:r>
            <a:br>
              <a:rPr lang="fr-FR" sz="2000" dirty="0">
                <a:latin typeface="Avenir Next LT Pro" panose="020B0504020202020204" pitchFamily="34" charset="0"/>
              </a:rPr>
            </a:br>
            <a:endParaRPr lang="fr-FR" sz="2000" dirty="0">
              <a:latin typeface="Avenir Next LT Pro" panose="020B0504020202020204" pitchFamily="34" charset="0"/>
            </a:endParaRPr>
          </a:p>
        </p:txBody>
      </p:sp>
      <p:sp>
        <p:nvSpPr>
          <p:cNvPr id="4" name="Espace réservé du contenu 2">
            <a:extLst>
              <a:ext uri="{FF2B5EF4-FFF2-40B4-BE49-F238E27FC236}">
                <a16:creationId xmlns:a16="http://schemas.microsoft.com/office/drawing/2014/main" id="{E37B2ED7-B7A5-A605-87CF-21A6C7102CF6}"/>
              </a:ext>
            </a:extLst>
          </p:cNvPr>
          <p:cNvSpPr txBox="1">
            <a:spLocks/>
          </p:cNvSpPr>
          <p:nvPr/>
        </p:nvSpPr>
        <p:spPr bwMode="auto">
          <a:xfrm>
            <a:off x="909611" y="6390364"/>
            <a:ext cx="12605963" cy="38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2000" dirty="0">
                <a:latin typeface="Avenir Next LT Pro" panose="020B0504020202020204" pitchFamily="34" charset="0"/>
              </a:rPr>
              <a:t>METRO : communiquer les évènements et partenariats d’ici le 07/11</a:t>
            </a:r>
          </a:p>
        </p:txBody>
      </p:sp>
      <p:pic>
        <p:nvPicPr>
          <p:cNvPr id="6" name="Image 5">
            <a:extLst>
              <a:ext uri="{FF2B5EF4-FFF2-40B4-BE49-F238E27FC236}">
                <a16:creationId xmlns:a16="http://schemas.microsoft.com/office/drawing/2014/main" id="{BE8627D5-3E38-4F7D-4BDB-C8015637FDA1}"/>
              </a:ext>
            </a:extLst>
          </p:cNvPr>
          <p:cNvPicPr>
            <a:picLocks noChangeAspect="1"/>
          </p:cNvPicPr>
          <p:nvPr/>
        </p:nvPicPr>
        <p:blipFill>
          <a:blip r:embed="rId2">
            <a:extLst>
              <a:ext uri="{28A0092B-C50C-407E-A947-70E740481C1C}">
                <a14:useLocalDpi xmlns:a14="http://schemas.microsoft.com/office/drawing/2010/main" val="0"/>
              </a:ext>
            </a:extLst>
          </a:blip>
          <a:srcRect l="50548" r="-52"/>
          <a:stretch>
            <a:fillRect/>
          </a:stretch>
        </p:blipFill>
        <p:spPr>
          <a:xfrm>
            <a:off x="8452022" y="1233488"/>
            <a:ext cx="3201472" cy="4525963"/>
          </a:xfrm>
          <a:prstGeom prst="rect">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53543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1C1FFE-2F99-4571-83F0-2C0C70107F65}"/>
              </a:ext>
            </a:extLst>
          </p:cNvPr>
          <p:cNvSpPr>
            <a:spLocks noGrp="1"/>
          </p:cNvSpPr>
          <p:nvPr>
            <p:ph type="title" idx="4294967295"/>
          </p:nvPr>
        </p:nvSpPr>
        <p:spPr>
          <a:xfrm>
            <a:off x="532552" y="46647"/>
            <a:ext cx="10972800" cy="1143000"/>
          </a:xfrm>
        </p:spPr>
        <p:txBody>
          <a:bodyPr/>
          <a:lstStyle/>
          <a:p>
            <a:pPr algn="l"/>
            <a:r>
              <a:rPr lang="fr-FR" sz="3600" b="1" dirty="0">
                <a:latin typeface="Avenir Next LT Pro" panose="020B0504020202020204" pitchFamily="34" charset="0"/>
              </a:rPr>
              <a:t>Pages 8&amp;9 +10&amp;11 – Tendances </a:t>
            </a:r>
          </a:p>
        </p:txBody>
      </p:sp>
      <p:sp>
        <p:nvSpPr>
          <p:cNvPr id="3" name="Espace réservé du contenu 2">
            <a:extLst>
              <a:ext uri="{FF2B5EF4-FFF2-40B4-BE49-F238E27FC236}">
                <a16:creationId xmlns:a16="http://schemas.microsoft.com/office/drawing/2014/main" id="{455BFFD1-FB59-4398-903E-EC7F0A48585D}"/>
              </a:ext>
            </a:extLst>
          </p:cNvPr>
          <p:cNvSpPr>
            <a:spLocks noGrp="1"/>
          </p:cNvSpPr>
          <p:nvPr>
            <p:ph idx="4294967295"/>
          </p:nvPr>
        </p:nvSpPr>
        <p:spPr>
          <a:xfrm>
            <a:off x="567721" y="1046345"/>
            <a:ext cx="7603539" cy="5058121"/>
          </a:xfrm>
        </p:spPr>
        <p:txBody>
          <a:bodyPr/>
          <a:lstStyle/>
          <a:p>
            <a:pPr marL="0" indent="0">
              <a:buNone/>
            </a:pPr>
            <a:r>
              <a:rPr lang="fr-FR" sz="2000" dirty="0">
                <a:latin typeface="Avenir Next LT Pro" panose="020B0504020202020204" pitchFamily="34" charset="0"/>
              </a:rPr>
              <a:t>Mise en avant </a:t>
            </a:r>
            <a:r>
              <a:rPr lang="fr-FR" sz="2000" b="1" dirty="0">
                <a:latin typeface="Avenir Next LT Pro" panose="020B0504020202020204" pitchFamily="34" charset="0"/>
              </a:rPr>
              <a:t>d’1 ou 2 tendances </a:t>
            </a:r>
            <a:r>
              <a:rPr lang="fr-FR" sz="2000" dirty="0">
                <a:latin typeface="Avenir Next LT Pro" panose="020B0504020202020204" pitchFamily="34" charset="0"/>
              </a:rPr>
              <a:t>en restauration </a:t>
            </a:r>
            <a:r>
              <a:rPr lang="fr-FR" sz="2000" b="1" dirty="0">
                <a:latin typeface="Avenir Next LT Pro" panose="020B0504020202020204" pitchFamily="34" charset="0"/>
              </a:rPr>
              <a:t>sur 4 pages</a:t>
            </a:r>
            <a:endParaRPr lang="fr-FR" sz="1400" dirty="0"/>
          </a:p>
          <a:p>
            <a:endParaRPr lang="fr-FR" sz="1400" dirty="0">
              <a:latin typeface="Avenir Next LT Pro" panose="020B0504020202020204" pitchFamily="34" charset="0"/>
            </a:endParaRPr>
          </a:p>
          <a:p>
            <a:pPr marL="0" indent="0">
              <a:buNone/>
            </a:pPr>
            <a:endParaRPr lang="fr-FR" sz="1800" b="1" dirty="0">
              <a:latin typeface="Avenir Next LT Pro" panose="020B0504020202020204" pitchFamily="34" charset="0"/>
            </a:endParaRPr>
          </a:p>
          <a:p>
            <a:r>
              <a:rPr lang="fr-FR" sz="1800" b="1" dirty="0">
                <a:latin typeface="Avenir Next LT Pro" panose="020B0504020202020204" pitchFamily="34" charset="0"/>
              </a:rPr>
              <a:t>Le concept du mono produit</a:t>
            </a:r>
            <a:br>
              <a:rPr lang="fr-FR" sz="1800" b="1" dirty="0">
                <a:latin typeface="Avenir Next LT Pro" panose="020B0504020202020204" pitchFamily="34" charset="0"/>
              </a:rPr>
            </a:br>
            <a:endParaRPr lang="fr-FR" sz="1800" b="1" dirty="0">
              <a:latin typeface="Avenir Next LT Pro" panose="020B0504020202020204" pitchFamily="34" charset="0"/>
            </a:endParaRPr>
          </a:p>
          <a:p>
            <a:r>
              <a:rPr lang="fr-FR" sz="1800" b="1" dirty="0">
                <a:latin typeface="Avenir Next LT Pro" panose="020B0504020202020204" pitchFamily="34" charset="0"/>
              </a:rPr>
              <a:t>Les formules brunch</a:t>
            </a:r>
          </a:p>
          <a:p>
            <a:endParaRPr lang="fr-FR" sz="1800" b="1" dirty="0">
              <a:latin typeface="Avenir Next LT Pro" panose="020B0504020202020204" pitchFamily="34" charset="0"/>
            </a:endParaRPr>
          </a:p>
          <a:p>
            <a:r>
              <a:rPr lang="fr-FR" sz="1800" b="1" dirty="0">
                <a:latin typeface="Avenir Next LT Pro" panose="020B0504020202020204" pitchFamily="34" charset="0"/>
              </a:rPr>
              <a:t>Les boissons Gourmandes : </a:t>
            </a:r>
            <a:br>
              <a:rPr lang="fr-FR" sz="1800" b="1" dirty="0">
                <a:latin typeface="Avenir Next LT Pro" panose="020B0504020202020204" pitchFamily="34" charset="0"/>
              </a:rPr>
            </a:br>
            <a:r>
              <a:rPr lang="fr-FR" sz="1600" dirty="0">
                <a:latin typeface="Avenir Next LT Pro" panose="020B0504020202020204" pitchFamily="34" charset="0"/>
              </a:rPr>
              <a:t>boissons de spécialité, distribuées au sein des coffee shops, intégrant des notions d’innovation, de convivialité ou encore de responsabilité environnementale. Mais toujours avec gourmandise et des  créations insolites et des associations de saveurs éclectiques.</a:t>
            </a:r>
            <a:br>
              <a:rPr lang="fr-FR" sz="1800" b="1" dirty="0">
                <a:latin typeface="Avenir Next LT Pro" panose="020B0504020202020204" pitchFamily="34" charset="0"/>
              </a:rPr>
            </a:br>
            <a:endParaRPr lang="fr-FR" sz="1800" b="1" dirty="0">
              <a:latin typeface="Avenir Next LT Pro" panose="020B0504020202020204" pitchFamily="34" charset="0"/>
            </a:endParaRPr>
          </a:p>
          <a:p>
            <a:r>
              <a:rPr lang="fr-FR" sz="1800" b="1" dirty="0">
                <a:latin typeface="Avenir Next LT Pro" panose="020B0504020202020204" pitchFamily="34" charset="0"/>
              </a:rPr>
              <a:t>Les </a:t>
            </a:r>
            <a:r>
              <a:rPr lang="fr-FR" sz="1800" b="1" dirty="0" err="1">
                <a:latin typeface="Avenir Next LT Pro" panose="020B0504020202020204" pitchFamily="34" charset="0"/>
              </a:rPr>
              <a:t>taquerias</a:t>
            </a:r>
            <a:r>
              <a:rPr lang="fr-FR" sz="1800" b="1" dirty="0">
                <a:latin typeface="Avenir Next LT Pro" panose="020B0504020202020204" pitchFamily="34" charset="0"/>
              </a:rPr>
              <a:t> : </a:t>
            </a:r>
            <a:br>
              <a:rPr lang="fr-FR" sz="1600" dirty="0">
                <a:latin typeface="Avenir Next LT Pro" panose="020B0504020202020204" pitchFamily="34" charset="0"/>
              </a:rPr>
            </a:br>
            <a:r>
              <a:rPr lang="fr-FR" sz="1600" dirty="0">
                <a:latin typeface="Avenir Next LT Pro" panose="020B0504020202020204" pitchFamily="34" charset="0"/>
              </a:rPr>
              <a:t>inspirés de la </a:t>
            </a:r>
            <a:r>
              <a:rPr lang="fr-FR" sz="1600" dirty="0" err="1">
                <a:latin typeface="Avenir Next LT Pro" panose="020B0504020202020204" pitchFamily="34" charset="0"/>
              </a:rPr>
              <a:t>street</a:t>
            </a:r>
            <a:r>
              <a:rPr lang="fr-FR" sz="1600" dirty="0">
                <a:latin typeface="Avenir Next LT Pro" panose="020B0504020202020204" pitchFamily="34" charset="0"/>
              </a:rPr>
              <a:t> </a:t>
            </a:r>
            <a:r>
              <a:rPr lang="fr-FR" sz="1600" dirty="0" err="1">
                <a:latin typeface="Avenir Next LT Pro" panose="020B0504020202020204" pitchFamily="34" charset="0"/>
              </a:rPr>
              <a:t>food</a:t>
            </a:r>
            <a:r>
              <a:rPr lang="fr-FR" sz="1600" dirty="0">
                <a:latin typeface="Avenir Next LT Pro" panose="020B0504020202020204" pitchFamily="34" charset="0"/>
              </a:rPr>
              <a:t> mais qui proposent des recettes goûteuses venues du Mexique, de l’Argentine et du Pérou. </a:t>
            </a:r>
          </a:p>
          <a:p>
            <a:pPr marL="0" indent="0">
              <a:buNone/>
            </a:pPr>
            <a:endParaRPr lang="fr-FR" sz="1800" b="1" dirty="0">
              <a:latin typeface="Avenir Next LT Pro" panose="020B0504020202020204" pitchFamily="34" charset="0"/>
            </a:endParaRPr>
          </a:p>
          <a:p>
            <a:r>
              <a:rPr lang="fr-FR" sz="1800" b="1" dirty="0">
                <a:latin typeface="Avenir Next LT Pro" panose="020B0504020202020204" pitchFamily="34" charset="0"/>
              </a:rPr>
              <a:t>Les concours des cuisines durables</a:t>
            </a:r>
          </a:p>
        </p:txBody>
      </p:sp>
      <p:pic>
        <p:nvPicPr>
          <p:cNvPr id="9" name="Image 8">
            <a:extLst>
              <a:ext uri="{FF2B5EF4-FFF2-40B4-BE49-F238E27FC236}">
                <a16:creationId xmlns:a16="http://schemas.microsoft.com/office/drawing/2014/main" id="{62F5BF7B-0C69-1EC7-C861-637CD0B6AC7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55469" y="1248324"/>
            <a:ext cx="3393679" cy="2375172"/>
          </a:xfrm>
          <a:prstGeom prst="rect">
            <a:avLst/>
          </a:prstGeom>
          <a:effectLst>
            <a:outerShdw blurRad="50800" dist="38100" dir="2700000" algn="tl" rotWithShape="0">
              <a:prstClr val="black">
                <a:alpha val="40000"/>
              </a:prstClr>
            </a:outerShdw>
          </a:effectLst>
        </p:spPr>
      </p:pic>
      <p:pic>
        <p:nvPicPr>
          <p:cNvPr id="15" name="Image 14">
            <a:extLst>
              <a:ext uri="{FF2B5EF4-FFF2-40B4-BE49-F238E27FC236}">
                <a16:creationId xmlns:a16="http://schemas.microsoft.com/office/drawing/2014/main" id="{13942FB6-6FED-3A59-F6A1-CE41FFEBE90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273293" y="3929207"/>
            <a:ext cx="3381038" cy="236729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05588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6CDF75-58EC-47A5-AB44-2BDC7CEEDF78}"/>
              </a:ext>
            </a:extLst>
          </p:cNvPr>
          <p:cNvSpPr>
            <a:spLocks noGrp="1"/>
          </p:cNvSpPr>
          <p:nvPr>
            <p:ph type="title" idx="4294967295"/>
          </p:nvPr>
        </p:nvSpPr>
        <p:spPr>
          <a:xfrm>
            <a:off x="542747" y="325027"/>
            <a:ext cx="9104313" cy="1143000"/>
          </a:xfrm>
        </p:spPr>
        <p:txBody>
          <a:bodyPr/>
          <a:lstStyle/>
          <a:p>
            <a:pPr algn="l"/>
            <a:r>
              <a:rPr lang="fr-FR" sz="3600" b="1" dirty="0">
                <a:latin typeface="Avenir Next LT Pro" panose="020B0504020202020204" pitchFamily="34" charset="0"/>
              </a:rPr>
              <a:t>Pages 12, 13, 14, 15, 16&amp;17 </a:t>
            </a:r>
            <a:br>
              <a:rPr lang="fr-FR" sz="3600" b="1" dirty="0">
                <a:latin typeface="Avenir Next LT Pro" panose="020B0504020202020204" pitchFamily="34" charset="0"/>
              </a:rPr>
            </a:br>
            <a:r>
              <a:rPr lang="fr-FR" sz="3600" b="1" dirty="0">
                <a:latin typeface="Avenir Next LT Pro" panose="020B0504020202020204" pitchFamily="34" charset="0"/>
              </a:rPr>
              <a:t>Chef à la une </a:t>
            </a:r>
          </a:p>
        </p:txBody>
      </p:sp>
      <p:sp>
        <p:nvSpPr>
          <p:cNvPr id="3" name="Espace réservé du contenu 2">
            <a:extLst>
              <a:ext uri="{FF2B5EF4-FFF2-40B4-BE49-F238E27FC236}">
                <a16:creationId xmlns:a16="http://schemas.microsoft.com/office/drawing/2014/main" id="{28455124-B9A9-4E78-876C-15187B48E3AB}"/>
              </a:ext>
            </a:extLst>
          </p:cNvPr>
          <p:cNvSpPr>
            <a:spLocks noGrp="1"/>
          </p:cNvSpPr>
          <p:nvPr>
            <p:ph idx="4294967295"/>
          </p:nvPr>
        </p:nvSpPr>
        <p:spPr>
          <a:xfrm>
            <a:off x="557213" y="1916113"/>
            <a:ext cx="6427788" cy="3395720"/>
          </a:xfrm>
        </p:spPr>
        <p:txBody>
          <a:bodyPr/>
          <a:lstStyle/>
          <a:p>
            <a:pPr marL="0" indent="0">
              <a:buNone/>
            </a:pPr>
            <a:r>
              <a:rPr lang="fr-FR" sz="1800" b="1" dirty="0">
                <a:latin typeface="Avenir Next LT Pro" panose="020B0504020202020204" pitchFamily="34" charset="0"/>
              </a:rPr>
              <a:t>Présentation du chef : </a:t>
            </a:r>
            <a:br>
              <a:rPr lang="fr-FR" sz="1800" b="1" dirty="0">
                <a:latin typeface="Avenir Next LT Pro" panose="020B0504020202020204" pitchFamily="34" charset="0"/>
              </a:rPr>
            </a:br>
            <a:r>
              <a:rPr lang="fr-FR" sz="1600" dirty="0">
                <a:latin typeface="Avenir Next LT Pro" panose="020B0504020202020204" pitchFamily="34" charset="0"/>
              </a:rPr>
              <a:t>son parcours, ses restaurants, sa cuisine </a:t>
            </a:r>
            <a:endParaRPr lang="fr-FR" sz="1800" dirty="0">
              <a:latin typeface="Avenir Next LT Pro" panose="020B0504020202020204" pitchFamily="34" charset="0"/>
            </a:endParaRPr>
          </a:p>
          <a:p>
            <a:pPr marL="0" indent="0">
              <a:buNone/>
            </a:pPr>
            <a:endParaRPr lang="fr-FR" sz="1800" b="1" dirty="0">
              <a:latin typeface="Avenir Next LT Pro" panose="020B0504020202020204" pitchFamily="34" charset="0"/>
            </a:endParaRPr>
          </a:p>
          <a:p>
            <a:pPr marL="0" indent="0">
              <a:buNone/>
            </a:pPr>
            <a:r>
              <a:rPr lang="fr-FR" sz="1800" b="1" dirty="0">
                <a:latin typeface="Avenir Next LT Pro" panose="020B0504020202020204" pitchFamily="34" charset="0"/>
              </a:rPr>
              <a:t>Semaine</a:t>
            </a:r>
            <a:endParaRPr lang="fr-FR" sz="1800" dirty="0">
              <a:latin typeface="Avenir Next LT Pro" panose="020B0504020202020204" pitchFamily="34" charset="0"/>
            </a:endParaRPr>
          </a:p>
          <a:p>
            <a:pPr marL="0" indent="0">
              <a:buNone/>
            </a:pPr>
            <a:r>
              <a:rPr lang="fr-FR" sz="1600" dirty="0">
                <a:latin typeface="Avenir Next LT Pro" panose="020B0504020202020204" pitchFamily="34" charset="0"/>
              </a:rPr>
              <a:t>3 recettes : pas forcément entrée/plat/dessert</a:t>
            </a:r>
          </a:p>
          <a:p>
            <a:pPr marL="0" indent="0">
              <a:buNone/>
            </a:pPr>
            <a:endParaRPr lang="fr-FR" sz="1800" dirty="0">
              <a:latin typeface="Avenir Next LT Pro" panose="020B0504020202020204" pitchFamily="34" charset="0"/>
            </a:endParaRPr>
          </a:p>
          <a:p>
            <a:pPr marL="0" indent="0">
              <a:buNone/>
            </a:pPr>
            <a:r>
              <a:rPr lang="fr-FR" sz="1800" b="1" dirty="0">
                <a:latin typeface="Avenir Next LT Pro" panose="020B0504020202020204" pitchFamily="34" charset="0"/>
              </a:rPr>
              <a:t>Iconographie à prévoir </a:t>
            </a:r>
            <a:r>
              <a:rPr lang="fr-FR" sz="1800" dirty="0">
                <a:latin typeface="Avenir Next LT Pro" panose="020B0504020202020204" pitchFamily="34" charset="0"/>
              </a:rPr>
              <a:t>: </a:t>
            </a:r>
            <a:br>
              <a:rPr lang="fr-FR" sz="1800" dirty="0">
                <a:latin typeface="Avenir Next LT Pro" panose="020B0504020202020204" pitchFamily="34" charset="0"/>
              </a:rPr>
            </a:br>
            <a:r>
              <a:rPr lang="fr-FR" sz="1600" dirty="0">
                <a:latin typeface="Avenir Next LT Pro" panose="020B0504020202020204" pitchFamily="34" charset="0"/>
              </a:rPr>
              <a:t>portrait du chef, </a:t>
            </a:r>
            <a:br>
              <a:rPr lang="fr-FR" sz="1600" dirty="0">
                <a:latin typeface="Avenir Next LT Pro" panose="020B0504020202020204" pitchFamily="34" charset="0"/>
              </a:rPr>
            </a:br>
            <a:r>
              <a:rPr lang="fr-FR" sz="1600" dirty="0">
                <a:latin typeface="Avenir Next LT Pro" panose="020B0504020202020204" pitchFamily="34" charset="0"/>
              </a:rPr>
              <a:t>plat signature, </a:t>
            </a:r>
            <a:br>
              <a:rPr lang="fr-FR" sz="1600" dirty="0">
                <a:latin typeface="Avenir Next LT Pro" panose="020B0504020202020204" pitchFamily="34" charset="0"/>
              </a:rPr>
            </a:br>
            <a:r>
              <a:rPr lang="fr-FR" sz="1600" dirty="0">
                <a:latin typeface="Avenir Next LT Pro" panose="020B0504020202020204" pitchFamily="34" charset="0"/>
              </a:rPr>
              <a:t>photo du restaurant (extérieur et intérieur), </a:t>
            </a:r>
            <a:br>
              <a:rPr lang="fr-FR" sz="1600" dirty="0">
                <a:latin typeface="Avenir Next LT Pro" panose="020B0504020202020204" pitchFamily="34" charset="0"/>
              </a:rPr>
            </a:br>
            <a:r>
              <a:rPr lang="fr-FR" sz="1600" dirty="0">
                <a:latin typeface="Avenir Next LT Pro" panose="020B0504020202020204" pitchFamily="34" charset="0"/>
              </a:rPr>
              <a:t>photos des cuisines et des ingrédients, astuces/conseils </a:t>
            </a:r>
          </a:p>
          <a:p>
            <a:pPr marL="0" indent="0">
              <a:buNone/>
            </a:pPr>
            <a:endParaRPr lang="fr-FR" sz="2000" dirty="0">
              <a:latin typeface="Avenir Next LT Pro" panose="020B0504020202020204" pitchFamily="34" charset="0"/>
            </a:endParaRPr>
          </a:p>
          <a:p>
            <a:endParaRPr lang="fr-FR" sz="2000" dirty="0">
              <a:latin typeface="Avenir Next LT Pro" panose="020B0504020202020204" pitchFamily="34" charset="0"/>
            </a:endParaRPr>
          </a:p>
          <a:p>
            <a:endParaRPr lang="fr-FR" sz="2000" dirty="0">
              <a:latin typeface="Avenir Next LT Pro" panose="020B0504020202020204" pitchFamily="34" charset="0"/>
            </a:endParaRPr>
          </a:p>
          <a:p>
            <a:endParaRPr lang="fr-FR" sz="2000" dirty="0">
              <a:latin typeface="Avenir Next LT Pro" panose="020B0504020202020204" pitchFamily="34" charset="0"/>
            </a:endParaRPr>
          </a:p>
          <a:p>
            <a:endParaRPr lang="fr-FR" sz="2000" dirty="0">
              <a:latin typeface="Avenir Next LT Pro" panose="020B0504020202020204" pitchFamily="34" charset="0"/>
            </a:endParaRPr>
          </a:p>
          <a:p>
            <a:endParaRPr lang="fr-FR" sz="2000" dirty="0">
              <a:latin typeface="Avenir Next LT Pro" panose="020B0504020202020204" pitchFamily="34" charset="0"/>
            </a:endParaRPr>
          </a:p>
          <a:p>
            <a:endParaRPr lang="fr-FR" sz="2000" dirty="0">
              <a:latin typeface="Avenir Next LT Pro" panose="020B0504020202020204" pitchFamily="34" charset="0"/>
            </a:endParaRPr>
          </a:p>
        </p:txBody>
      </p:sp>
      <p:pic>
        <p:nvPicPr>
          <p:cNvPr id="4" name="Image 3" descr="Une image contenant texte, produits de boulangerie, dessert, Snack&#10;&#10;Le contenu généré par l’IA peut être incorrect.">
            <a:extLst>
              <a:ext uri="{FF2B5EF4-FFF2-40B4-BE49-F238E27FC236}">
                <a16:creationId xmlns:a16="http://schemas.microsoft.com/office/drawing/2014/main" id="{B81BB4A6-404B-91FF-4519-99EFC20B45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0509" y="2421288"/>
            <a:ext cx="2828744" cy="1980000"/>
          </a:xfrm>
          <a:prstGeom prst="rect">
            <a:avLst/>
          </a:prstGeom>
          <a:ln>
            <a:solidFill>
              <a:schemeClr val="bg1">
                <a:lumMod val="85000"/>
              </a:schemeClr>
            </a:solidFill>
          </a:ln>
        </p:spPr>
      </p:pic>
      <p:pic>
        <p:nvPicPr>
          <p:cNvPr id="5" name="Image 4" descr="Une image contenant habits, texte, personne, Visage humain&#10;&#10;Le contenu généré par l’IA peut être incorrect.">
            <a:extLst>
              <a:ext uri="{FF2B5EF4-FFF2-40B4-BE49-F238E27FC236}">
                <a16:creationId xmlns:a16="http://schemas.microsoft.com/office/drawing/2014/main" id="{B36A62AE-2B31-E083-4ED8-58BFDB88AB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0509" y="153488"/>
            <a:ext cx="2828744" cy="1980000"/>
          </a:xfrm>
          <a:prstGeom prst="rect">
            <a:avLst/>
          </a:prstGeom>
          <a:ln>
            <a:solidFill>
              <a:schemeClr val="bg1">
                <a:lumMod val="85000"/>
              </a:schemeClr>
            </a:solidFill>
          </a:ln>
        </p:spPr>
      </p:pic>
      <p:pic>
        <p:nvPicPr>
          <p:cNvPr id="6" name="Image 5" descr="Une image contenant texte, nourriture, assiette, menu&#10;&#10;Le contenu généré par l’IA peut être incorrect.">
            <a:extLst>
              <a:ext uri="{FF2B5EF4-FFF2-40B4-BE49-F238E27FC236}">
                <a16:creationId xmlns:a16="http://schemas.microsoft.com/office/drawing/2014/main" id="{1D11D36A-2C30-2A70-F82A-C011C49FB7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1362" y="4689088"/>
            <a:ext cx="2827891" cy="1980000"/>
          </a:xfrm>
          <a:prstGeom prst="rect">
            <a:avLst/>
          </a:prstGeom>
          <a:ln>
            <a:solidFill>
              <a:schemeClr val="bg1">
                <a:lumMod val="85000"/>
              </a:schemeClr>
            </a:solidFill>
          </a:ln>
        </p:spPr>
      </p:pic>
      <p:pic>
        <p:nvPicPr>
          <p:cNvPr id="8" name="Image 7">
            <a:extLst>
              <a:ext uri="{FF2B5EF4-FFF2-40B4-BE49-F238E27FC236}">
                <a16:creationId xmlns:a16="http://schemas.microsoft.com/office/drawing/2014/main" id="{57E2943E-772E-0330-9AA4-E5CCAA3B4EF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804688" y="153488"/>
            <a:ext cx="2829187" cy="1980000"/>
          </a:xfrm>
          <a:prstGeom prst="rect">
            <a:avLst/>
          </a:prstGeom>
          <a:effectLst>
            <a:outerShdw blurRad="50800" dist="38100" dir="2700000" algn="tl" rotWithShape="0">
              <a:prstClr val="black">
                <a:alpha val="40000"/>
              </a:prstClr>
            </a:outerShdw>
          </a:effectLst>
        </p:spPr>
      </p:pic>
      <p:pic>
        <p:nvPicPr>
          <p:cNvPr id="10" name="Image 9">
            <a:extLst>
              <a:ext uri="{FF2B5EF4-FFF2-40B4-BE49-F238E27FC236}">
                <a16:creationId xmlns:a16="http://schemas.microsoft.com/office/drawing/2014/main" id="{91734780-E938-68F7-42B1-C1D462F973E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819399" y="2435269"/>
            <a:ext cx="2829187" cy="1980000"/>
          </a:xfrm>
          <a:prstGeom prst="rect">
            <a:avLst/>
          </a:prstGeom>
          <a:effectLst>
            <a:outerShdw blurRad="50800" dist="38100" dir="2700000" algn="tl" rotWithShape="0">
              <a:prstClr val="black">
                <a:alpha val="40000"/>
              </a:prstClr>
            </a:outerShdw>
          </a:effectLst>
        </p:spPr>
      </p:pic>
      <p:pic>
        <p:nvPicPr>
          <p:cNvPr id="12" name="Image 11">
            <a:extLst>
              <a:ext uri="{FF2B5EF4-FFF2-40B4-BE49-F238E27FC236}">
                <a16:creationId xmlns:a16="http://schemas.microsoft.com/office/drawing/2014/main" id="{4C1C9AC2-2ED5-A214-9AB7-43DDF933A67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801764" y="4675107"/>
            <a:ext cx="2829187" cy="1980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14837955"/>
      </p:ext>
    </p:extLst>
  </p:cSld>
  <p:clrMapOvr>
    <a:masterClrMapping/>
  </p:clrMapOvr>
</p:sld>
</file>

<file path=ppt/theme/theme1.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8538D0DD3BB884F879E7A293BBEC3B4" ma:contentTypeVersion="7" ma:contentTypeDescription="Crée un document." ma:contentTypeScope="" ma:versionID="fa967d4e65d03d90354898ce260ac7de">
  <xsd:schema xmlns:xsd="http://www.w3.org/2001/XMLSchema" xmlns:xs="http://www.w3.org/2001/XMLSchema" xmlns:p="http://schemas.microsoft.com/office/2006/metadata/properties" xmlns:ns3="cff9fb1f-4cb5-40da-bc88-dae69ef8e188" xmlns:ns4="13055240-6747-4554-b766-35312c4273f3" targetNamespace="http://schemas.microsoft.com/office/2006/metadata/properties" ma:root="true" ma:fieldsID="bd6c354502184a8648ec17f382fd499d" ns3:_="" ns4:_="">
    <xsd:import namespace="cff9fb1f-4cb5-40da-bc88-dae69ef8e188"/>
    <xsd:import namespace="13055240-6747-4554-b766-35312c4273f3"/>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f9fb1f-4cb5-40da-bc88-dae69ef8e1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3055240-6747-4554-b766-35312c4273f3" elementFormDefault="qualified">
    <xsd:import namespace="http://schemas.microsoft.com/office/2006/documentManagement/types"/>
    <xsd:import namespace="http://schemas.microsoft.com/office/infopath/2007/PartnerControls"/>
    <xsd:element name="SharedWithUsers" ma:index="12"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Partagé avec détails" ma:internalName="SharedWithDetails" ma:readOnly="true">
      <xsd:simpleType>
        <xsd:restriction base="dms:Note">
          <xsd:maxLength value="255"/>
        </xsd:restriction>
      </xsd:simpleType>
    </xsd:element>
    <xsd:element name="SharingHintHash" ma:index="14" nillable="true" ma:displayName="Partage du hachage d’indicateu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cff9fb1f-4cb5-40da-bc88-dae69ef8e18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46AAE81-0D92-4F10-BEFD-7D463F9870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f9fb1f-4cb5-40da-bc88-dae69ef8e188"/>
    <ds:schemaRef ds:uri="13055240-6747-4554-b766-35312c4273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C92B3AB-C9FC-49E6-B2F3-383B68018533}">
  <ds:schemaRefs>
    <ds:schemaRef ds:uri="http://purl.org/dc/terms/"/>
    <ds:schemaRef ds:uri="http://www.w3.org/XML/1998/namespace"/>
    <ds:schemaRef ds:uri="http://purl.org/dc/dcmitype/"/>
    <ds:schemaRef ds:uri="13055240-6747-4554-b766-35312c4273f3"/>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cff9fb1f-4cb5-40da-bc88-dae69ef8e188"/>
    <ds:schemaRef ds:uri="http://schemas.microsoft.com/office/2006/metadata/properties"/>
  </ds:schemaRefs>
</ds:datastoreItem>
</file>

<file path=customXml/itemProps3.xml><?xml version="1.0" encoding="utf-8"?>
<ds:datastoreItem xmlns:ds="http://schemas.openxmlformats.org/officeDocument/2006/customXml" ds:itemID="{8FEEF3DB-C007-46AB-AC09-F684E8FB9E24}">
  <ds:schemaRefs>
    <ds:schemaRef ds:uri="http://schemas.microsoft.com/sharepoint/v3/contenttype/forms"/>
  </ds:schemaRefs>
</ds:datastoreItem>
</file>

<file path=docMetadata/LabelInfo.xml><?xml version="1.0" encoding="utf-8"?>
<clbl:labelList xmlns:clbl="http://schemas.microsoft.com/office/2020/mipLabelMetadata">
  <clbl:label id="{e8583b8a-e4ed-43ea-b306-da2acb0ddc9c}" enabled="0" method="" siteId="{e8583b8a-e4ed-43ea-b306-da2acb0ddc9c}" removed="1"/>
</clbl:labelList>
</file>

<file path=docProps/app.xml><?xml version="1.0" encoding="utf-8"?>
<Properties xmlns="http://schemas.openxmlformats.org/officeDocument/2006/extended-properties" xmlns:vt="http://schemas.openxmlformats.org/officeDocument/2006/docPropsVTypes">
  <Template/>
  <TotalTime>9763</TotalTime>
  <Words>2060</Words>
  <Application>Microsoft Office PowerPoint</Application>
  <PresentationFormat>Grand écran</PresentationFormat>
  <Paragraphs>329</Paragraphs>
  <Slides>35</Slides>
  <Notes>18</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35</vt:i4>
      </vt:variant>
    </vt:vector>
  </HeadingPairs>
  <TitlesOfParts>
    <vt:vector size="41" baseType="lpstr">
      <vt:lpstr>Avenir Next LT Pro</vt:lpstr>
      <vt:lpstr>Helvetica</vt:lpstr>
      <vt:lpstr>Arial</vt:lpstr>
      <vt:lpstr>Calibri</vt:lpstr>
      <vt:lpstr>Aptos</vt:lpstr>
      <vt:lpstr>1_Thème Office</vt:lpstr>
      <vt:lpstr>Magazine METRO #16 Promo D/E -  Février  </vt:lpstr>
      <vt:lpstr>Présentation PowerPoint</vt:lpstr>
      <vt:lpstr>Couverture</vt:lpstr>
      <vt:lpstr>Page 3 – Edito Sommaire</vt:lpstr>
      <vt:lpstr>Page 4-5 – News</vt:lpstr>
      <vt:lpstr>Présentation PowerPoint</vt:lpstr>
      <vt:lpstr>Page 7 – Agenda </vt:lpstr>
      <vt:lpstr>Pages 8&amp;9 +10&amp;11 – Tendances </vt:lpstr>
      <vt:lpstr>Pages 12, 13, 14, 15, 16&amp;17  Chef à la une </vt:lpstr>
      <vt:lpstr>Pages 18&amp;19 – 20&amp;21 – Reportage producteur </vt:lpstr>
      <vt:lpstr>Pages 22&amp;23 - MDD</vt:lpstr>
      <vt:lpstr>Page 25 – Shopping Catégorie</vt:lpstr>
      <vt:lpstr>Pages 26&amp; 27 - 28 &amp; 29 – Duel de chefs</vt:lpstr>
      <vt:lpstr>Pages 30&amp;31 – 32&amp;33 - 34 – Focus Région</vt:lpstr>
      <vt:lpstr>Page 35 – Shopping Food</vt:lpstr>
      <vt:lpstr>Présentation PowerPoint</vt:lpstr>
      <vt:lpstr>Pages 38 &amp; 39 – CONCEPT DE RESTAURANT</vt:lpstr>
      <vt:lpstr>Pages 38 &amp; 39 – CONCEPT DE RESTAURANT</vt:lpstr>
      <vt:lpstr>Pages 38 &amp; 39 – CONCEPT DE RESTAURANT</vt:lpstr>
      <vt:lpstr>Pages 38 &amp; 39 – CONCEPT DE RESTAURANT</vt:lpstr>
      <vt:lpstr>Pages 40&amp;41 - 42&amp;43 – Focus</vt:lpstr>
      <vt:lpstr>Pages 44&amp;45 – Tour de France des vins </vt:lpstr>
      <vt:lpstr>Pages 46 &amp; 47 – Cocktail du moment</vt:lpstr>
      <vt:lpstr>Page 48&amp;49 – 50 – Service METRO</vt:lpstr>
      <vt:lpstr>Page 51 – RSE</vt:lpstr>
      <vt:lpstr>Pages 52-53 &amp; 54-55 – Produit star </vt:lpstr>
      <vt:lpstr>Page 56 – Shopping Non Food</vt:lpstr>
      <vt:lpstr>Pages 57 – 58&amp;59 – 60&amp;61  – La Gazette de Ferniot</vt:lpstr>
      <vt:lpstr>Pages 62&amp;63 – Le jeune garde à l’honneur </vt:lpstr>
      <vt:lpstr>Pages 64&amp;65 – Partenariat </vt:lpstr>
      <vt:lpstr>Pages 66&amp;67 – Vu sur le web</vt:lpstr>
      <vt:lpstr>Page 68 – Dans le rétro</vt:lpstr>
      <vt:lpstr>Page 70 – L’ustensile</vt:lpstr>
      <vt:lpstr>Page 71 – Quiz </vt:lpstr>
      <vt:lpstr>Planning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QUID D’AMELIORER LA PERCEPTION DE COMPETITIVITE PRIX DE L’ENSEIGNE</dc:title>
  <dc:creator>Antoine Jubert</dc:creator>
  <cp:lastModifiedBy>Perrine RODIER - Le Nouveau Belier</cp:lastModifiedBy>
  <cp:revision>827</cp:revision>
  <cp:lastPrinted>2023-03-06T14:00:03Z</cp:lastPrinted>
  <dcterms:created xsi:type="dcterms:W3CDTF">2018-09-12T14:44:28Z</dcterms:created>
  <dcterms:modified xsi:type="dcterms:W3CDTF">2025-10-06T14:08:30Z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0x010100F8538D0DD3BB884F879E7A293BBEC3B4</vt:lpwstr>
  </property>
</Properties>
</file>