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41"/>
  </p:notesMasterIdLst>
  <p:sldIdLst>
    <p:sldId id="1702" r:id="rId5"/>
    <p:sldId id="1886" r:id="rId6"/>
    <p:sldId id="1859" r:id="rId7"/>
    <p:sldId id="1860" r:id="rId8"/>
    <p:sldId id="1861" r:id="rId9"/>
    <p:sldId id="1894" r:id="rId10"/>
    <p:sldId id="1862" r:id="rId11"/>
    <p:sldId id="1865" r:id="rId12"/>
    <p:sldId id="1863" r:id="rId13"/>
    <p:sldId id="1869" r:id="rId14"/>
    <p:sldId id="1866" r:id="rId15"/>
    <p:sldId id="1868" r:id="rId16"/>
    <p:sldId id="1867" r:id="rId17"/>
    <p:sldId id="1877" r:id="rId18"/>
    <p:sldId id="1873" r:id="rId19"/>
    <p:sldId id="1909" r:id="rId20"/>
    <p:sldId id="1910" r:id="rId21"/>
    <p:sldId id="1897" r:id="rId22"/>
    <p:sldId id="1871" r:id="rId23"/>
    <p:sldId id="1870" r:id="rId24"/>
    <p:sldId id="1896" r:id="rId25"/>
    <p:sldId id="1874" r:id="rId26"/>
    <p:sldId id="1890" r:id="rId27"/>
    <p:sldId id="1885" r:id="rId28"/>
    <p:sldId id="1875" r:id="rId29"/>
    <p:sldId id="1872" r:id="rId30"/>
    <p:sldId id="1895" r:id="rId31"/>
    <p:sldId id="1881" r:id="rId32"/>
    <p:sldId id="1876" r:id="rId33"/>
    <p:sldId id="1878" r:id="rId34"/>
    <p:sldId id="1879" r:id="rId35"/>
    <p:sldId id="1882" r:id="rId36"/>
    <p:sldId id="1908" r:id="rId37"/>
    <p:sldId id="1906" r:id="rId38"/>
    <p:sldId id="1907" r:id="rId39"/>
    <p:sldId id="1888" r:id="rId40"/>
  </p:sldIdLst>
  <p:sldSz cx="12192000" cy="6858000"/>
  <p:notesSz cx="9869488" cy="6738938"/>
  <p:embeddedFontLst>
    <p:embeddedFont>
      <p:font typeface="Avenir Next LT Pro" panose="020B0504020202020204" pitchFamily="34" charset="0"/>
      <p:regular r:id="rId42"/>
      <p:bold r:id="rId43"/>
      <p:italic r:id="rId44"/>
      <p:boldItalic r:id="rId45"/>
    </p:embeddedFont>
    <p:embeddedFont>
      <p:font typeface="Helvetica" panose="020B0604020202020204" pitchFamily="34" charset="0"/>
      <p:regular r:id="rId46"/>
      <p:bold r:id="rId47"/>
      <p:italic r:id="rId48"/>
      <p:boldItalic r:id="rId4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731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orient="horz" pos="504" userDrawn="1">
          <p15:clr>
            <a:srgbClr val="A4A3A4"/>
          </p15:clr>
        </p15:guide>
        <p15:guide id="5" orient="horz" pos="3612" userDrawn="1">
          <p15:clr>
            <a:srgbClr val="A4A3A4"/>
          </p15:clr>
        </p15:guide>
        <p15:guide id="6" orient="horz" pos="4201" userDrawn="1">
          <p15:clr>
            <a:srgbClr val="A4A3A4"/>
          </p15:clr>
        </p15:guide>
        <p15:guide id="7" pos="347" userDrawn="1">
          <p15:clr>
            <a:srgbClr val="A4A3A4"/>
          </p15:clr>
        </p15:guide>
        <p15:guide id="8" orient="horz" pos="77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C"/>
    <a:srgbClr val="FFE500"/>
    <a:srgbClr val="FFFFFF"/>
    <a:srgbClr val="932645"/>
    <a:srgbClr val="4E6489"/>
    <a:srgbClr val="8A8168"/>
    <a:srgbClr val="512F00"/>
    <a:srgbClr val="DAA478"/>
    <a:srgbClr val="89ACBF"/>
    <a:srgbClr val="CB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4FBE73-B352-419D-A3B9-45E33D6D43CF}" v="357" dt="2025-11-27T13:17:31.5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8" autoAdjust="0"/>
    <p:restoredTop sz="92154" autoAdjust="0"/>
  </p:normalViewPr>
  <p:slideViewPr>
    <p:cSldViewPr snapToGrid="0">
      <p:cViewPr varScale="1">
        <p:scale>
          <a:sx n="53" d="100"/>
          <a:sy n="53" d="100"/>
        </p:scale>
        <p:origin x="77" y="346"/>
      </p:cViewPr>
      <p:guideLst>
        <p:guide orient="horz" pos="1207"/>
        <p:guide pos="7310"/>
        <p:guide pos="415"/>
        <p:guide orient="horz" pos="504"/>
        <p:guide orient="horz" pos="3612"/>
        <p:guide orient="horz" pos="4201"/>
        <p:guide pos="347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36F8484C-CE0B-45F2-98B7-0442D9389B2D}"/>
    <pc:docChg chg="undo custSel addSld delSld modSld">
      <pc:chgData name="Perrine RODIER - Le Nouveau Belier" userId="8d18d86c-7c03-4563-8894-8ee266adb6ca" providerId="ADAL" clId="{36F8484C-CE0B-45F2-98B7-0442D9389B2D}" dt="2025-11-27T13:17:42.146" v="3960" actId="113"/>
      <pc:docMkLst>
        <pc:docMk/>
      </pc:docMkLst>
      <pc:sldChg chg="modSp mod">
        <pc:chgData name="Perrine RODIER - Le Nouveau Belier" userId="8d18d86c-7c03-4563-8894-8ee266adb6ca" providerId="ADAL" clId="{36F8484C-CE0B-45F2-98B7-0442D9389B2D}" dt="2025-11-06T16:16:44.757" v="2167" actId="20577"/>
        <pc:sldMkLst>
          <pc:docMk/>
          <pc:sldMk cId="3532950853" sldId="1702"/>
        </pc:sldMkLst>
        <pc:spChg chg="mod">
          <ac:chgData name="Perrine RODIER - Le Nouveau Belier" userId="8d18d86c-7c03-4563-8894-8ee266adb6ca" providerId="ADAL" clId="{36F8484C-CE0B-45F2-98B7-0442D9389B2D}" dt="2025-11-06T16:16:44.757" v="2167" actId="20577"/>
          <ac:spMkLst>
            <pc:docMk/>
            <pc:sldMk cId="3532950853" sldId="1702"/>
            <ac:spMk id="2" creationId="{3CE33E4E-9D5E-495B-A6B7-B77EF73DF1F2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1:05:40.476" v="2219" actId="1036"/>
        <pc:sldMkLst>
          <pc:docMk/>
          <pc:sldMk cId="2486923772" sldId="1861"/>
        </pc:sldMkLst>
        <pc:spChg chg="mod">
          <ac:chgData name="Perrine RODIER - Le Nouveau Belier" userId="8d18d86c-7c03-4563-8894-8ee266adb6ca" providerId="ADAL" clId="{36F8484C-CE0B-45F2-98B7-0442D9389B2D}" dt="2025-11-26T11:05:40.476" v="2219" actId="1036"/>
          <ac:spMkLst>
            <pc:docMk/>
            <pc:sldMk cId="2486923772" sldId="1861"/>
            <ac:spMk id="3" creationId="{8C0FD2EE-FA96-A266-7659-70B74568BB0A}"/>
          </ac:spMkLst>
        </pc:spChg>
        <pc:spChg chg="mod">
          <ac:chgData name="Perrine RODIER - Le Nouveau Belier" userId="8d18d86c-7c03-4563-8894-8ee266adb6ca" providerId="ADAL" clId="{36F8484C-CE0B-45F2-98B7-0442D9389B2D}" dt="2025-11-26T11:01:04.328" v="2172" actId="20577"/>
          <ac:spMkLst>
            <pc:docMk/>
            <pc:sldMk cId="2486923772" sldId="1861"/>
            <ac:spMk id="7" creationId="{6F84CB1B-7462-E0B0-06FF-00EDD2C5B59D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1:06:17.211" v="2237" actId="5793"/>
        <pc:sldMkLst>
          <pc:docMk/>
          <pc:sldMk cId="1653543955" sldId="1862"/>
        </pc:sldMkLst>
        <pc:spChg chg="mod">
          <ac:chgData name="Perrine RODIER - Le Nouveau Belier" userId="8d18d86c-7c03-4563-8894-8ee266adb6ca" providerId="ADAL" clId="{36F8484C-CE0B-45F2-98B7-0442D9389B2D}" dt="2025-11-26T11:06:17.211" v="2237" actId="5793"/>
          <ac:spMkLst>
            <pc:docMk/>
            <pc:sldMk cId="1653543955" sldId="1862"/>
            <ac:spMk id="3" creationId="{1836D1EB-5127-4048-8FDD-5B85F6B89C7E}"/>
          </ac:spMkLst>
        </pc:spChg>
        <pc:spChg chg="mod">
          <ac:chgData name="Perrine RODIER - Le Nouveau Belier" userId="8d18d86c-7c03-4563-8894-8ee266adb6ca" providerId="ADAL" clId="{36F8484C-CE0B-45F2-98B7-0442D9389B2D}" dt="2025-11-26T11:05:14.250" v="2208" actId="20577"/>
          <ac:spMkLst>
            <pc:docMk/>
            <pc:sldMk cId="1653543955" sldId="1862"/>
            <ac:spMk id="4" creationId="{E37B2ED7-B7A5-A605-87CF-21A6C7102CF6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06T15:03:36.858" v="206" actId="20577"/>
        <pc:sldMkLst>
          <pc:docMk/>
          <pc:sldMk cId="4014837955" sldId="1863"/>
        </pc:sldMkLst>
        <pc:spChg chg="mod">
          <ac:chgData name="Perrine RODIER - Le Nouveau Belier" userId="8d18d86c-7c03-4563-8894-8ee266adb6ca" providerId="ADAL" clId="{36F8484C-CE0B-45F2-98B7-0442D9389B2D}" dt="2025-11-06T15:03:36.858" v="206" actId="20577"/>
          <ac:spMkLst>
            <pc:docMk/>
            <pc:sldMk cId="4014837955" sldId="1863"/>
            <ac:spMk id="3" creationId="{28455124-B9A9-4E78-876C-15187B48E3AB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1:08:43.512" v="2321" actId="20577"/>
        <pc:sldMkLst>
          <pc:docMk/>
          <pc:sldMk cId="3705588568" sldId="1865"/>
        </pc:sldMkLst>
        <pc:spChg chg="mod">
          <ac:chgData name="Perrine RODIER - Le Nouveau Belier" userId="8d18d86c-7c03-4563-8894-8ee266adb6ca" providerId="ADAL" clId="{36F8484C-CE0B-45F2-98B7-0442D9389B2D}" dt="2025-11-26T11:08:43.512" v="2321" actId="20577"/>
          <ac:spMkLst>
            <pc:docMk/>
            <pc:sldMk cId="3705588568" sldId="1865"/>
            <ac:spMk id="3" creationId="{455BFFD1-FB59-4398-903E-EC7F0A48585D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3:40:44.627" v="2458" actId="20577"/>
        <pc:sldMkLst>
          <pc:docMk/>
          <pc:sldMk cId="1145901559" sldId="1866"/>
        </pc:sldMkLst>
        <pc:spChg chg="mod">
          <ac:chgData name="Perrine RODIER - Le Nouveau Belier" userId="8d18d86c-7c03-4563-8894-8ee266adb6ca" providerId="ADAL" clId="{36F8484C-CE0B-45F2-98B7-0442D9389B2D}" dt="2025-11-26T13:36:04.068" v="2428" actId="14100"/>
          <ac:spMkLst>
            <pc:docMk/>
            <pc:sldMk cId="1145901559" sldId="1866"/>
            <ac:spMk id="3" creationId="{809F0637-E214-4158-9DF8-DAFC2A5DF4E4}"/>
          </ac:spMkLst>
        </pc:spChg>
        <pc:spChg chg="mod">
          <ac:chgData name="Perrine RODIER - Le Nouveau Belier" userId="8d18d86c-7c03-4563-8894-8ee266adb6ca" providerId="ADAL" clId="{36F8484C-CE0B-45F2-98B7-0442D9389B2D}" dt="2025-11-26T13:40:44.627" v="2458" actId="20577"/>
          <ac:spMkLst>
            <pc:docMk/>
            <pc:sldMk cId="1145901559" sldId="1866"/>
            <ac:spMk id="6" creationId="{E82B5B2C-B5C9-FE61-7E0A-13D4B4FEBFA9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3:41:53.097" v="2497" actId="20577"/>
        <pc:sldMkLst>
          <pc:docMk/>
          <pc:sldMk cId="2168397479" sldId="1867"/>
        </pc:sldMkLst>
        <pc:spChg chg="mod">
          <ac:chgData name="Perrine RODIER - Le Nouveau Belier" userId="8d18d86c-7c03-4563-8894-8ee266adb6ca" providerId="ADAL" clId="{36F8484C-CE0B-45F2-98B7-0442D9389B2D}" dt="2025-11-26T13:37:32.410" v="2453" actId="1036"/>
          <ac:spMkLst>
            <pc:docMk/>
            <pc:sldMk cId="2168397479" sldId="1867"/>
            <ac:spMk id="3" creationId="{B56A9EA4-CE4B-4D10-B056-BB2545976E13}"/>
          </ac:spMkLst>
        </pc:spChg>
        <pc:spChg chg="mod">
          <ac:chgData name="Perrine RODIER - Le Nouveau Belier" userId="8d18d86c-7c03-4563-8894-8ee266adb6ca" providerId="ADAL" clId="{36F8484C-CE0B-45F2-98B7-0442D9389B2D}" dt="2025-11-26T13:41:53.097" v="2497" actId="20577"/>
          <ac:spMkLst>
            <pc:docMk/>
            <pc:sldMk cId="2168397479" sldId="1867"/>
            <ac:spMk id="6" creationId="{D7FC5F59-A42B-D771-7621-9530C03F8295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3:40:52.046" v="2463" actId="20577"/>
        <pc:sldMkLst>
          <pc:docMk/>
          <pc:sldMk cId="2722813682" sldId="1868"/>
        </pc:sldMkLst>
        <pc:spChg chg="mod">
          <ac:chgData name="Perrine RODIER - Le Nouveau Belier" userId="8d18d86c-7c03-4563-8894-8ee266adb6ca" providerId="ADAL" clId="{36F8484C-CE0B-45F2-98B7-0442D9389B2D}" dt="2025-11-06T15:20:34.635" v="757" actId="20577"/>
          <ac:spMkLst>
            <pc:docMk/>
            <pc:sldMk cId="2722813682" sldId="1868"/>
            <ac:spMk id="2" creationId="{6D31E1D8-E825-4934-A50F-5AB06B9B1442}"/>
          </ac:spMkLst>
        </pc:spChg>
        <pc:spChg chg="mod">
          <ac:chgData name="Perrine RODIER - Le Nouveau Belier" userId="8d18d86c-7c03-4563-8894-8ee266adb6ca" providerId="ADAL" clId="{36F8484C-CE0B-45F2-98B7-0442D9389B2D}" dt="2025-11-26T13:37:20.942" v="2441" actId="20577"/>
          <ac:spMkLst>
            <pc:docMk/>
            <pc:sldMk cId="2722813682" sldId="1868"/>
            <ac:spMk id="3" creationId="{BFBFD87C-166A-4B16-A275-5F9FBED4C9EF}"/>
          </ac:spMkLst>
        </pc:spChg>
        <pc:spChg chg="mod">
          <ac:chgData name="Perrine RODIER - Le Nouveau Belier" userId="8d18d86c-7c03-4563-8894-8ee266adb6ca" providerId="ADAL" clId="{36F8484C-CE0B-45F2-98B7-0442D9389B2D}" dt="2025-11-26T13:40:52.046" v="2463" actId="20577"/>
          <ac:spMkLst>
            <pc:docMk/>
            <pc:sldMk cId="2722813682" sldId="1868"/>
            <ac:spMk id="5" creationId="{618AB34E-99E0-F373-1003-B49180AFEEB9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3:35:28.857" v="2391" actId="14100"/>
        <pc:sldMkLst>
          <pc:docMk/>
          <pc:sldMk cId="3010881112" sldId="1869"/>
        </pc:sldMkLst>
        <pc:spChg chg="mod">
          <ac:chgData name="Perrine RODIER - Le Nouveau Belier" userId="8d18d86c-7c03-4563-8894-8ee266adb6ca" providerId="ADAL" clId="{36F8484C-CE0B-45F2-98B7-0442D9389B2D}" dt="2025-11-26T13:35:28.857" v="2391" actId="14100"/>
          <ac:spMkLst>
            <pc:docMk/>
            <pc:sldMk cId="3010881112" sldId="1869"/>
            <ac:spMk id="3" creationId="{F58383C8-E824-4002-B369-310BA56933AE}"/>
          </ac:spMkLst>
        </pc:spChg>
        <pc:spChg chg="mod">
          <ac:chgData name="Perrine RODIER - Le Nouveau Belier" userId="8d18d86c-7c03-4563-8894-8ee266adb6ca" providerId="ADAL" clId="{36F8484C-CE0B-45F2-98B7-0442D9389B2D}" dt="2025-11-26T13:35:19.789" v="2372" actId="1036"/>
          <ac:spMkLst>
            <pc:docMk/>
            <pc:sldMk cId="3010881112" sldId="1869"/>
            <ac:spMk id="5" creationId="{1549DC5A-6047-36BC-F14F-DA43D8411CE2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3:54:10.351" v="2519" actId="20577"/>
        <pc:sldMkLst>
          <pc:docMk/>
          <pc:sldMk cId="3878233050" sldId="1870"/>
        </pc:sldMkLst>
        <pc:spChg chg="mod">
          <ac:chgData name="Perrine RODIER - Le Nouveau Belier" userId="8d18d86c-7c03-4563-8894-8ee266adb6ca" providerId="ADAL" clId="{36F8484C-CE0B-45F2-98B7-0442D9389B2D}" dt="2025-11-06T15:36:22.183" v="1006" actId="20577"/>
          <ac:spMkLst>
            <pc:docMk/>
            <pc:sldMk cId="3878233050" sldId="1870"/>
            <ac:spMk id="2" creationId="{98198289-CBBD-40FB-B800-8A5FDC436D79}"/>
          </ac:spMkLst>
        </pc:spChg>
        <pc:spChg chg="mod">
          <ac:chgData name="Perrine RODIER - Le Nouveau Belier" userId="8d18d86c-7c03-4563-8894-8ee266adb6ca" providerId="ADAL" clId="{36F8484C-CE0B-45F2-98B7-0442D9389B2D}" dt="2025-11-26T13:54:04.378" v="2514" actId="20577"/>
          <ac:spMkLst>
            <pc:docMk/>
            <pc:sldMk cId="3878233050" sldId="1870"/>
            <ac:spMk id="3" creationId="{E027AC2F-20AE-4706-98E7-6D25D2FA3302}"/>
          </ac:spMkLst>
        </pc:spChg>
        <pc:spChg chg="mod">
          <ac:chgData name="Perrine RODIER - Le Nouveau Belier" userId="8d18d86c-7c03-4563-8894-8ee266adb6ca" providerId="ADAL" clId="{36F8484C-CE0B-45F2-98B7-0442D9389B2D}" dt="2025-11-26T13:54:10.351" v="2519" actId="20577"/>
          <ac:spMkLst>
            <pc:docMk/>
            <pc:sldMk cId="3878233050" sldId="1870"/>
            <ac:spMk id="5" creationId="{8FE1B464-9BCC-EF44-D813-A101724F3279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3:53:47.159" v="2511" actId="20577"/>
        <pc:sldMkLst>
          <pc:docMk/>
          <pc:sldMk cId="2128774275" sldId="1871"/>
        </pc:sldMkLst>
        <pc:spChg chg="mod">
          <ac:chgData name="Perrine RODIER - Le Nouveau Belier" userId="8d18d86c-7c03-4563-8894-8ee266adb6ca" providerId="ADAL" clId="{36F8484C-CE0B-45F2-98B7-0442D9389B2D}" dt="2025-11-26T13:53:47.159" v="2511" actId="20577"/>
          <ac:spMkLst>
            <pc:docMk/>
            <pc:sldMk cId="2128774275" sldId="1871"/>
            <ac:spMk id="4" creationId="{585C1AD2-8226-F511-5B3D-827DEC3FFB93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4:42:56.119" v="3004" actId="20577"/>
        <pc:sldMkLst>
          <pc:docMk/>
          <pc:sldMk cId="2786942116" sldId="1872"/>
        </pc:sldMkLst>
        <pc:spChg chg="mod">
          <ac:chgData name="Perrine RODIER - Le Nouveau Belier" userId="8d18d86c-7c03-4563-8894-8ee266adb6ca" providerId="ADAL" clId="{36F8484C-CE0B-45F2-98B7-0442D9389B2D}" dt="2025-11-26T14:42:15.563" v="2979" actId="20577"/>
          <ac:spMkLst>
            <pc:docMk/>
            <pc:sldMk cId="2786942116" sldId="1872"/>
            <ac:spMk id="3" creationId="{A0B9034B-88A7-47EA-8B9C-376E54849B9D}"/>
          </ac:spMkLst>
        </pc:spChg>
        <pc:spChg chg="mod">
          <ac:chgData name="Perrine RODIER - Le Nouveau Belier" userId="8d18d86c-7c03-4563-8894-8ee266adb6ca" providerId="ADAL" clId="{36F8484C-CE0B-45F2-98B7-0442D9389B2D}" dt="2025-11-26T14:42:56.119" v="3004" actId="20577"/>
          <ac:spMkLst>
            <pc:docMk/>
            <pc:sldMk cId="2786942116" sldId="1872"/>
            <ac:spMk id="4" creationId="{3E015D24-B3ED-2CC6-5E54-9B5E8591BB6C}"/>
          </ac:spMkLst>
        </pc:spChg>
      </pc:sldChg>
      <pc:sldChg chg="modSp mod modNotesTx">
        <pc:chgData name="Perrine RODIER - Le Nouveau Belier" userId="8d18d86c-7c03-4563-8894-8ee266adb6ca" providerId="ADAL" clId="{36F8484C-CE0B-45F2-98B7-0442D9389B2D}" dt="2025-11-26T14:31:32.716" v="2791" actId="20577"/>
        <pc:sldMkLst>
          <pc:docMk/>
          <pc:sldMk cId="3923354067" sldId="1873"/>
        </pc:sldMkLst>
        <pc:spChg chg="mod">
          <ac:chgData name="Perrine RODIER - Le Nouveau Belier" userId="8d18d86c-7c03-4563-8894-8ee266adb6ca" providerId="ADAL" clId="{36F8484C-CE0B-45F2-98B7-0442D9389B2D}" dt="2025-11-26T14:31:32.716" v="2791" actId="20577"/>
          <ac:spMkLst>
            <pc:docMk/>
            <pc:sldMk cId="3923354067" sldId="1873"/>
            <ac:spMk id="2" creationId="{F55B09CA-3848-9001-884E-D86DAB0B156B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4:40:21.188" v="2908" actId="20577"/>
        <pc:sldMkLst>
          <pc:docMk/>
          <pc:sldMk cId="2119485702" sldId="1874"/>
        </pc:sldMkLst>
        <pc:spChg chg="mod">
          <ac:chgData name="Perrine RODIER - Le Nouveau Belier" userId="8d18d86c-7c03-4563-8894-8ee266adb6ca" providerId="ADAL" clId="{36F8484C-CE0B-45F2-98B7-0442D9389B2D}" dt="2025-11-26T14:40:21.188" v="2908" actId="20577"/>
          <ac:spMkLst>
            <pc:docMk/>
            <pc:sldMk cId="2119485702" sldId="1874"/>
            <ac:spMk id="3" creationId="{784716C6-AC83-480B-926B-CC492958C372}"/>
          </ac:spMkLst>
        </pc:spChg>
        <pc:picChg chg="mod">
          <ac:chgData name="Perrine RODIER - Le Nouveau Belier" userId="8d18d86c-7c03-4563-8894-8ee266adb6ca" providerId="ADAL" clId="{36F8484C-CE0B-45F2-98B7-0442D9389B2D}" dt="2025-11-26T14:40:16.734" v="2906" actId="1037"/>
          <ac:picMkLst>
            <pc:docMk/>
            <pc:sldMk cId="2119485702" sldId="1874"/>
            <ac:picMk id="7" creationId="{D68B49E2-0E94-E7E0-43A6-C697DFAB9300}"/>
          </ac:picMkLst>
        </pc:picChg>
      </pc:sldChg>
      <pc:sldChg chg="modSp mod">
        <pc:chgData name="Perrine RODIER - Le Nouveau Belier" userId="8d18d86c-7c03-4563-8894-8ee266adb6ca" providerId="ADAL" clId="{36F8484C-CE0B-45F2-98B7-0442D9389B2D}" dt="2025-11-26T14:41:53.990" v="2954" actId="1035"/>
        <pc:sldMkLst>
          <pc:docMk/>
          <pc:sldMk cId="178159289" sldId="1875"/>
        </pc:sldMkLst>
        <pc:spChg chg="mod">
          <ac:chgData name="Perrine RODIER - Le Nouveau Belier" userId="8d18d86c-7c03-4563-8894-8ee266adb6ca" providerId="ADAL" clId="{36F8484C-CE0B-45F2-98B7-0442D9389B2D}" dt="2025-11-26T14:41:53.990" v="2954" actId="1035"/>
          <ac:spMkLst>
            <pc:docMk/>
            <pc:sldMk cId="178159289" sldId="1875"/>
            <ac:spMk id="3" creationId="{BFBFD87C-166A-4B16-A275-5F9FBED4C9EF}"/>
          </ac:spMkLst>
        </pc:spChg>
        <pc:spChg chg="mod">
          <ac:chgData name="Perrine RODIER - Le Nouveau Belier" userId="8d18d86c-7c03-4563-8894-8ee266adb6ca" providerId="ADAL" clId="{36F8484C-CE0B-45F2-98B7-0442D9389B2D}" dt="2025-11-26T14:41:32.958" v="2950" actId="20577"/>
          <ac:spMkLst>
            <pc:docMk/>
            <pc:sldMk cId="178159289" sldId="1875"/>
            <ac:spMk id="4" creationId="{9548DE74-666C-3E85-FBF8-C8F9E2BC3F64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4:45:38.052" v="3054" actId="20577"/>
        <pc:sldMkLst>
          <pc:docMk/>
          <pc:sldMk cId="1661761137" sldId="1876"/>
        </pc:sldMkLst>
        <pc:spChg chg="mod">
          <ac:chgData name="Perrine RODIER - Le Nouveau Belier" userId="8d18d86c-7c03-4563-8894-8ee266adb6ca" providerId="ADAL" clId="{36F8484C-CE0B-45F2-98B7-0442D9389B2D}" dt="2025-11-26T14:45:28.966" v="3049" actId="113"/>
          <ac:spMkLst>
            <pc:docMk/>
            <pc:sldMk cId="1661761137" sldId="1876"/>
            <ac:spMk id="3" creationId="{523108C8-977E-48CA-B09F-74886856C05F}"/>
          </ac:spMkLst>
        </pc:spChg>
        <pc:spChg chg="mod">
          <ac:chgData name="Perrine RODIER - Le Nouveau Belier" userId="8d18d86c-7c03-4563-8894-8ee266adb6ca" providerId="ADAL" clId="{36F8484C-CE0B-45F2-98B7-0442D9389B2D}" dt="2025-11-26T14:45:38.052" v="3054" actId="20577"/>
          <ac:spMkLst>
            <pc:docMk/>
            <pc:sldMk cId="1661761137" sldId="1876"/>
            <ac:spMk id="4" creationId="{B0DD531D-B036-AA99-48FB-A546D7C63632}"/>
          </ac:spMkLst>
        </pc:spChg>
        <pc:picChg chg="mod">
          <ac:chgData name="Perrine RODIER - Le Nouveau Belier" userId="8d18d86c-7c03-4563-8894-8ee266adb6ca" providerId="ADAL" clId="{36F8484C-CE0B-45F2-98B7-0442D9389B2D}" dt="2025-11-26T14:44:06.897" v="3030" actId="1037"/>
          <ac:picMkLst>
            <pc:docMk/>
            <pc:sldMk cId="1661761137" sldId="1876"/>
            <ac:picMk id="5" creationId="{576E5615-98CE-10E0-0A3E-9096D03CF03B}"/>
          </ac:picMkLst>
        </pc:picChg>
      </pc:sldChg>
      <pc:sldChg chg="modSp mod">
        <pc:chgData name="Perrine RODIER - Le Nouveau Belier" userId="8d18d86c-7c03-4563-8894-8ee266adb6ca" providerId="ADAL" clId="{36F8484C-CE0B-45F2-98B7-0442D9389B2D}" dt="2025-11-26T13:42:23.112" v="2505" actId="20577"/>
        <pc:sldMkLst>
          <pc:docMk/>
          <pc:sldMk cId="2760046125" sldId="1877"/>
        </pc:sldMkLst>
        <pc:spChg chg="mod">
          <ac:chgData name="Perrine RODIER - Le Nouveau Belier" userId="8d18d86c-7c03-4563-8894-8ee266adb6ca" providerId="ADAL" clId="{36F8484C-CE0B-45F2-98B7-0442D9389B2D}" dt="2025-11-06T15:35:14.898" v="960" actId="20577"/>
          <ac:spMkLst>
            <pc:docMk/>
            <pc:sldMk cId="2760046125" sldId="1877"/>
            <ac:spMk id="2" creationId="{EFBDDF71-88DF-4D6E-B3D3-2EF623476159}"/>
          </ac:spMkLst>
        </pc:spChg>
        <pc:spChg chg="mod">
          <ac:chgData name="Perrine RODIER - Le Nouveau Belier" userId="8d18d86c-7c03-4563-8894-8ee266adb6ca" providerId="ADAL" clId="{36F8484C-CE0B-45F2-98B7-0442D9389B2D}" dt="2025-11-06T15:36:09.147" v="998" actId="20577"/>
          <ac:spMkLst>
            <pc:docMk/>
            <pc:sldMk cId="2760046125" sldId="1877"/>
            <ac:spMk id="3" creationId="{39BB7F2D-33F2-486B-B64C-05ECCCA26584}"/>
          </ac:spMkLst>
        </pc:spChg>
        <pc:spChg chg="mod">
          <ac:chgData name="Perrine RODIER - Le Nouveau Belier" userId="8d18d86c-7c03-4563-8894-8ee266adb6ca" providerId="ADAL" clId="{36F8484C-CE0B-45F2-98B7-0442D9389B2D}" dt="2025-11-26T13:42:23.112" v="2505" actId="20577"/>
          <ac:spMkLst>
            <pc:docMk/>
            <pc:sldMk cId="2760046125" sldId="1877"/>
            <ac:spMk id="4" creationId="{09F67E05-BE9D-3B36-145A-BDDED809F799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4:46:23.736" v="3078" actId="1036"/>
        <pc:sldMkLst>
          <pc:docMk/>
          <pc:sldMk cId="2095081006" sldId="1878"/>
        </pc:sldMkLst>
        <pc:spChg chg="mod">
          <ac:chgData name="Perrine RODIER - Le Nouveau Belier" userId="8d18d86c-7c03-4563-8894-8ee266adb6ca" providerId="ADAL" clId="{36F8484C-CE0B-45F2-98B7-0442D9389B2D}" dt="2025-11-26T14:46:23.736" v="3078" actId="1036"/>
          <ac:spMkLst>
            <pc:docMk/>
            <pc:sldMk cId="2095081006" sldId="1878"/>
            <ac:spMk id="2" creationId="{D49B7379-237B-4E40-A395-F0D3F2A0E826}"/>
          </ac:spMkLst>
        </pc:spChg>
        <pc:spChg chg="mod">
          <ac:chgData name="Perrine RODIER - Le Nouveau Belier" userId="8d18d86c-7c03-4563-8894-8ee266adb6ca" providerId="ADAL" clId="{36F8484C-CE0B-45F2-98B7-0442D9389B2D}" dt="2025-11-26T14:45:53.375" v="3070" actId="1035"/>
          <ac:spMkLst>
            <pc:docMk/>
            <pc:sldMk cId="2095081006" sldId="1878"/>
            <ac:spMk id="3" creationId="{083EA1ED-5E5D-4AD8-BB09-EE45982EE4BC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4:46:27.609" v="3079" actId="1035"/>
        <pc:sldMkLst>
          <pc:docMk/>
          <pc:sldMk cId="828585738" sldId="1879"/>
        </pc:sldMkLst>
        <pc:spChg chg="mod">
          <ac:chgData name="Perrine RODIER - Le Nouveau Belier" userId="8d18d86c-7c03-4563-8894-8ee266adb6ca" providerId="ADAL" clId="{36F8484C-CE0B-45F2-98B7-0442D9389B2D}" dt="2025-11-26T14:46:27.609" v="3079" actId="1035"/>
          <ac:spMkLst>
            <pc:docMk/>
            <pc:sldMk cId="828585738" sldId="1879"/>
            <ac:spMk id="2" creationId="{D49B7379-237B-4E40-A395-F0D3F2A0E826}"/>
          </ac:spMkLst>
        </pc:spChg>
        <pc:spChg chg="mod">
          <ac:chgData name="Perrine RODIER - Le Nouveau Belier" userId="8d18d86c-7c03-4563-8894-8ee266adb6ca" providerId="ADAL" clId="{36F8484C-CE0B-45F2-98B7-0442D9389B2D}" dt="2025-11-26T14:46:07.247" v="3075" actId="20577"/>
          <ac:spMkLst>
            <pc:docMk/>
            <pc:sldMk cId="828585738" sldId="1879"/>
            <ac:spMk id="3" creationId="{083EA1ED-5E5D-4AD8-BB09-EE45982EE4BC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4:44:01.704" v="3026" actId="1037"/>
        <pc:sldMkLst>
          <pc:docMk/>
          <pc:sldMk cId="3328461895" sldId="1881"/>
        </pc:sldMkLst>
        <pc:spChg chg="mod">
          <ac:chgData name="Perrine RODIER - Le Nouveau Belier" userId="8d18d86c-7c03-4563-8894-8ee266adb6ca" providerId="ADAL" clId="{36F8484C-CE0B-45F2-98B7-0442D9389B2D}" dt="2025-11-26T14:43:54.055" v="3023" actId="20577"/>
          <ac:spMkLst>
            <pc:docMk/>
            <pc:sldMk cId="3328461895" sldId="1881"/>
            <ac:spMk id="3" creationId="{0EEB3CCF-97CE-4DC9-AF9B-D9DCAE9CCA21}"/>
          </ac:spMkLst>
        </pc:spChg>
        <pc:picChg chg="mod">
          <ac:chgData name="Perrine RODIER - Le Nouveau Belier" userId="8d18d86c-7c03-4563-8894-8ee266adb6ca" providerId="ADAL" clId="{36F8484C-CE0B-45F2-98B7-0442D9389B2D}" dt="2025-11-26T14:44:01.704" v="3026" actId="1037"/>
          <ac:picMkLst>
            <pc:docMk/>
            <pc:sldMk cId="3328461895" sldId="1881"/>
            <ac:picMk id="4" creationId="{5F2EA77A-E1D6-829D-C9B4-87DED562C599}"/>
          </ac:picMkLst>
        </pc:picChg>
      </pc:sldChg>
      <pc:sldChg chg="modSp">
        <pc:chgData name="Perrine RODIER - Le Nouveau Belier" userId="8d18d86c-7c03-4563-8894-8ee266adb6ca" providerId="ADAL" clId="{36F8484C-CE0B-45F2-98B7-0442D9389B2D}" dt="2025-11-26T14:47:51.471" v="3112" actId="1035"/>
        <pc:sldMkLst>
          <pc:docMk/>
          <pc:sldMk cId="2851488071" sldId="1882"/>
        </pc:sldMkLst>
        <pc:spChg chg="mod">
          <ac:chgData name="Perrine RODIER - Le Nouveau Belier" userId="8d18d86c-7c03-4563-8894-8ee266adb6ca" providerId="ADAL" clId="{36F8484C-CE0B-45F2-98B7-0442D9389B2D}" dt="2025-11-26T14:47:51.471" v="3112" actId="1035"/>
          <ac:spMkLst>
            <pc:docMk/>
            <pc:sldMk cId="2851488071" sldId="1882"/>
            <ac:spMk id="3" creationId="{4B6836B9-5F35-4CEA-8CB9-2857555A0EDE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4:41:14.808" v="2945" actId="20577"/>
        <pc:sldMkLst>
          <pc:docMk/>
          <pc:sldMk cId="1696261185" sldId="1885"/>
        </pc:sldMkLst>
        <pc:spChg chg="mod">
          <ac:chgData name="Perrine RODIER - Le Nouveau Belier" userId="8d18d86c-7c03-4563-8894-8ee266adb6ca" providerId="ADAL" clId="{36F8484C-CE0B-45F2-98B7-0442D9389B2D}" dt="2025-11-26T14:41:14.808" v="2945" actId="20577"/>
          <ac:spMkLst>
            <pc:docMk/>
            <pc:sldMk cId="1696261185" sldId="1885"/>
            <ac:spMk id="5" creationId="{187C3A68-6368-7104-4013-054B707CAF4F}"/>
          </ac:spMkLst>
        </pc:spChg>
        <pc:spChg chg="mod">
          <ac:chgData name="Perrine RODIER - Le Nouveau Belier" userId="8d18d86c-7c03-4563-8894-8ee266adb6ca" providerId="ADAL" clId="{36F8484C-CE0B-45F2-98B7-0442D9389B2D}" dt="2025-11-26T14:41:04.829" v="2940" actId="20577"/>
          <ac:spMkLst>
            <pc:docMk/>
            <pc:sldMk cId="1696261185" sldId="1885"/>
            <ac:spMk id="15" creationId="{0C09D785-F77A-FD06-5159-4CE13ED4F0DD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4:57:59.808" v="3562" actId="20577"/>
        <pc:sldMkLst>
          <pc:docMk/>
          <pc:sldMk cId="370080418" sldId="1888"/>
        </pc:sldMkLst>
        <pc:spChg chg="mod">
          <ac:chgData name="Perrine RODIER - Le Nouveau Belier" userId="8d18d86c-7c03-4563-8894-8ee266adb6ca" providerId="ADAL" clId="{36F8484C-CE0B-45F2-98B7-0442D9389B2D}" dt="2025-11-26T14:57:59.808" v="3562" actId="20577"/>
          <ac:spMkLst>
            <pc:docMk/>
            <pc:sldMk cId="370080418" sldId="1888"/>
            <ac:spMk id="3" creationId="{4B6836B9-5F35-4CEA-8CB9-2857555A0EDE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4:39:18.124" v="2890" actId="20577"/>
        <pc:sldMkLst>
          <pc:docMk/>
          <pc:sldMk cId="1486313425" sldId="1890"/>
        </pc:sldMkLst>
        <pc:spChg chg="mod">
          <ac:chgData name="Perrine RODIER - Le Nouveau Belier" userId="8d18d86c-7c03-4563-8894-8ee266adb6ca" providerId="ADAL" clId="{36F8484C-CE0B-45F2-98B7-0442D9389B2D}" dt="2025-11-26T14:39:18.124" v="2890" actId="20577"/>
          <ac:spMkLst>
            <pc:docMk/>
            <pc:sldMk cId="1486313425" sldId="1890"/>
            <ac:spMk id="4" creationId="{8D312C03-8FFE-42BD-81B8-65B236D2D571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1:05:54.156" v="2224" actId="27636"/>
        <pc:sldMkLst>
          <pc:docMk/>
          <pc:sldMk cId="47430830" sldId="1894"/>
        </pc:sldMkLst>
        <pc:spChg chg="mod">
          <ac:chgData name="Perrine RODIER - Le Nouveau Belier" userId="8d18d86c-7c03-4563-8894-8ee266adb6ca" providerId="ADAL" clId="{36F8484C-CE0B-45F2-98B7-0442D9389B2D}" dt="2025-11-26T11:05:54.156" v="2224" actId="27636"/>
          <ac:spMkLst>
            <pc:docMk/>
            <pc:sldMk cId="47430830" sldId="1894"/>
            <ac:spMk id="3" creationId="{9D3EA000-73C7-1D7B-42D9-D09A96CC4672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1-26T14:43:00.806" v="3009" actId="20577"/>
        <pc:sldMkLst>
          <pc:docMk/>
          <pc:sldMk cId="3648625504" sldId="1895"/>
        </pc:sldMkLst>
        <pc:spChg chg="mod">
          <ac:chgData name="Perrine RODIER - Le Nouveau Belier" userId="8d18d86c-7c03-4563-8894-8ee266adb6ca" providerId="ADAL" clId="{36F8484C-CE0B-45F2-98B7-0442D9389B2D}" dt="2025-11-26T14:42:46.438" v="2999" actId="113"/>
          <ac:spMkLst>
            <pc:docMk/>
            <pc:sldMk cId="3648625504" sldId="1895"/>
            <ac:spMk id="3" creationId="{3A62D879-CD48-D9EE-EB0C-B6469DB9A899}"/>
          </ac:spMkLst>
        </pc:spChg>
        <pc:spChg chg="mod">
          <ac:chgData name="Perrine RODIER - Le Nouveau Belier" userId="8d18d86c-7c03-4563-8894-8ee266adb6ca" providerId="ADAL" clId="{36F8484C-CE0B-45F2-98B7-0442D9389B2D}" dt="2025-11-26T14:43:00.806" v="3009" actId="20577"/>
          <ac:spMkLst>
            <pc:docMk/>
            <pc:sldMk cId="3648625504" sldId="1895"/>
            <ac:spMk id="5" creationId="{27DEEE47-6542-07F0-2C81-76DEAE5DBE20}"/>
          </ac:spMkLst>
        </pc:spChg>
      </pc:sldChg>
      <pc:sldChg chg="addSp delSp modSp mod modNotesTx">
        <pc:chgData name="Perrine RODIER - Le Nouveau Belier" userId="8d18d86c-7c03-4563-8894-8ee266adb6ca" providerId="ADAL" clId="{36F8484C-CE0B-45F2-98B7-0442D9389B2D}" dt="2025-11-26T14:40:11.395" v="2902" actId="1038"/>
        <pc:sldMkLst>
          <pc:docMk/>
          <pc:sldMk cId="3527437659" sldId="1896"/>
        </pc:sldMkLst>
        <pc:spChg chg="mod">
          <ac:chgData name="Perrine RODIER - Le Nouveau Belier" userId="8d18d86c-7c03-4563-8894-8ee266adb6ca" providerId="ADAL" clId="{36F8484C-CE0B-45F2-98B7-0442D9389B2D}" dt="2025-11-06T15:40:18.964" v="1171" actId="20577"/>
          <ac:spMkLst>
            <pc:docMk/>
            <pc:sldMk cId="3527437659" sldId="1896"/>
            <ac:spMk id="2" creationId="{18DA6061-69B4-EC0E-8E97-10081F3DDFCD}"/>
          </ac:spMkLst>
        </pc:spChg>
        <pc:spChg chg="mod">
          <ac:chgData name="Perrine RODIER - Le Nouveau Belier" userId="8d18d86c-7c03-4563-8894-8ee266adb6ca" providerId="ADAL" clId="{36F8484C-CE0B-45F2-98B7-0442D9389B2D}" dt="2025-11-26T14:38:24.127" v="2852" actId="1035"/>
          <ac:spMkLst>
            <pc:docMk/>
            <pc:sldMk cId="3527437659" sldId="1896"/>
            <ac:spMk id="3" creationId="{0431CE2C-C2E3-E77E-37FE-9523A9D887F8}"/>
          </ac:spMkLst>
        </pc:spChg>
        <pc:picChg chg="del mod">
          <ac:chgData name="Perrine RODIER - Le Nouveau Belier" userId="8d18d86c-7c03-4563-8894-8ee266adb6ca" providerId="ADAL" clId="{36F8484C-CE0B-45F2-98B7-0442D9389B2D}" dt="2025-11-26T14:40:02.163" v="2895" actId="21"/>
          <ac:picMkLst>
            <pc:docMk/>
            <pc:sldMk cId="3527437659" sldId="1896"/>
            <ac:picMk id="4" creationId="{1E3E21D2-9E95-9667-9998-868A8BE6F51D}"/>
          </ac:picMkLst>
        </pc:picChg>
        <pc:picChg chg="add mod">
          <ac:chgData name="Perrine RODIER - Le Nouveau Belier" userId="8d18d86c-7c03-4563-8894-8ee266adb6ca" providerId="ADAL" clId="{36F8484C-CE0B-45F2-98B7-0442D9389B2D}" dt="2025-11-26T14:40:11.395" v="2902" actId="1038"/>
          <ac:picMkLst>
            <pc:docMk/>
            <pc:sldMk cId="3527437659" sldId="1896"/>
            <ac:picMk id="5" creationId="{1E3E21D2-9E95-9667-9998-868A8BE6F51D}"/>
          </ac:picMkLst>
        </pc:picChg>
        <pc:picChg chg="del">
          <ac:chgData name="Perrine RODIER - Le Nouveau Belier" userId="8d18d86c-7c03-4563-8894-8ee266adb6ca" providerId="ADAL" clId="{36F8484C-CE0B-45F2-98B7-0442D9389B2D}" dt="2025-11-26T14:40:04.291" v="2896" actId="478"/>
          <ac:picMkLst>
            <pc:docMk/>
            <pc:sldMk cId="3527437659" sldId="1896"/>
            <ac:picMk id="12" creationId="{05FD2355-4EA1-ED40-A03C-52DA2C376963}"/>
          </ac:picMkLst>
        </pc:picChg>
      </pc:sldChg>
      <pc:sldChg chg="addSp delSp modSp mod">
        <pc:chgData name="Perrine RODIER - Le Nouveau Belier" userId="8d18d86c-7c03-4563-8894-8ee266adb6ca" providerId="ADAL" clId="{36F8484C-CE0B-45F2-98B7-0442D9389B2D}" dt="2025-11-27T13:17:42.146" v="3960" actId="113"/>
        <pc:sldMkLst>
          <pc:docMk/>
          <pc:sldMk cId="3318463840" sldId="1897"/>
        </pc:sldMkLst>
        <pc:spChg chg="mod">
          <ac:chgData name="Perrine RODIER - Le Nouveau Belier" userId="8d18d86c-7c03-4563-8894-8ee266adb6ca" providerId="ADAL" clId="{36F8484C-CE0B-45F2-98B7-0442D9389B2D}" dt="2025-11-06T15:29:14.344" v="777" actId="20577"/>
          <ac:spMkLst>
            <pc:docMk/>
            <pc:sldMk cId="3318463840" sldId="1897"/>
            <ac:spMk id="3" creationId="{0638E7B6-241D-6FAB-62C5-B86E0F34147F}"/>
          </ac:spMkLst>
        </pc:spChg>
        <pc:spChg chg="mod">
          <ac:chgData name="Perrine RODIER - Le Nouveau Belier" userId="8d18d86c-7c03-4563-8894-8ee266adb6ca" providerId="ADAL" clId="{36F8484C-CE0B-45F2-98B7-0442D9389B2D}" dt="2025-11-27T12:56:29.680" v="3857" actId="21"/>
          <ac:spMkLst>
            <pc:docMk/>
            <pc:sldMk cId="3318463840" sldId="1897"/>
            <ac:spMk id="4" creationId="{1BEF1353-4D3F-4090-8DE0-213663C4109A}"/>
          </ac:spMkLst>
        </pc:spChg>
        <pc:spChg chg="add mod">
          <ac:chgData name="Perrine RODIER - Le Nouveau Belier" userId="8d18d86c-7c03-4563-8894-8ee266adb6ca" providerId="ADAL" clId="{36F8484C-CE0B-45F2-98B7-0442D9389B2D}" dt="2025-11-27T12:56:26.354" v="3856"/>
          <ac:spMkLst>
            <pc:docMk/>
            <pc:sldMk cId="3318463840" sldId="1897"/>
            <ac:spMk id="6" creationId="{C49EE408-EC19-7B19-53E8-345713786A34}"/>
          </ac:spMkLst>
        </pc:spChg>
        <pc:spChg chg="add mod">
          <ac:chgData name="Perrine RODIER - Le Nouveau Belier" userId="8d18d86c-7c03-4563-8894-8ee266adb6ca" providerId="ADAL" clId="{36F8484C-CE0B-45F2-98B7-0442D9389B2D}" dt="2025-11-27T13:13:46.761" v="3914" actId="404"/>
          <ac:spMkLst>
            <pc:docMk/>
            <pc:sldMk cId="3318463840" sldId="1897"/>
            <ac:spMk id="8" creationId="{66A76359-F954-93C1-396F-F4230432588A}"/>
          </ac:spMkLst>
        </pc:spChg>
        <pc:spChg chg="add mod">
          <ac:chgData name="Perrine RODIER - Le Nouveau Belier" userId="8d18d86c-7c03-4563-8894-8ee266adb6ca" providerId="ADAL" clId="{36F8484C-CE0B-45F2-98B7-0442D9389B2D}" dt="2025-11-27T13:17:02.385" v="3953" actId="403"/>
          <ac:spMkLst>
            <pc:docMk/>
            <pc:sldMk cId="3318463840" sldId="1897"/>
            <ac:spMk id="9" creationId="{FAF2FFF9-D3CE-9369-D9F1-10C33139287E}"/>
          </ac:spMkLst>
        </pc:spChg>
        <pc:spChg chg="add mod">
          <ac:chgData name="Perrine RODIER - Le Nouveau Belier" userId="8d18d86c-7c03-4563-8894-8ee266adb6ca" providerId="ADAL" clId="{36F8484C-CE0B-45F2-98B7-0442D9389B2D}" dt="2025-11-27T13:17:42.146" v="3960" actId="113"/>
          <ac:spMkLst>
            <pc:docMk/>
            <pc:sldMk cId="3318463840" sldId="1897"/>
            <ac:spMk id="25" creationId="{2F0E5A7B-AABE-06CB-1E5D-AE80C7DA13BB}"/>
          </ac:spMkLst>
        </pc:spChg>
        <pc:picChg chg="add mod modCrop">
          <ac:chgData name="Perrine RODIER - Le Nouveau Belier" userId="8d18d86c-7c03-4563-8894-8ee266adb6ca" providerId="ADAL" clId="{36F8484C-CE0B-45F2-98B7-0442D9389B2D}" dt="2025-11-27T13:10:31.629" v="3903" actId="732"/>
          <ac:picMkLst>
            <pc:docMk/>
            <pc:sldMk cId="3318463840" sldId="1897"/>
            <ac:picMk id="11" creationId="{8D511BAF-B75F-BF2F-35AE-5E710A1BECFE}"/>
          </ac:picMkLst>
        </pc:picChg>
        <pc:picChg chg="add mod">
          <ac:chgData name="Perrine RODIER - Le Nouveau Belier" userId="8d18d86c-7c03-4563-8894-8ee266adb6ca" providerId="ADAL" clId="{36F8484C-CE0B-45F2-98B7-0442D9389B2D}" dt="2025-11-27T13:10:19.893" v="3900" actId="14100"/>
          <ac:picMkLst>
            <pc:docMk/>
            <pc:sldMk cId="3318463840" sldId="1897"/>
            <ac:picMk id="14" creationId="{58DD617C-818E-8825-C0C2-6D7BFFCEC5C3}"/>
          </ac:picMkLst>
        </pc:picChg>
        <pc:picChg chg="add del mod modCrop">
          <ac:chgData name="Perrine RODIER - Le Nouveau Belier" userId="8d18d86c-7c03-4563-8894-8ee266adb6ca" providerId="ADAL" clId="{36F8484C-CE0B-45F2-98B7-0442D9389B2D}" dt="2025-11-27T13:07:47.214" v="3875" actId="478"/>
          <ac:picMkLst>
            <pc:docMk/>
            <pc:sldMk cId="3318463840" sldId="1897"/>
            <ac:picMk id="16" creationId="{A2F97CF2-7D9E-0480-62AF-3098606F6456}"/>
          </ac:picMkLst>
        </pc:picChg>
        <pc:picChg chg="add mod ord modCrop">
          <ac:chgData name="Perrine RODIER - Le Nouveau Belier" userId="8d18d86c-7c03-4563-8894-8ee266adb6ca" providerId="ADAL" clId="{36F8484C-CE0B-45F2-98B7-0442D9389B2D}" dt="2025-11-27T13:10:04.269" v="3898" actId="18131"/>
          <ac:picMkLst>
            <pc:docMk/>
            <pc:sldMk cId="3318463840" sldId="1897"/>
            <ac:picMk id="20" creationId="{0E4D6CAB-A350-23C6-9906-C64FD7AA5621}"/>
          </ac:picMkLst>
        </pc:picChg>
        <pc:picChg chg="add mod">
          <ac:chgData name="Perrine RODIER - Le Nouveau Belier" userId="8d18d86c-7c03-4563-8894-8ee266adb6ca" providerId="ADAL" clId="{36F8484C-CE0B-45F2-98B7-0442D9389B2D}" dt="2025-11-27T13:09:01.867" v="3893" actId="1076"/>
          <ac:picMkLst>
            <pc:docMk/>
            <pc:sldMk cId="3318463840" sldId="1897"/>
            <ac:picMk id="22" creationId="{21D1FE28-F8BC-61DE-683B-EC91F56473E3}"/>
          </ac:picMkLst>
        </pc:picChg>
        <pc:picChg chg="add mod modCrop">
          <ac:chgData name="Perrine RODIER - Le Nouveau Belier" userId="8d18d86c-7c03-4563-8894-8ee266adb6ca" providerId="ADAL" clId="{36F8484C-CE0B-45F2-98B7-0442D9389B2D}" dt="2025-11-27T13:15:28.873" v="3930" actId="1076"/>
          <ac:picMkLst>
            <pc:docMk/>
            <pc:sldMk cId="3318463840" sldId="1897"/>
            <ac:picMk id="24" creationId="{C9D14255-6E73-E4EE-CCA2-F3FF95CF360B}"/>
          </ac:picMkLst>
        </pc:picChg>
      </pc:sldChg>
      <pc:sldChg chg="addSp delSp modSp add del mod">
        <pc:chgData name="Perrine RODIER - Le Nouveau Belier" userId="8d18d86c-7c03-4563-8894-8ee266adb6ca" providerId="ADAL" clId="{36F8484C-CE0B-45F2-98B7-0442D9389B2D}" dt="2025-11-26T14:49:50.680" v="3191" actId="47"/>
        <pc:sldMkLst>
          <pc:docMk/>
          <pc:sldMk cId="757728046" sldId="1898"/>
        </pc:sldMkLst>
      </pc:sldChg>
      <pc:sldChg chg="delSp modSp add del mod">
        <pc:chgData name="Perrine RODIER - Le Nouveau Belier" userId="8d18d86c-7c03-4563-8894-8ee266adb6ca" providerId="ADAL" clId="{36F8484C-CE0B-45F2-98B7-0442D9389B2D}" dt="2025-11-26T14:51:17.982" v="3320" actId="47"/>
        <pc:sldMkLst>
          <pc:docMk/>
          <pc:sldMk cId="97739912" sldId="1899"/>
        </pc:sldMkLst>
      </pc:sldChg>
      <pc:sldChg chg="modSp add del mod">
        <pc:chgData name="Perrine RODIER - Le Nouveau Belier" userId="8d18d86c-7c03-4563-8894-8ee266adb6ca" providerId="ADAL" clId="{36F8484C-CE0B-45F2-98B7-0442D9389B2D}" dt="2025-11-26T14:52:59.743" v="3419" actId="47"/>
        <pc:sldMkLst>
          <pc:docMk/>
          <pc:sldMk cId="1280131112" sldId="1900"/>
        </pc:sldMkLst>
      </pc:sldChg>
      <pc:sldChg chg="modSp add del mod">
        <pc:chgData name="Perrine RODIER - Le Nouveau Belier" userId="8d18d86c-7c03-4563-8894-8ee266adb6ca" providerId="ADAL" clId="{36F8484C-CE0B-45F2-98B7-0442D9389B2D}" dt="2025-11-26T14:51:38.269" v="3352" actId="47"/>
        <pc:sldMkLst>
          <pc:docMk/>
          <pc:sldMk cId="3643702389" sldId="1901"/>
        </pc:sldMkLst>
      </pc:sldChg>
      <pc:sldChg chg="modSp add del mod">
        <pc:chgData name="Perrine RODIER - Le Nouveau Belier" userId="8d18d86c-7c03-4563-8894-8ee266adb6ca" providerId="ADAL" clId="{36F8484C-CE0B-45F2-98B7-0442D9389B2D}" dt="2025-11-26T14:50:02.136" v="3213" actId="47"/>
        <pc:sldMkLst>
          <pc:docMk/>
          <pc:sldMk cId="1659380691" sldId="1902"/>
        </pc:sldMkLst>
      </pc:sldChg>
      <pc:sldChg chg="modSp add del mod">
        <pc:chgData name="Perrine RODIER - Le Nouveau Belier" userId="8d18d86c-7c03-4563-8894-8ee266adb6ca" providerId="ADAL" clId="{36F8484C-CE0B-45F2-98B7-0442D9389B2D}" dt="2025-11-26T14:50:14.300" v="3249" actId="47"/>
        <pc:sldMkLst>
          <pc:docMk/>
          <pc:sldMk cId="2432089699" sldId="1903"/>
        </pc:sldMkLst>
      </pc:sldChg>
      <pc:sldChg chg="modSp add del mod">
        <pc:chgData name="Perrine RODIER - Le Nouveau Belier" userId="8d18d86c-7c03-4563-8894-8ee266adb6ca" providerId="ADAL" clId="{36F8484C-CE0B-45F2-98B7-0442D9389B2D}" dt="2025-11-26T14:50:24.009" v="3275" actId="47"/>
        <pc:sldMkLst>
          <pc:docMk/>
          <pc:sldMk cId="727029414" sldId="1904"/>
        </pc:sldMkLst>
      </pc:sldChg>
      <pc:sldChg chg="addSp delSp modSp add del mod">
        <pc:chgData name="Perrine RODIER - Le Nouveau Belier" userId="8d18d86c-7c03-4563-8894-8ee266adb6ca" providerId="ADAL" clId="{36F8484C-CE0B-45F2-98B7-0442D9389B2D}" dt="2025-11-26T14:53:29.529" v="3462" actId="47"/>
        <pc:sldMkLst>
          <pc:docMk/>
          <pc:sldMk cId="1771289685" sldId="1905"/>
        </pc:sldMkLst>
      </pc:sldChg>
      <pc:sldChg chg="modSp add mod">
        <pc:chgData name="Perrine RODIER - Le Nouveau Belier" userId="8d18d86c-7c03-4563-8894-8ee266adb6ca" providerId="ADAL" clId="{36F8484C-CE0B-45F2-98B7-0442D9389B2D}" dt="2025-11-06T16:13:05.515" v="2113" actId="1035"/>
        <pc:sldMkLst>
          <pc:docMk/>
          <pc:sldMk cId="571806408" sldId="1906"/>
        </pc:sldMkLst>
        <pc:spChg chg="mod">
          <ac:chgData name="Perrine RODIER - Le Nouveau Belier" userId="8d18d86c-7c03-4563-8894-8ee266adb6ca" providerId="ADAL" clId="{36F8484C-CE0B-45F2-98B7-0442D9389B2D}" dt="2025-11-06T16:13:05.515" v="2113" actId="1035"/>
          <ac:spMkLst>
            <pc:docMk/>
            <pc:sldMk cId="571806408" sldId="1906"/>
            <ac:spMk id="2" creationId="{822F83B4-0C7C-AD37-1712-97AB8904174D}"/>
          </ac:spMkLst>
        </pc:spChg>
        <pc:spChg chg="mod">
          <ac:chgData name="Perrine RODIER - Le Nouveau Belier" userId="8d18d86c-7c03-4563-8894-8ee266adb6ca" providerId="ADAL" clId="{36F8484C-CE0B-45F2-98B7-0442D9389B2D}" dt="2025-11-06T16:11:29.170" v="2109"/>
          <ac:spMkLst>
            <pc:docMk/>
            <pc:sldMk cId="571806408" sldId="1906"/>
            <ac:spMk id="8" creationId="{C1FFE71E-B28B-E3B6-1444-127CF7E22001}"/>
          </ac:spMkLst>
        </pc:spChg>
      </pc:sldChg>
      <pc:sldChg chg="modSp add mod">
        <pc:chgData name="Perrine RODIER - Le Nouveau Belier" userId="8d18d86c-7c03-4563-8894-8ee266adb6ca" providerId="ADAL" clId="{36F8484C-CE0B-45F2-98B7-0442D9389B2D}" dt="2025-11-06T16:13:36.555" v="2119" actId="1035"/>
        <pc:sldMkLst>
          <pc:docMk/>
          <pc:sldMk cId="3569830023" sldId="1907"/>
        </pc:sldMkLst>
        <pc:spChg chg="mod">
          <ac:chgData name="Perrine RODIER - Le Nouveau Belier" userId="8d18d86c-7c03-4563-8894-8ee266adb6ca" providerId="ADAL" clId="{36F8484C-CE0B-45F2-98B7-0442D9389B2D}" dt="2025-11-06T16:13:36.555" v="2119" actId="1035"/>
          <ac:spMkLst>
            <pc:docMk/>
            <pc:sldMk cId="3569830023" sldId="1907"/>
            <ac:spMk id="2" creationId="{3F57B5B0-18C8-46B0-6DEC-1746A1D948F7}"/>
          </ac:spMkLst>
        </pc:spChg>
        <pc:spChg chg="mod">
          <ac:chgData name="Perrine RODIER - Le Nouveau Belier" userId="8d18d86c-7c03-4563-8894-8ee266adb6ca" providerId="ADAL" clId="{36F8484C-CE0B-45F2-98B7-0442D9389B2D}" dt="2025-11-06T16:11:12.787" v="2108" actId="20577"/>
          <ac:spMkLst>
            <pc:docMk/>
            <pc:sldMk cId="3569830023" sldId="1907"/>
            <ac:spMk id="8" creationId="{8C648909-330F-247F-7930-7AB0A5D0D3E7}"/>
          </ac:spMkLst>
        </pc:spChg>
      </pc:sldChg>
      <pc:sldChg chg="addSp delSp modSp add mod">
        <pc:chgData name="Perrine RODIER - Le Nouveau Belier" userId="8d18d86c-7c03-4563-8894-8ee266adb6ca" providerId="ADAL" clId="{36F8484C-CE0B-45F2-98B7-0442D9389B2D}" dt="2025-11-26T14:56:02.129" v="3504" actId="255"/>
        <pc:sldMkLst>
          <pc:docMk/>
          <pc:sldMk cId="307010905" sldId="1908"/>
        </pc:sldMkLst>
        <pc:spChg chg="mod">
          <ac:chgData name="Perrine RODIER - Le Nouveau Belier" userId="8d18d86c-7c03-4563-8894-8ee266adb6ca" providerId="ADAL" clId="{36F8484C-CE0B-45F2-98B7-0442D9389B2D}" dt="2025-11-26T14:47:39.058" v="3100" actId="20577"/>
          <ac:spMkLst>
            <pc:docMk/>
            <pc:sldMk cId="307010905" sldId="1908"/>
            <ac:spMk id="2" creationId="{385022C2-6D40-8D36-8FA4-1A29477812F5}"/>
          </ac:spMkLst>
        </pc:spChg>
        <pc:spChg chg="del">
          <ac:chgData name="Perrine RODIER - Le Nouveau Belier" userId="8d18d86c-7c03-4563-8894-8ee266adb6ca" providerId="ADAL" clId="{36F8484C-CE0B-45F2-98B7-0442D9389B2D}" dt="2025-11-26T14:47:45.116" v="3101" actId="478"/>
          <ac:spMkLst>
            <pc:docMk/>
            <pc:sldMk cId="307010905" sldId="1908"/>
            <ac:spMk id="3" creationId="{2AE82DD7-903A-7960-9062-02A78FE3B220}"/>
          </ac:spMkLst>
        </pc:spChg>
        <pc:spChg chg="add mod">
          <ac:chgData name="Perrine RODIER - Le Nouveau Belier" userId="8d18d86c-7c03-4563-8894-8ee266adb6ca" providerId="ADAL" clId="{36F8484C-CE0B-45F2-98B7-0442D9389B2D}" dt="2025-11-26T14:56:02.129" v="3504" actId="255"/>
          <ac:spMkLst>
            <pc:docMk/>
            <pc:sldMk cId="307010905" sldId="1908"/>
            <ac:spMk id="4" creationId="{0408BB86-86E6-40BB-D633-49027436EA74}"/>
          </ac:spMkLst>
        </pc:spChg>
        <pc:picChg chg="del">
          <ac:chgData name="Perrine RODIER - Le Nouveau Belier" userId="8d18d86c-7c03-4563-8894-8ee266adb6ca" providerId="ADAL" clId="{36F8484C-CE0B-45F2-98B7-0442D9389B2D}" dt="2025-11-26T14:47:57.751" v="3114" actId="478"/>
          <ac:picMkLst>
            <pc:docMk/>
            <pc:sldMk cId="307010905" sldId="1908"/>
            <ac:picMk id="6" creationId="{170AC37A-EF10-55EC-D82F-A81B6B1D059C}"/>
          </ac:picMkLst>
        </pc:picChg>
      </pc:sldChg>
      <pc:sldChg chg="addSp delSp modSp add mod modNotesTx">
        <pc:chgData name="Perrine RODIER - Le Nouveau Belier" userId="8d18d86c-7c03-4563-8894-8ee266adb6ca" providerId="ADAL" clId="{36F8484C-CE0B-45F2-98B7-0442D9389B2D}" dt="2025-11-27T11:26:09.743" v="3702" actId="20577"/>
        <pc:sldMkLst>
          <pc:docMk/>
          <pc:sldMk cId="1488411961" sldId="1909"/>
        </pc:sldMkLst>
        <pc:spChg chg="mod">
          <ac:chgData name="Perrine RODIER - Le Nouveau Belier" userId="8d18d86c-7c03-4563-8894-8ee266adb6ca" providerId="ADAL" clId="{36F8484C-CE0B-45F2-98B7-0442D9389B2D}" dt="2025-11-26T17:46:45.521" v="3601" actId="20577"/>
          <ac:spMkLst>
            <pc:docMk/>
            <pc:sldMk cId="1488411961" sldId="1909"/>
            <ac:spMk id="3" creationId="{0638E7B6-241D-6FAB-62C5-B86E0F34147F}"/>
          </ac:spMkLst>
        </pc:spChg>
        <pc:spChg chg="mod">
          <ac:chgData name="Perrine RODIER - Le Nouveau Belier" userId="8d18d86c-7c03-4563-8894-8ee266adb6ca" providerId="ADAL" clId="{36F8484C-CE0B-45F2-98B7-0442D9389B2D}" dt="2025-11-26T17:47:15.232" v="3611" actId="20577"/>
          <ac:spMkLst>
            <pc:docMk/>
            <pc:sldMk cId="1488411961" sldId="1909"/>
            <ac:spMk id="4" creationId="{1BEF1353-4D3F-4090-8DE0-213663C4109A}"/>
          </ac:spMkLst>
        </pc:spChg>
        <pc:spChg chg="del mod">
          <ac:chgData name="Perrine RODIER - Le Nouveau Belier" userId="8d18d86c-7c03-4563-8894-8ee266adb6ca" providerId="ADAL" clId="{36F8484C-CE0B-45F2-98B7-0442D9389B2D}" dt="2025-11-26T17:46:01.638" v="3587" actId="478"/>
          <ac:spMkLst>
            <pc:docMk/>
            <pc:sldMk cId="1488411961" sldId="1909"/>
            <ac:spMk id="31" creationId="{06EFC33E-15E1-676D-9CA5-DE7117AD4740}"/>
          </ac:spMkLst>
        </pc:spChg>
        <pc:picChg chg="add mod">
          <ac:chgData name="Perrine RODIER - Le Nouveau Belier" userId="8d18d86c-7c03-4563-8894-8ee266adb6ca" providerId="ADAL" clId="{36F8484C-CE0B-45F2-98B7-0442D9389B2D}" dt="2025-11-26T17:57:15.526" v="3665" actId="1076"/>
          <ac:picMkLst>
            <pc:docMk/>
            <pc:sldMk cId="1488411961" sldId="1909"/>
            <ac:picMk id="8" creationId="{550155D8-1BFA-3250-9C94-3DF0EF37B259}"/>
          </ac:picMkLst>
        </pc:picChg>
        <pc:picChg chg="del">
          <ac:chgData name="Perrine RODIER - Le Nouveau Belier" userId="8d18d86c-7c03-4563-8894-8ee266adb6ca" providerId="ADAL" clId="{36F8484C-CE0B-45F2-98B7-0442D9389B2D}" dt="2025-11-26T17:47:20.568" v="3613" actId="478"/>
          <ac:picMkLst>
            <pc:docMk/>
            <pc:sldMk cId="1488411961" sldId="1909"/>
            <ac:picMk id="9" creationId="{ADF60545-CDF4-7641-B6F3-268A53E4B0A1}"/>
          </ac:picMkLst>
        </pc:picChg>
        <pc:picChg chg="del">
          <ac:chgData name="Perrine RODIER - Le Nouveau Belier" userId="8d18d86c-7c03-4563-8894-8ee266adb6ca" providerId="ADAL" clId="{36F8484C-CE0B-45F2-98B7-0442D9389B2D}" dt="2025-11-26T17:46:50.540" v="3603" actId="478"/>
          <ac:picMkLst>
            <pc:docMk/>
            <pc:sldMk cId="1488411961" sldId="1909"/>
            <ac:picMk id="11" creationId="{0EF7562C-1F71-9B0E-E629-9EC3250705DF}"/>
          </ac:picMkLst>
        </pc:picChg>
        <pc:picChg chg="add mod modCrop">
          <ac:chgData name="Perrine RODIER - Le Nouveau Belier" userId="8d18d86c-7c03-4563-8894-8ee266adb6ca" providerId="ADAL" clId="{36F8484C-CE0B-45F2-98B7-0442D9389B2D}" dt="2025-11-26T17:55:30.982" v="3627" actId="14100"/>
          <ac:picMkLst>
            <pc:docMk/>
            <pc:sldMk cId="1488411961" sldId="1909"/>
            <ac:picMk id="13" creationId="{79CD0FBD-B7CA-88F5-2481-5BAD04608DA2}"/>
          </ac:picMkLst>
        </pc:picChg>
        <pc:picChg chg="add del mod">
          <ac:chgData name="Perrine RODIER - Le Nouveau Belier" userId="8d18d86c-7c03-4563-8894-8ee266adb6ca" providerId="ADAL" clId="{36F8484C-CE0B-45F2-98B7-0442D9389B2D}" dt="2025-11-26T17:57:07.676" v="3663" actId="478"/>
          <ac:picMkLst>
            <pc:docMk/>
            <pc:sldMk cId="1488411961" sldId="1909"/>
            <ac:picMk id="15" creationId="{55ACE381-3F22-14B6-0D8D-2DAF34F65C9F}"/>
          </ac:picMkLst>
        </pc:picChg>
        <pc:picChg chg="add mod">
          <ac:chgData name="Perrine RODIER - Le Nouveau Belier" userId="8d18d86c-7c03-4563-8894-8ee266adb6ca" providerId="ADAL" clId="{36F8484C-CE0B-45F2-98B7-0442D9389B2D}" dt="2025-11-26T17:57:10.678" v="3664" actId="14100"/>
          <ac:picMkLst>
            <pc:docMk/>
            <pc:sldMk cId="1488411961" sldId="1909"/>
            <ac:picMk id="18" creationId="{1A61F243-A1AE-B7DB-627D-B6AF1122F8CE}"/>
          </ac:picMkLst>
        </pc:picChg>
        <pc:picChg chg="add mod">
          <ac:chgData name="Perrine RODIER - Le Nouveau Belier" userId="8d18d86c-7c03-4563-8894-8ee266adb6ca" providerId="ADAL" clId="{36F8484C-CE0B-45F2-98B7-0442D9389B2D}" dt="2025-11-26T17:56:56.179" v="3659" actId="14100"/>
          <ac:picMkLst>
            <pc:docMk/>
            <pc:sldMk cId="1488411961" sldId="1909"/>
            <ac:picMk id="21" creationId="{C12B3C81-6608-60E2-1B46-5B92DD90AC60}"/>
          </ac:picMkLst>
        </pc:picChg>
        <pc:picChg chg="add mod">
          <ac:chgData name="Perrine RODIER - Le Nouveau Belier" userId="8d18d86c-7c03-4563-8894-8ee266adb6ca" providerId="ADAL" clId="{36F8484C-CE0B-45F2-98B7-0442D9389B2D}" dt="2025-11-26T17:57:05.485" v="3662" actId="1076"/>
          <ac:picMkLst>
            <pc:docMk/>
            <pc:sldMk cId="1488411961" sldId="1909"/>
            <ac:picMk id="23" creationId="{141822C4-53FB-0CF3-42E6-6A92EC703422}"/>
          </ac:picMkLst>
        </pc:picChg>
        <pc:picChg chg="del">
          <ac:chgData name="Perrine RODIER - Le Nouveau Belier" userId="8d18d86c-7c03-4563-8894-8ee266adb6ca" providerId="ADAL" clId="{36F8484C-CE0B-45F2-98B7-0442D9389B2D}" dt="2025-11-26T17:47:18.718" v="3612" actId="478"/>
          <ac:picMkLst>
            <pc:docMk/>
            <pc:sldMk cId="1488411961" sldId="1909"/>
            <ac:picMk id="24" creationId="{CB5E3F90-A5DC-B8E9-D317-F362FA1C54A5}"/>
          </ac:picMkLst>
        </pc:picChg>
        <pc:picChg chg="del">
          <ac:chgData name="Perrine RODIER - Le Nouveau Belier" userId="8d18d86c-7c03-4563-8894-8ee266adb6ca" providerId="ADAL" clId="{36F8484C-CE0B-45F2-98B7-0442D9389B2D}" dt="2025-11-26T17:47:18.718" v="3612" actId="478"/>
          <ac:picMkLst>
            <pc:docMk/>
            <pc:sldMk cId="1488411961" sldId="1909"/>
            <ac:picMk id="26" creationId="{8D3906A4-357A-B048-C171-31303406600C}"/>
          </ac:picMkLst>
        </pc:picChg>
        <pc:picChg chg="del">
          <ac:chgData name="Perrine RODIER - Le Nouveau Belier" userId="8d18d86c-7c03-4563-8894-8ee266adb6ca" providerId="ADAL" clId="{36F8484C-CE0B-45F2-98B7-0442D9389B2D}" dt="2025-11-26T17:47:20.568" v="3613" actId="478"/>
          <ac:picMkLst>
            <pc:docMk/>
            <pc:sldMk cId="1488411961" sldId="1909"/>
            <ac:picMk id="28" creationId="{62F4DB5B-C2F2-8457-4318-005AE4AD338F}"/>
          </ac:picMkLst>
        </pc:picChg>
        <pc:picChg chg="del">
          <ac:chgData name="Perrine RODIER - Le Nouveau Belier" userId="8d18d86c-7c03-4563-8894-8ee266adb6ca" providerId="ADAL" clId="{36F8484C-CE0B-45F2-98B7-0442D9389B2D}" dt="2025-11-26T17:47:18.718" v="3612" actId="478"/>
          <ac:picMkLst>
            <pc:docMk/>
            <pc:sldMk cId="1488411961" sldId="1909"/>
            <ac:picMk id="30" creationId="{9B769DAE-E7B7-4AAC-3EBB-04BAC3049B92}"/>
          </ac:picMkLst>
        </pc:picChg>
      </pc:sldChg>
      <pc:sldChg chg="addSp delSp modSp add mod modNotesTx">
        <pc:chgData name="Perrine RODIER - Le Nouveau Belier" userId="8d18d86c-7c03-4563-8894-8ee266adb6ca" providerId="ADAL" clId="{36F8484C-CE0B-45F2-98B7-0442D9389B2D}" dt="2025-11-27T12:56:17.556" v="3854" actId="14100"/>
        <pc:sldMkLst>
          <pc:docMk/>
          <pc:sldMk cId="566239632" sldId="1910"/>
        </pc:sldMkLst>
        <pc:spChg chg="mod">
          <ac:chgData name="Perrine RODIER - Le Nouveau Belier" userId="8d18d86c-7c03-4563-8894-8ee266adb6ca" providerId="ADAL" clId="{36F8484C-CE0B-45F2-98B7-0442D9389B2D}" dt="2025-11-27T12:56:17.556" v="3854" actId="14100"/>
          <ac:spMkLst>
            <pc:docMk/>
            <pc:sldMk cId="566239632" sldId="1910"/>
            <ac:spMk id="3" creationId="{955859BF-685A-966C-CC20-1880DB6183DB}"/>
          </ac:spMkLst>
        </pc:spChg>
        <pc:spChg chg="mod">
          <ac:chgData name="Perrine RODIER - Le Nouveau Belier" userId="8d18d86c-7c03-4563-8894-8ee266adb6ca" providerId="ADAL" clId="{36F8484C-CE0B-45F2-98B7-0442D9389B2D}" dt="2025-11-27T11:38:38.014" v="3813" actId="1037"/>
          <ac:spMkLst>
            <pc:docMk/>
            <pc:sldMk cId="566239632" sldId="1910"/>
            <ac:spMk id="4" creationId="{F96CD4E7-D64E-86F7-E5CA-FECD4AE4B508}"/>
          </ac:spMkLst>
        </pc:spChg>
        <pc:picChg chg="del">
          <ac:chgData name="Perrine RODIER - Le Nouveau Belier" userId="8d18d86c-7c03-4563-8894-8ee266adb6ca" providerId="ADAL" clId="{36F8484C-CE0B-45F2-98B7-0442D9389B2D}" dt="2025-11-26T18:04:36.254" v="3700" actId="478"/>
          <ac:picMkLst>
            <pc:docMk/>
            <pc:sldMk cId="566239632" sldId="1910"/>
            <ac:picMk id="8" creationId="{25A64666-28DA-BEDC-25A4-E33EF669925F}"/>
          </ac:picMkLst>
        </pc:picChg>
        <pc:picChg chg="add mod ord modCrop">
          <ac:chgData name="Perrine RODIER - Le Nouveau Belier" userId="8d18d86c-7c03-4563-8894-8ee266adb6ca" providerId="ADAL" clId="{36F8484C-CE0B-45F2-98B7-0442D9389B2D}" dt="2025-11-27T11:40:08.120" v="3846" actId="1036"/>
          <ac:picMkLst>
            <pc:docMk/>
            <pc:sldMk cId="566239632" sldId="1910"/>
            <ac:picMk id="9" creationId="{C2FC89C6-69B7-8F88-498B-B36AB2D7DFB4}"/>
          </ac:picMkLst>
        </pc:picChg>
        <pc:picChg chg="add del mod">
          <ac:chgData name="Perrine RODIER - Le Nouveau Belier" userId="8d18d86c-7c03-4563-8894-8ee266adb6ca" providerId="ADAL" clId="{36F8484C-CE0B-45F2-98B7-0442D9389B2D}" dt="2025-11-27T11:37:23.512" v="3796" actId="478"/>
          <ac:picMkLst>
            <pc:docMk/>
            <pc:sldMk cId="566239632" sldId="1910"/>
            <ac:picMk id="11" creationId="{92828EF1-02D3-BCC0-D827-1AA8D7AA4A3B}"/>
          </ac:picMkLst>
        </pc:picChg>
        <pc:picChg chg="del">
          <ac:chgData name="Perrine RODIER - Le Nouveau Belier" userId="8d18d86c-7c03-4563-8894-8ee266adb6ca" providerId="ADAL" clId="{36F8484C-CE0B-45F2-98B7-0442D9389B2D}" dt="2025-11-26T18:04:34.165" v="3699" actId="478"/>
          <ac:picMkLst>
            <pc:docMk/>
            <pc:sldMk cId="566239632" sldId="1910"/>
            <ac:picMk id="13" creationId="{BC0F44E8-DDD5-140A-0413-1F3DF4363394}"/>
          </ac:picMkLst>
        </pc:picChg>
        <pc:picChg chg="add mod modCrop">
          <ac:chgData name="Perrine RODIER - Le Nouveau Belier" userId="8d18d86c-7c03-4563-8894-8ee266adb6ca" providerId="ADAL" clId="{36F8484C-CE0B-45F2-98B7-0442D9389B2D}" dt="2025-11-27T11:36:21.012" v="3781" actId="732"/>
          <ac:picMkLst>
            <pc:docMk/>
            <pc:sldMk cId="566239632" sldId="1910"/>
            <ac:picMk id="15" creationId="{A42B70FA-1328-FB25-7282-25389B96BD5A}"/>
          </ac:picMkLst>
        </pc:picChg>
        <pc:picChg chg="del">
          <ac:chgData name="Perrine RODIER - Le Nouveau Belier" userId="8d18d86c-7c03-4563-8894-8ee266adb6ca" providerId="ADAL" clId="{36F8484C-CE0B-45F2-98B7-0442D9389B2D}" dt="2025-11-26T18:04:36.254" v="3700" actId="478"/>
          <ac:picMkLst>
            <pc:docMk/>
            <pc:sldMk cId="566239632" sldId="1910"/>
            <ac:picMk id="18" creationId="{9710C4ED-181C-915E-15C4-007EB0D7878A}"/>
          </ac:picMkLst>
        </pc:picChg>
        <pc:picChg chg="add mod ord modCrop">
          <ac:chgData name="Perrine RODIER - Le Nouveau Belier" userId="8d18d86c-7c03-4563-8894-8ee266adb6ca" providerId="ADAL" clId="{36F8484C-CE0B-45F2-98B7-0442D9389B2D}" dt="2025-11-27T11:40:00.184" v="3843" actId="1076"/>
          <ac:picMkLst>
            <pc:docMk/>
            <pc:sldMk cId="566239632" sldId="1910"/>
            <ac:picMk id="20" creationId="{875F126E-F5BE-97ED-4139-300636741183}"/>
          </ac:picMkLst>
        </pc:picChg>
        <pc:picChg chg="del">
          <ac:chgData name="Perrine RODIER - Le Nouveau Belier" userId="8d18d86c-7c03-4563-8894-8ee266adb6ca" providerId="ADAL" clId="{36F8484C-CE0B-45F2-98B7-0442D9389B2D}" dt="2025-11-26T18:04:32.119" v="3698" actId="478"/>
          <ac:picMkLst>
            <pc:docMk/>
            <pc:sldMk cId="566239632" sldId="1910"/>
            <ac:picMk id="21" creationId="{839093F0-3931-0CEC-04A8-B8A6BF32C871}"/>
          </ac:picMkLst>
        </pc:picChg>
        <pc:picChg chg="del">
          <ac:chgData name="Perrine RODIER - Le Nouveau Belier" userId="8d18d86c-7c03-4563-8894-8ee266adb6ca" providerId="ADAL" clId="{36F8484C-CE0B-45F2-98B7-0442D9389B2D}" dt="2025-11-26T18:04:34.165" v="3699" actId="478"/>
          <ac:picMkLst>
            <pc:docMk/>
            <pc:sldMk cId="566239632" sldId="1910"/>
            <ac:picMk id="23" creationId="{BCF48F3B-EDE4-323F-2284-ED79419B847B}"/>
          </ac:picMkLst>
        </pc:picChg>
        <pc:picChg chg="add del mod">
          <ac:chgData name="Perrine RODIER - Le Nouveau Belier" userId="8d18d86c-7c03-4563-8894-8ee266adb6ca" providerId="ADAL" clId="{36F8484C-CE0B-45F2-98B7-0442D9389B2D}" dt="2025-11-27T11:32:47.211" v="3721" actId="478"/>
          <ac:picMkLst>
            <pc:docMk/>
            <pc:sldMk cId="566239632" sldId="1910"/>
            <ac:picMk id="24" creationId="{ED8DD87D-8610-712B-A747-EA360AD6B9BB}"/>
          </ac:picMkLst>
        </pc:picChg>
        <pc:picChg chg="add mod ord">
          <ac:chgData name="Perrine RODIER - Le Nouveau Belier" userId="8d18d86c-7c03-4563-8894-8ee266adb6ca" providerId="ADAL" clId="{36F8484C-CE0B-45F2-98B7-0442D9389B2D}" dt="2025-11-27T11:40:55.855" v="3851" actId="1036"/>
          <ac:picMkLst>
            <pc:docMk/>
            <pc:sldMk cId="566239632" sldId="1910"/>
            <ac:picMk id="26" creationId="{C37F004F-8F98-39F5-3319-C71B5D3E2E6B}"/>
          </ac:picMkLst>
        </pc:picChg>
        <pc:picChg chg="add mod modCrop">
          <ac:chgData name="Perrine RODIER - Le Nouveau Belier" userId="8d18d86c-7c03-4563-8894-8ee266adb6ca" providerId="ADAL" clId="{36F8484C-CE0B-45F2-98B7-0442D9389B2D}" dt="2025-11-27T11:40:28.143" v="3850" actId="1038"/>
          <ac:picMkLst>
            <pc:docMk/>
            <pc:sldMk cId="566239632" sldId="1910"/>
            <ac:picMk id="28" creationId="{D25BB6F2-E30B-F1FA-F006-A12AA6BAE317}"/>
          </ac:picMkLst>
        </pc:picChg>
        <pc:picChg chg="add del mod modCrop">
          <ac:chgData name="Perrine RODIER - Le Nouveau Belier" userId="8d18d86c-7c03-4563-8894-8ee266adb6ca" providerId="ADAL" clId="{36F8484C-CE0B-45F2-98B7-0442D9389B2D}" dt="2025-11-27T11:36:05.714" v="3777" actId="478"/>
          <ac:picMkLst>
            <pc:docMk/>
            <pc:sldMk cId="566239632" sldId="1910"/>
            <ac:picMk id="30" creationId="{5831D544-7605-5FE6-8D34-6113A26A0DB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trincouchette.com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rtiraparis.com/hotel-restaurant/cafe-tea-time/articles/291861-lolilol-le-cafe-aux-incontournables-chimney-cake-les-gateaux-a-la-broche-gourmands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lolilolchimneycake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Chabichou à Courchevel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Le couvent des minimes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La petite folie (couple)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Ludovix</a:t>
            </a:r>
            <a:r>
              <a:rPr lang="fr-FR" sz="1200" dirty="0">
                <a:latin typeface="Avenir Next LT Pro" panose="020B0504020202020204" pitchFamily="34" charset="0"/>
              </a:rPr>
              <a:t> Schwartz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Gaetant</a:t>
            </a:r>
            <a:r>
              <a:rPr lang="fr-FR" sz="1200" dirty="0">
                <a:latin typeface="Avenir Next LT Pro" panose="020B0504020202020204" pitchFamily="34" charset="0"/>
              </a:rPr>
              <a:t> </a:t>
            </a:r>
            <a:r>
              <a:rPr lang="fr-FR" sz="1200" dirty="0" err="1">
                <a:latin typeface="Avenir Next LT Pro" panose="020B0504020202020204" pitchFamily="34" charset="0"/>
              </a:rPr>
              <a:t>Perrulli</a:t>
            </a:r>
            <a:r>
              <a:rPr lang="fr-FR" sz="1200" dirty="0">
                <a:latin typeface="Avenir Next LT Pro" panose="020B0504020202020204" pitchFamily="34" charset="0"/>
              </a:rPr>
              <a:t> Domaine de la corniche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Prochainement 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1 client de </a:t>
            </a:r>
            <a:r>
              <a:rPr lang="fr-FR" sz="1200" dirty="0" err="1">
                <a:latin typeface="Avenir Next LT Pro" panose="020B0504020202020204" pitchFamily="34" charset="0"/>
              </a:rPr>
              <a:t>lille</a:t>
            </a:r>
            <a:r>
              <a:rPr lang="fr-FR" sz="1200" dirty="0">
                <a:latin typeface="Avenir Next LT Pro" panose="020B0504020202020204" pitchFamily="34" charset="0"/>
              </a:rPr>
              <a:t> avec 2 estaminets</a:t>
            </a: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Bouchon lyonnais avec certification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399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200" b="1" dirty="0">
                <a:latin typeface="Avenir Next LT Pro" panose="020B0504020202020204" pitchFamily="34" charset="0"/>
                <a:hlinkClick r:id="rId3"/>
              </a:rPr>
              <a:t>https://www.petrincouchette.com/</a:t>
            </a:r>
            <a:r>
              <a:rPr lang="fr-FR" sz="1200" b="1" dirty="0">
                <a:latin typeface="Avenir Next LT Pro" panose="020B0504020202020204" pitchFamily="34" charset="0"/>
              </a:rPr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62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125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https://act-developpement.com/tour-de-france-des-specialites-boulangeres-et-patissieres/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37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11A64-7EAB-872B-2168-EB9AF5332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1067BB-86CE-85E0-D6F3-FDEBF6E91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C1047F-E77A-C229-61B7-752BC1229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https://www.zeste.ca/recettes/cocktail-dessert-foret-noire</a:t>
            </a:r>
          </a:p>
          <a:p>
            <a:r>
              <a:rPr lang="fr-FR" dirty="0"/>
              <a:t>https://www.hagengrote.fr/hagen-grote/p/cocktail-tarte-au-citron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AA264F-9F6E-B052-6DB8-D4A442595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896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713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78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501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77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6A8CC-C33F-CEB9-9B0B-5DD68E95A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C2A4D7A-1881-E107-38EC-FBE79EE71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4DE4D8F-1F89-01B4-F83E-4C50F16A3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51A621-B966-1B19-B9CA-0EFDB04E8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54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260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3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922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671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https://act-developpement.com/gerer-les-pics-de-production-strategies-pour-les-fetes-et-evenements-saisonniers-dans-lartisanat-boulanger-patissier-et-chocolatier/</a:t>
            </a:r>
          </a:p>
          <a:p>
            <a:r>
              <a:rPr lang="fr-FR" dirty="0"/>
              <a:t>https://act-developpement.com/saisonnalite-des-matieres-premieres-en-boulangerie-patisserie-anticiper-les-variations-de-prix/</a:t>
            </a:r>
            <a:br>
              <a:rPr lang="fr-FR" dirty="0"/>
            </a:br>
            <a:r>
              <a:rPr lang="fr-FR" dirty="0"/>
              <a:t>https://act-developpement.com/les-nouveaux-modeles-des-points-de-vente-des-boulangeries-et-patisseries-en-france-revolution-et-adaptation/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911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62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4A18A-A0C7-C931-E271-5378C2D4D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FBBEFF6-4765-E3B4-638B-D562678CB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CCEA2DD-B37D-D5E4-D01E-51B244E7F4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hlinkClick r:id="rId3"/>
              </a:rPr>
              <a:t>https://www.sortiraparis.com/hotel-restaurant/cafe-tea-time/articles/291861-lolilol-le-cafe-aux-incontournables-chimney-cake-les-gateaux-a-la-broche-gourmands</a:t>
            </a:r>
            <a:r>
              <a:rPr lang="fr-FR" sz="1200" dirty="0"/>
              <a:t> </a:t>
            </a:r>
            <a:br>
              <a:rPr lang="fr-FR" sz="1200" dirty="0"/>
            </a:br>
            <a:r>
              <a:rPr lang="fr-FR" sz="1200" b="1" dirty="0">
                <a:latin typeface="Avenir Next LT Pro" panose="020B0504020202020204" pitchFamily="34" charset="0"/>
                <a:hlinkClick r:id="rId4"/>
              </a:rPr>
              <a:t>https://www.facebook.com/lolilolchimneycake</a:t>
            </a:r>
            <a:endParaRPr lang="fr-FR" sz="1200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155FBF-1A8C-3E0A-23B9-D4F640D956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938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26/11/2025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26/11/2025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26/11/2025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26/11/2025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26/11/2025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26/11/2025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26/11/2025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26/11/2025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26/11/2025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26/11/2025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26/11/2025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26/11/2025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Une image contenant jaun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2F1C1D80-55D0-3B11-8D0A-B93C2E2E431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26" y="5937099"/>
            <a:ext cx="2391052" cy="9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hyperlink" Target="https://www.metro-local.fr/producteur/vincent-ballot-caf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etro-local.fr/producteur/julien-guillevic-produits-laitiers-bio" TargetMode="External"/><Relationship Id="rId5" Type="http://schemas.openxmlformats.org/officeDocument/2006/relationships/hyperlink" Target="https://www.metro-local.fr/producteur/clement-le-cam-farine-de-sarrasin" TargetMode="Externa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50.jp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jpg"/><Relationship Id="rId10" Type="http://schemas.openxmlformats.org/officeDocument/2006/relationships/image" Target="../media/image12.emf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11483"/>
            <a:ext cx="10363200" cy="1470025"/>
          </a:xfrm>
        </p:spPr>
        <p:txBody>
          <a:bodyPr/>
          <a:lstStyle/>
          <a:p>
            <a:pPr algn="l"/>
            <a:r>
              <a:rPr lang="fr-FR" sz="6600" b="1" dirty="0">
                <a:latin typeface="Avenir Next LT Pro" panose="020B0504020202020204" pitchFamily="34" charset="0"/>
              </a:rPr>
              <a:t>Magazine METRO </a:t>
            </a:r>
            <a:br>
              <a:rPr lang="fr-FR" sz="6600" b="1" dirty="0">
                <a:latin typeface="Avenir Next LT Pro" panose="020B0504020202020204" pitchFamily="34" charset="0"/>
              </a:rPr>
            </a:br>
            <a:r>
              <a:rPr lang="fr-FR" sz="6600" b="1" dirty="0">
                <a:latin typeface="Avenir Next LT Pro" panose="020B0504020202020204" pitchFamily="34" charset="0"/>
              </a:rPr>
              <a:t>Hors Série</a:t>
            </a:r>
            <a:br>
              <a:rPr lang="fr-FR" sz="6600" b="1" dirty="0">
                <a:latin typeface="Avenir Next LT Pro" panose="020B0504020202020204" pitchFamily="34" charset="0"/>
              </a:rPr>
            </a:br>
            <a:r>
              <a:rPr lang="fr-FR" sz="2400" dirty="0">
                <a:latin typeface="Avenir Next LT Pro" panose="020B0504020202020204" pitchFamily="34" charset="0"/>
              </a:rPr>
              <a:t>Promo H/I -  Fin Mars</a:t>
            </a:r>
            <a:br>
              <a:rPr lang="fr-FR" sz="2400" dirty="0">
                <a:latin typeface="Avenir Next LT Pro" panose="020B0504020202020204" pitchFamily="34" charset="0"/>
              </a:rPr>
            </a:br>
            <a:br>
              <a:rPr lang="fr-FR" sz="2400" dirty="0">
                <a:latin typeface="Avenir Next LT Pro" panose="020B0504020202020204" pitchFamily="34" charset="0"/>
              </a:rPr>
            </a:br>
            <a:endParaRPr lang="fr-FR" sz="6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5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8383C8-E824-4002-B369-310BA56933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1308" y="1618301"/>
            <a:ext cx="7655651" cy="788592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Réaliser un reportage chez un producteur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pour mettre en avant son savoir-faire et ses produits :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17C70E-9F64-4DE1-A1FF-BE4DD61785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12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18&amp;19 – 20&amp;21 – Reportage producteur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AC3F07-8794-A4BD-AEA5-2E360A917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41" y="1240293"/>
            <a:ext cx="3399996" cy="23794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AED92C0-3DA7-951E-AA04-5AD828D6B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5899" y="3862836"/>
            <a:ext cx="3394793" cy="23758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549DC5A-6047-36BC-F14F-DA43D8411CE2}"/>
              </a:ext>
            </a:extLst>
          </p:cNvPr>
          <p:cNvSpPr txBox="1"/>
          <p:nvPr/>
        </p:nvSpPr>
        <p:spPr>
          <a:xfrm>
            <a:off x="559894" y="2649957"/>
            <a:ext cx="6995938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latin typeface="Avenir Next LT Pro" panose="020B0504020202020204" pitchFamily="34" charset="0"/>
              </a:rPr>
              <a:t>Clément Le Cam – farine de sarrasin</a:t>
            </a:r>
          </a:p>
          <a:p>
            <a:r>
              <a:rPr lang="fr-FR" sz="1600" dirty="0">
                <a:hlinkClick r:id="rId5" tooltip="https://www.metro-local.fr/producteur/clement-le-cam-farine-de-sarrasin"/>
              </a:rPr>
              <a:t>https://www.metro-local.fr/producteur/clement-le-cam-farine-de-sarrasin</a:t>
            </a:r>
            <a:endParaRPr lang="fr-FR" sz="1600" dirty="0">
              <a:latin typeface="Avenir Next LT Pro" panose="020B0504020202020204" pitchFamily="34" charset="0"/>
            </a:endParaRPr>
          </a:p>
          <a:p>
            <a:endParaRPr lang="fr-FR" b="1" dirty="0">
              <a:latin typeface="Avenir Next LT Pro" panose="020B0504020202020204" pitchFamily="34" charset="0"/>
            </a:endParaRPr>
          </a:p>
          <a:p>
            <a:endParaRPr lang="fr-FR" b="1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latin typeface="Avenir Next LT Pro" panose="020B0504020202020204" pitchFamily="34" charset="0"/>
              </a:rPr>
              <a:t>Julien Guillevic – produits laitier</a:t>
            </a:r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1600" dirty="0">
                <a:hlinkClick r:id="rId6" tooltip="https://www.metro-local.fr/producteur/julien-guillevic-produits-laitiers-bio"/>
              </a:rPr>
              <a:t>https://www.metro-local.fr/producteur/julien-guillevic-produits-laitiers-bio</a:t>
            </a:r>
            <a:endParaRPr lang="fr-FR" sz="1600" dirty="0"/>
          </a:p>
          <a:p>
            <a:endParaRPr lang="fr-FR" dirty="0">
              <a:latin typeface="Avenir Next LT Pro" panose="020B0504020202020204" pitchFamily="34" charset="0"/>
            </a:endParaRPr>
          </a:p>
          <a:p>
            <a:endParaRPr lang="fr-FR" sz="1600" b="1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venir Next LT Pro" panose="020B0504020202020204" pitchFamily="34" charset="0"/>
              </a:rPr>
              <a:t>Vincent Ballot - Café</a:t>
            </a:r>
            <a:endParaRPr lang="fr-FR" dirty="0">
              <a:latin typeface="Avenir Next LT Pro" panose="020B0504020202020204" pitchFamily="34" charset="0"/>
            </a:endParaRPr>
          </a:p>
          <a:p>
            <a:r>
              <a:rPr lang="fr-FR" sz="1400" dirty="0">
                <a:latin typeface="Avenir Next LT Pro" panose="020B0504020202020204" pitchFamily="34" charset="0"/>
                <a:hlinkClick r:id="rId7"/>
              </a:rPr>
              <a:t>https://www.metro-local.fr/producteur/vincent-ballot-cafe</a:t>
            </a:r>
            <a:r>
              <a:rPr lang="fr-FR" sz="1400" dirty="0">
                <a:latin typeface="Avenir Next LT Pro" panose="020B05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0881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F68F6-986B-4683-8D82-39DA530AB8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08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22&amp;23 - MDD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9F0637-E214-4158-9DF8-DAFC2A5DF4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2"/>
            <a:ext cx="5356642" cy="754517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Le lait bas carbone METRO CHEF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spc="-15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82B5B2C-B5C9-FE61-7E0A-13D4B4FEBFA9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communiquer le contenu d’ici le </a:t>
            </a:r>
            <a:r>
              <a:rPr lang="fr-FR" dirty="0">
                <a:latin typeface="Avenir Next LT Pro" panose="020B0504020202020204" pitchFamily="34" charset="0"/>
              </a:rPr>
              <a:t>22/12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191162-9BAC-D90C-ADB3-138216ACD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293" y="1241250"/>
            <a:ext cx="6418676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90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74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25 et 35 – Shopping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302" y="1375267"/>
            <a:ext cx="7905449" cy="449280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une catégorie de produits et proposer différents types produits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de différentes marques vendus chez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chocolats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épices : </a:t>
            </a:r>
            <a:r>
              <a:rPr lang="fr-FR" sz="1800" dirty="0">
                <a:latin typeface="Avenir Next LT Pro" panose="020B0504020202020204" pitchFamily="34" charset="0"/>
              </a:rPr>
              <a:t>vanille, anis, cannelle, tonka, gingembre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bases </a:t>
            </a:r>
            <a:r>
              <a:rPr lang="fr-FR" sz="1800" dirty="0">
                <a:latin typeface="Avenir Next LT Pro" panose="020B0504020202020204" pitchFamily="34" charset="0"/>
              </a:rPr>
              <a:t>: œufs, lait, crème, farine, sucre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alcoolats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prêts à garnir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A91835-2B1A-36DD-1B7E-0798B111D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0" r="-272"/>
          <a:stretch>
            <a:fillRect/>
          </a:stretch>
        </p:blipFill>
        <p:spPr>
          <a:xfrm>
            <a:off x="8437770" y="1244639"/>
            <a:ext cx="320939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18AB34E-99E0-F373-1003-B49180AFEEB9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communiquer les produits d’ici le </a:t>
            </a:r>
            <a:r>
              <a:rPr lang="fr-FR" dirty="0">
                <a:latin typeface="Avenir Next LT Pro" panose="020B0504020202020204" pitchFamily="34" charset="0"/>
              </a:rPr>
              <a:t>22/12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813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028D1-DE7A-4B43-A405-5D21846D75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926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26&amp; 27 - 28 &amp; 29 – Duel de chefs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6A9EA4-CE4B-4D10-B056-BB2545976E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6775" y="1664302"/>
            <a:ext cx="6671514" cy="386210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1 page portrait, 1 page produit, 2 pages recettes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bière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betterave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carotte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curry ou curcuma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FC5F59-A42B-D771-7621-9530C03F8295}"/>
              </a:ext>
            </a:extLst>
          </p:cNvPr>
          <p:cNvSpPr txBox="1"/>
          <p:nvPr/>
        </p:nvSpPr>
        <p:spPr>
          <a:xfrm>
            <a:off x="915319" y="6139934"/>
            <a:ext cx="11798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valider un chef pour le 22/12</a:t>
            </a:r>
            <a:br>
              <a:rPr lang="fr-FR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et prévoir le shooting </a:t>
            </a:r>
            <a:r>
              <a:rPr lang="fr-FR" dirty="0">
                <a:latin typeface="Avenir Next LT Pro" panose="020B0504020202020204" pitchFamily="34" charset="0"/>
              </a:rPr>
              <a:t>fin janvier début février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BB066-0306-0BA9-D39D-538466F07D36}"/>
              </a:ext>
            </a:extLst>
          </p:cNvPr>
          <p:cNvSpPr/>
          <p:nvPr/>
        </p:nvSpPr>
        <p:spPr>
          <a:xfrm>
            <a:off x="8278574" y="3927470"/>
            <a:ext cx="3352711" cy="2366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C4BD6E-87D7-5AF1-B7C2-1A68B7BFB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EAC20B5-3222-796B-2D2A-FF7A157F6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E71401-BDCA-75D0-1DF6-549C6985D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016" y="1239110"/>
            <a:ext cx="1733424" cy="241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ECA247-C14F-5304-AF41-367FA6ACA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921" y="3927470"/>
            <a:ext cx="3458596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397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DDF71-88DF-4D6E-B3D3-2EF6234761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5" y="324096"/>
            <a:ext cx="790807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30&amp;31 – 32&amp;33 - 34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Focus Monde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B7F2D-33F2-486B-B64C-05ECCCA265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6854413" cy="348716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Découvrir une région aux travers de ses produits 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pâtisseries du monde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Ou focus sur un pays ?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F67E05-BE9D-3B36-145A-BDDED809F799}"/>
              </a:ext>
            </a:extLst>
          </p:cNvPr>
          <p:cNvSpPr txBox="1"/>
          <p:nvPr/>
        </p:nvSpPr>
        <p:spPr>
          <a:xfrm>
            <a:off x="926336" y="6145017"/>
            <a:ext cx="7523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</a:t>
            </a:r>
            <a:r>
              <a:rPr lang="fr-FR" dirty="0">
                <a:latin typeface="Avenir Next LT Pro" panose="020B0504020202020204" pitchFamily="34" charset="0"/>
              </a:rPr>
              <a:t>les produits </a:t>
            </a:r>
            <a:br>
              <a:rPr lang="fr-FR" dirty="0">
                <a:latin typeface="Avenir Next LT Pro" panose="020B0504020202020204" pitchFamily="34" charset="0"/>
              </a:rPr>
            </a:br>
            <a:r>
              <a:rPr lang="fr-FR" dirty="0">
                <a:latin typeface="Avenir Next LT Pro" panose="020B0504020202020204" pitchFamily="34" charset="0"/>
              </a:rPr>
              <a:t>+ contact du salarié METRO ou fournisseurs avant </a:t>
            </a:r>
            <a:r>
              <a:rPr lang="fr-FR" sz="1800" dirty="0">
                <a:latin typeface="Avenir Next LT Pro" panose="020B0504020202020204" pitchFamily="34" charset="0"/>
              </a:rPr>
              <a:t>le 22/12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5A0461-A81B-951B-A55E-6A15A31A7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" r="50559"/>
          <a:stretch>
            <a:fillRect/>
          </a:stretch>
        </p:blipFill>
        <p:spPr>
          <a:xfrm>
            <a:off x="8756727" y="4643981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95E4D3-BEF0-5185-C899-C90839D18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2658" y="168817"/>
            <a:ext cx="2895428" cy="202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0A8B8D-5D81-9EA2-A571-475FB51E6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3844" y="2407449"/>
            <a:ext cx="2893058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046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9EB0C09-CD8F-C549-2ACD-F570F365C973}"/>
              </a:ext>
            </a:extLst>
          </p:cNvPr>
          <p:cNvSpPr txBox="1">
            <a:spLocks/>
          </p:cNvSpPr>
          <p:nvPr/>
        </p:nvSpPr>
        <p:spPr bwMode="auto">
          <a:xfrm>
            <a:off x="546100" y="635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36 &amp; 37 – Management &amp; business 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55B09CA-3848-9001-884E-D86DAB0B156B}"/>
              </a:ext>
            </a:extLst>
          </p:cNvPr>
          <p:cNvSpPr txBox="1">
            <a:spLocks/>
          </p:cNvSpPr>
          <p:nvPr/>
        </p:nvSpPr>
        <p:spPr bwMode="auto">
          <a:xfrm>
            <a:off x="541868" y="1681541"/>
            <a:ext cx="4915503" cy="346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latin typeface="Avenir Next LT Pro" panose="020B0504020202020204" pitchFamily="34" charset="0"/>
              </a:rPr>
              <a:t>Gérer les pics de production pour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les événements saisonniers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Gérer les matières premières,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anticiper les variations de prix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(R)évolution et adaptation  des points de vente boulangeries et pâtisseries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en France :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concept hybrides, innovations produits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et expériences client, défense du local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803E83-E461-80F7-5945-61A45F095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889"/>
            <a:ext cx="6418673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354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83379-4DF2-2085-DDAC-FC8399699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6273E-2626-721F-21BB-A657383E25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3996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38E7B6-241D-6FAB-62C5-B86E0F3414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3250" y="1233488"/>
            <a:ext cx="8785026" cy="612775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b="1" dirty="0">
                <a:latin typeface="Avenir Next LT Pro" panose="020B0504020202020204" pitchFamily="34" charset="0"/>
              </a:rPr>
              <a:t>CUPKIE - LE COOKIE CHAUD </a:t>
            </a:r>
          </a:p>
          <a:p>
            <a:pPr marL="0" indent="0" algn="ctr">
              <a:buNone/>
            </a:pPr>
            <a:r>
              <a:rPr lang="fr-FR" sz="2400" b="1" dirty="0">
                <a:latin typeface="Avenir Next LT Pro" panose="020B0504020202020204" pitchFamily="34" charset="0"/>
              </a:rPr>
              <a:t>À COMPOSER SOI-MÊME</a:t>
            </a:r>
          </a:p>
          <a:p>
            <a:pPr algn="ctr"/>
            <a:endParaRPr lang="fr-FR" sz="1200" dirty="0">
              <a:latin typeface="Avenir Next LT Pro" panose="020B0504020202020204" pitchFamily="34" charset="0"/>
            </a:endParaRPr>
          </a:p>
          <a:p>
            <a:pPr algn="ctr"/>
            <a:endParaRPr lang="fr-FR" sz="1200" dirty="0">
              <a:latin typeface="Avenir Next LT Pro" panose="020B0504020202020204" pitchFamily="34" charset="0"/>
            </a:endParaRPr>
          </a:p>
          <a:p>
            <a:pPr marL="0" indent="0" algn="ctr">
              <a:buNone/>
            </a:pPr>
            <a:endParaRPr lang="fr-FR" sz="12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BEF1353-4D3F-4090-8DE0-213663C4109A}"/>
              </a:ext>
            </a:extLst>
          </p:cNvPr>
          <p:cNvSpPr txBox="1">
            <a:spLocks/>
          </p:cNvSpPr>
          <p:nvPr/>
        </p:nvSpPr>
        <p:spPr bwMode="auto">
          <a:xfrm>
            <a:off x="2101755" y="2327256"/>
            <a:ext cx="7292404" cy="46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/>
              <a:t>Fondée par Inès Chalumeau &amp; Yoan </a:t>
            </a:r>
            <a:r>
              <a:rPr lang="fr-FR" sz="1600" b="1" dirty="0" err="1"/>
              <a:t>Delapalme</a:t>
            </a:r>
            <a:r>
              <a:rPr lang="fr-FR" sz="1600" b="1" dirty="0"/>
              <a:t>, </a:t>
            </a:r>
            <a:r>
              <a:rPr lang="fr-FR" sz="1600" dirty="0"/>
              <a:t>passionnés de </a:t>
            </a:r>
            <a:r>
              <a:rPr lang="fr-FR" sz="1600" dirty="0" err="1"/>
              <a:t>food</a:t>
            </a:r>
            <a:r>
              <a:rPr lang="fr-FR" sz="1600" dirty="0"/>
              <a:t> réconfortante &amp; régressive</a:t>
            </a:r>
          </a:p>
          <a:p>
            <a:endParaRPr lang="fr-FR" sz="1600" b="1" dirty="0"/>
          </a:p>
          <a:p>
            <a:r>
              <a:rPr lang="fr-FR" sz="1600" b="1" dirty="0"/>
              <a:t>Concept original de cookie bar où l’on compose son pot gourmand à la cuillère</a:t>
            </a:r>
          </a:p>
          <a:p>
            <a:endParaRPr lang="fr-FR" sz="1600" dirty="0"/>
          </a:p>
          <a:p>
            <a:r>
              <a:rPr lang="fr-FR" sz="1600" dirty="0"/>
              <a:t>Base de cookie </a:t>
            </a:r>
            <a:r>
              <a:rPr lang="fr-FR" sz="1600" dirty="0" err="1"/>
              <a:t>dough</a:t>
            </a:r>
            <a:r>
              <a:rPr lang="fr-FR" sz="1600" dirty="0"/>
              <a:t> maison, cuite à la demande pour un cœur fondant et une croûte dorée</a:t>
            </a:r>
          </a:p>
          <a:p>
            <a:r>
              <a:rPr lang="fr-FR" sz="1600" dirty="0"/>
              <a:t>Le client crée son </a:t>
            </a:r>
            <a:r>
              <a:rPr lang="fr-FR" sz="1600" dirty="0" err="1"/>
              <a:t>Cupkie</a:t>
            </a:r>
            <a:r>
              <a:rPr lang="fr-FR" sz="1600" dirty="0"/>
              <a:t> sur-mesure :</a:t>
            </a:r>
            <a:br>
              <a:rPr lang="fr-FR" sz="1600" dirty="0"/>
            </a:br>
            <a:r>
              <a:rPr lang="fr-FR" sz="1600" dirty="0"/>
              <a:t>→ choix de la pâte (nature, chocolat, noisette…)</a:t>
            </a:r>
            <a:br>
              <a:rPr lang="fr-FR" sz="1600" dirty="0"/>
            </a:br>
            <a:r>
              <a:rPr lang="fr-FR" sz="1600" dirty="0"/>
              <a:t>→ ajout de </a:t>
            </a:r>
            <a:r>
              <a:rPr lang="fr-FR" sz="1600" dirty="0" err="1"/>
              <a:t>toppings</a:t>
            </a:r>
            <a:r>
              <a:rPr lang="fr-FR" sz="1600" dirty="0"/>
              <a:t> (praliné, caramel, chocolat blanc, fruits secs, etc.)</a:t>
            </a:r>
            <a:br>
              <a:rPr lang="fr-FR" sz="1600" dirty="0"/>
            </a:br>
            <a:r>
              <a:rPr lang="fr-FR" sz="1600" dirty="0"/>
              <a:t>→ option de glaces artisanales pour les plus gourmands</a:t>
            </a:r>
          </a:p>
          <a:p>
            <a:endParaRPr lang="fr-FR" sz="1600" dirty="0"/>
          </a:p>
          <a:p>
            <a:r>
              <a:rPr lang="fr-FR" sz="1600" dirty="0"/>
              <a:t>Expérience ultra personnalisée, généreuse et 100 % plaisir</a:t>
            </a:r>
            <a:br>
              <a:rPr lang="fr-FR" sz="1600" dirty="0"/>
            </a:br>
            <a:r>
              <a:rPr lang="fr-FR" sz="1600" dirty="0"/>
              <a:t>Produits frais, fabrication artisanale à Paris, sans conservateurs</a:t>
            </a:r>
          </a:p>
          <a:p>
            <a:endParaRPr lang="fr-FR" sz="1600" dirty="0"/>
          </a:p>
          <a:p>
            <a:r>
              <a:rPr lang="fr-FR" sz="1600" dirty="0"/>
              <a:t>À déguster chaud sur place, à emporter ou en livraison</a:t>
            </a:r>
          </a:p>
          <a:p>
            <a:pPr marL="0" indent="0">
              <a:buNone/>
            </a:pPr>
            <a:endParaRPr lang="fr-FR" sz="1600" b="1" dirty="0">
              <a:latin typeface="Avenir Next LT Pro" panose="020B0504020202020204" pitchFamily="34" charset="0"/>
            </a:endParaRP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69F74A0E-2F26-839A-0602-BEE5836BF2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2EEA0B23-118C-BA9D-DE0F-E9309E4AE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AE924B0A-91C6-DC5C-F1F0-23486A87C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FFE01818-FD19-1ED8-83E7-B737422FB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617FBD13-AA39-8DC4-DDE3-4FE0DFD544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 descr="Une image contenant Vitrine, Fenêtre de visualisation, bâtiment, fenêtre&#10;&#10;Le contenu généré par l’IA peut être incorrect.">
            <a:extLst>
              <a:ext uri="{FF2B5EF4-FFF2-40B4-BE49-F238E27FC236}">
                <a16:creationId xmlns:a16="http://schemas.microsoft.com/office/drawing/2014/main" id="{550155D8-1BFA-3250-9C94-3DF0EF37B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080"/>
            <a:ext cx="1948275" cy="2597051"/>
          </a:xfrm>
          <a:prstGeom prst="rect">
            <a:avLst/>
          </a:prstGeom>
        </p:spPr>
      </p:pic>
      <p:pic>
        <p:nvPicPr>
          <p:cNvPr id="13" name="Image 12" descr="Une image contenant personne, Visage humain, chaussures, bâtiment&#10;&#10;Le contenu généré par l’IA peut être incorrect.">
            <a:extLst>
              <a:ext uri="{FF2B5EF4-FFF2-40B4-BE49-F238E27FC236}">
                <a16:creationId xmlns:a16="http://schemas.microsoft.com/office/drawing/2014/main" id="{79CD0FBD-B7CA-88F5-2481-5BAD04608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21" t="14585" r="15421" b="-14585"/>
          <a:stretch>
            <a:fillRect/>
          </a:stretch>
        </p:blipFill>
        <p:spPr>
          <a:xfrm>
            <a:off x="9634574" y="1193020"/>
            <a:ext cx="2556345" cy="3204810"/>
          </a:xfrm>
          <a:prstGeom prst="rect">
            <a:avLst/>
          </a:prstGeom>
        </p:spPr>
      </p:pic>
      <p:pic>
        <p:nvPicPr>
          <p:cNvPr id="18" name="Image 17" descr="Une image contenant Snack, dessert, nourriture, confiserie&#10;&#10;Le contenu généré par l’IA peut être incorrect.">
            <a:extLst>
              <a:ext uri="{FF2B5EF4-FFF2-40B4-BE49-F238E27FC236}">
                <a16:creationId xmlns:a16="http://schemas.microsoft.com/office/drawing/2014/main" id="{1A61F243-A1AE-B7DB-627D-B6AF1122F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0948"/>
            <a:ext cx="1948275" cy="2597051"/>
          </a:xfrm>
          <a:prstGeom prst="rect">
            <a:avLst/>
          </a:prstGeom>
        </p:spPr>
      </p:pic>
      <p:pic>
        <p:nvPicPr>
          <p:cNvPr id="21" name="Image 20" descr="Une image contenant dessert, nourriture, Glace, laitier&#10;&#10;Le contenu généré par l’IA peut être incorrect.">
            <a:extLst>
              <a:ext uri="{FF2B5EF4-FFF2-40B4-BE49-F238E27FC236}">
                <a16:creationId xmlns:a16="http://schemas.microsoft.com/office/drawing/2014/main" id="{C12B3C81-6608-60E2-1B46-5B92DD90A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04" y="4878823"/>
            <a:ext cx="3644196" cy="2014365"/>
          </a:xfrm>
          <a:prstGeom prst="rect">
            <a:avLst/>
          </a:prstGeom>
        </p:spPr>
      </p:pic>
      <p:pic>
        <p:nvPicPr>
          <p:cNvPr id="23" name="Image 22" descr="Une image contenant nourriture, dessert, Snack, Glace&#10;&#10;Le contenu généré par l’IA peut être incorrect.">
            <a:extLst>
              <a:ext uri="{FF2B5EF4-FFF2-40B4-BE49-F238E27FC236}">
                <a16:creationId xmlns:a16="http://schemas.microsoft.com/office/drawing/2014/main" id="{141822C4-53FB-0CF3-42E6-6A92EC7034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045" y="3054948"/>
            <a:ext cx="1511021" cy="18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11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05A46-CB36-D677-6E46-EC11278D3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DCB852-73E2-857B-F668-1BCDF8B692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3996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5859BF-685A-966C-CC20-1880DB6183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3250" y="1233488"/>
            <a:ext cx="8785026" cy="5584549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b="1" dirty="0">
                <a:latin typeface="Avenir Next LT Pro" panose="020B0504020202020204" pitchFamily="34" charset="0"/>
              </a:rPr>
              <a:t>LOLIPOP - LE CAFÉ </a:t>
            </a:r>
          </a:p>
          <a:p>
            <a:pPr marL="0" indent="0" algn="ctr">
              <a:buNone/>
            </a:pPr>
            <a:r>
              <a:rPr lang="fr-FR" sz="2400" b="1" dirty="0">
                <a:latin typeface="Avenir Next LT Pro" panose="020B0504020202020204" pitchFamily="34" charset="0"/>
              </a:rPr>
              <a:t>DES CHIMNEY CAKES À PARIS</a:t>
            </a:r>
          </a:p>
          <a:p>
            <a:pPr algn="ctr"/>
            <a:endParaRPr lang="fr-FR" sz="1200" dirty="0">
              <a:latin typeface="Avenir Next LT Pro" panose="020B0504020202020204" pitchFamily="34" charset="0"/>
            </a:endParaRPr>
          </a:p>
          <a:p>
            <a:pPr algn="ctr"/>
            <a:endParaRPr lang="fr-FR" sz="1200" dirty="0">
              <a:latin typeface="Avenir Next LT Pro" panose="020B0504020202020204" pitchFamily="34" charset="0"/>
            </a:endParaRPr>
          </a:p>
          <a:p>
            <a:pPr marL="0" indent="0" algn="ctr">
              <a:buNone/>
            </a:pPr>
            <a:endParaRPr lang="fr-FR" sz="12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F96CD4E7-D64E-86F7-E5CA-FECD4AE4B508}"/>
              </a:ext>
            </a:extLst>
          </p:cNvPr>
          <p:cNvSpPr txBox="1">
            <a:spLocks/>
          </p:cNvSpPr>
          <p:nvPr/>
        </p:nvSpPr>
        <p:spPr bwMode="auto">
          <a:xfrm>
            <a:off x="2290441" y="2327256"/>
            <a:ext cx="7027731" cy="46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/>
              <a:t>Un coffee shop insolite dédié aux </a:t>
            </a:r>
            <a:r>
              <a:rPr lang="fr-FR" sz="1600" b="1" i="1" dirty="0" err="1"/>
              <a:t>chimney</a:t>
            </a:r>
            <a:r>
              <a:rPr lang="fr-FR" sz="1600" b="1" i="1" dirty="0"/>
              <a:t> cakes</a:t>
            </a:r>
            <a:r>
              <a:rPr lang="fr-FR" sz="1600" b="1" dirty="0"/>
              <a:t> :</a:t>
            </a:r>
            <a:r>
              <a:rPr lang="fr-FR" sz="1600" dirty="0"/>
              <a:t> des brioches tressées cuites à la broche, d’origine d’Europe de l’Est</a:t>
            </a:r>
          </a:p>
          <a:p>
            <a:endParaRPr lang="fr-FR" sz="1600" dirty="0"/>
          </a:p>
          <a:p>
            <a:r>
              <a:rPr lang="fr-FR" sz="1600" b="1" dirty="0"/>
              <a:t>Pâte moelleuse et croustillante, caramélisée à l’extérieur</a:t>
            </a:r>
            <a:r>
              <a:rPr lang="fr-FR" sz="1600" dirty="0"/>
              <a:t>, </a:t>
            </a:r>
            <a:br>
              <a:rPr lang="fr-FR" sz="1600" dirty="0"/>
            </a:br>
            <a:r>
              <a:rPr lang="fr-FR" sz="1600" dirty="0"/>
              <a:t>cuite minute et servie chaude</a:t>
            </a:r>
          </a:p>
          <a:p>
            <a:endParaRPr lang="fr-FR" sz="1600" dirty="0"/>
          </a:p>
          <a:p>
            <a:r>
              <a:rPr lang="fr-FR" sz="1600" b="1" dirty="0"/>
              <a:t>Concept ultra gourmand &amp; instagrammable :</a:t>
            </a:r>
            <a:br>
              <a:rPr lang="fr-FR" sz="1600" dirty="0"/>
            </a:br>
            <a:r>
              <a:rPr lang="fr-FR" sz="1600" dirty="0"/>
              <a:t>→ À garnir au choix de glaces, coulis, fruits, </a:t>
            </a:r>
            <a:r>
              <a:rPr lang="fr-FR" sz="1600" dirty="0" err="1"/>
              <a:t>toppings</a:t>
            </a:r>
            <a:r>
              <a:rPr lang="fr-FR" sz="1600" dirty="0"/>
              <a:t> croustillants ou fondants</a:t>
            </a:r>
            <a:br>
              <a:rPr lang="fr-FR" sz="1600" dirty="0"/>
            </a:br>
            <a:r>
              <a:rPr lang="fr-FR" sz="1600" dirty="0"/>
              <a:t>→ Version sucrée (façon donut) ou salée (façon sandwich à la hongroise)</a:t>
            </a:r>
          </a:p>
          <a:p>
            <a:endParaRPr lang="fr-FR" sz="1600" dirty="0"/>
          </a:p>
          <a:p>
            <a:r>
              <a:rPr lang="fr-FR" sz="1600" b="1" dirty="0"/>
              <a:t>Une expérience régressive et originale</a:t>
            </a:r>
            <a:r>
              <a:rPr lang="fr-FR" sz="1600" dirty="0"/>
              <a:t>, à vivre dans un décor pop et coloré</a:t>
            </a:r>
          </a:p>
          <a:p>
            <a:endParaRPr lang="fr-FR" sz="1600" b="1" dirty="0"/>
          </a:p>
          <a:p>
            <a:r>
              <a:rPr lang="fr-FR" sz="1600" b="1" dirty="0"/>
              <a:t>Fabrication maison, cuisson minute, </a:t>
            </a:r>
            <a:r>
              <a:rPr lang="fr-FR" sz="1600" dirty="0"/>
              <a:t>ingrédients frais et généreux</a:t>
            </a:r>
          </a:p>
          <a:p>
            <a:endParaRPr lang="fr-FR" sz="1600" dirty="0"/>
          </a:p>
          <a:p>
            <a:r>
              <a:rPr lang="fr-FR" sz="1600" dirty="0"/>
              <a:t>À savourer sur place, à emporter ou en livraison</a:t>
            </a:r>
          </a:p>
          <a:p>
            <a:pPr marL="0" indent="0">
              <a:buNone/>
            </a:pPr>
            <a:endParaRPr lang="fr-FR" sz="1600" b="1" dirty="0">
              <a:latin typeface="Avenir Next LT Pro" panose="020B0504020202020204" pitchFamily="34" charset="0"/>
            </a:endParaRP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52FDCD2A-F7D2-D426-9EE5-9CC64B3BAA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E8B71765-2F3E-AA5E-4723-609A13492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4E046C9A-5C19-4B02-8F48-8AACC62A49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06FA2107-01F4-3E63-B0F0-1683C1BE8D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F9E9A39E-72DC-C7C0-8B59-7CCFB30F34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5" name="Image 14" descr="Une image contenant personne, Restauration rapide, Snack, dessert&#10;&#10;Le contenu généré par l’IA peut être incorrect.">
            <a:extLst>
              <a:ext uri="{FF2B5EF4-FFF2-40B4-BE49-F238E27FC236}">
                <a16:creationId xmlns:a16="http://schemas.microsoft.com/office/drawing/2014/main" id="{A42B70FA-1328-FB25-7282-25389B96B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1"/>
          <a:stretch>
            <a:fillRect/>
          </a:stretch>
        </p:blipFill>
        <p:spPr>
          <a:xfrm>
            <a:off x="-40931" y="1233488"/>
            <a:ext cx="2335855" cy="2754802"/>
          </a:xfrm>
          <a:prstGeom prst="rect">
            <a:avLst/>
          </a:prstGeom>
        </p:spPr>
      </p:pic>
      <p:pic>
        <p:nvPicPr>
          <p:cNvPr id="28" name="Image 27" descr="Une image contenant mur, meubles, intérieur, chaise&#10;&#10;Le contenu généré par l’IA peut être incorrect.">
            <a:extLst>
              <a:ext uri="{FF2B5EF4-FFF2-40B4-BE49-F238E27FC236}">
                <a16:creationId xmlns:a16="http://schemas.microsoft.com/office/drawing/2014/main" id="{D25BB6F2-E30B-F1FA-F006-A12AA6BAE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482" b="4618"/>
          <a:stretch>
            <a:fillRect/>
          </a:stretch>
        </p:blipFill>
        <p:spPr>
          <a:xfrm>
            <a:off x="-25813" y="3993573"/>
            <a:ext cx="2330768" cy="2864427"/>
          </a:xfrm>
          <a:prstGeom prst="rect">
            <a:avLst/>
          </a:prstGeom>
        </p:spPr>
      </p:pic>
      <p:pic>
        <p:nvPicPr>
          <p:cNvPr id="26" name="Image 25" descr="Une image contenant intérieur, laitier, Snack, Restauration rapide&#10;&#10;Le contenu généré par l’IA peut être incorrect.">
            <a:extLst>
              <a:ext uri="{FF2B5EF4-FFF2-40B4-BE49-F238E27FC236}">
                <a16:creationId xmlns:a16="http://schemas.microsoft.com/office/drawing/2014/main" id="{C37F004F-8F98-39F5-3319-C71B5D3E2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68" y="893162"/>
            <a:ext cx="2343150" cy="3124200"/>
          </a:xfrm>
          <a:prstGeom prst="rect">
            <a:avLst/>
          </a:prstGeom>
        </p:spPr>
      </p:pic>
      <p:pic>
        <p:nvPicPr>
          <p:cNvPr id="9" name="Image 8" descr="Une image contenant nourriture, dessert, Glace, personne&#10;&#10;Le contenu généré par l’IA peut être incorrect.">
            <a:extLst>
              <a:ext uri="{FF2B5EF4-FFF2-40B4-BE49-F238E27FC236}">
                <a16:creationId xmlns:a16="http://schemas.microsoft.com/office/drawing/2014/main" id="{C2FC89C6-69B7-8F88-498B-B36AB2D7D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9" r="6440" b="7778"/>
          <a:stretch>
            <a:fillRect/>
          </a:stretch>
        </p:blipFill>
        <p:spPr>
          <a:xfrm>
            <a:off x="10335865" y="4017318"/>
            <a:ext cx="1871253" cy="2829747"/>
          </a:xfrm>
          <a:prstGeom prst="rect">
            <a:avLst/>
          </a:prstGeom>
        </p:spPr>
      </p:pic>
      <p:pic>
        <p:nvPicPr>
          <p:cNvPr id="20" name="Image 19" descr="Une image contenant intérieur, sol, électroménager&#10;&#10;Le contenu généré par l’IA peut être incorrect.">
            <a:extLst>
              <a:ext uri="{FF2B5EF4-FFF2-40B4-BE49-F238E27FC236}">
                <a16:creationId xmlns:a16="http://schemas.microsoft.com/office/drawing/2014/main" id="{875F126E-F5BE-97ED-4139-3006367411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10419" b="23433"/>
          <a:stretch>
            <a:fillRect/>
          </a:stretch>
        </p:blipFill>
        <p:spPr>
          <a:xfrm>
            <a:off x="8251070" y="5371725"/>
            <a:ext cx="2134204" cy="1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39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83379-4DF2-2085-DDAC-FC8399699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6273E-2626-721F-21BB-A657383E25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3996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38E7B6-241D-6FAB-62C5-B86E0F3414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3250" y="1233488"/>
            <a:ext cx="8785026" cy="612775"/>
          </a:xfrm>
        </p:spPr>
        <p:txBody>
          <a:bodyPr/>
          <a:lstStyle/>
          <a:p>
            <a:pPr algn="ctr"/>
            <a:endParaRPr lang="fr-FR" sz="1200" dirty="0">
              <a:latin typeface="Avenir Next LT Pro" panose="020B0504020202020204" pitchFamily="34" charset="0"/>
            </a:endParaRPr>
          </a:p>
          <a:p>
            <a:pPr algn="ctr"/>
            <a:endParaRPr lang="fr-FR" sz="1200" dirty="0">
              <a:latin typeface="Avenir Next LT Pro" panose="020B0504020202020204" pitchFamily="34" charset="0"/>
            </a:endParaRPr>
          </a:p>
          <a:p>
            <a:pPr marL="0" indent="0" algn="ctr">
              <a:buNone/>
            </a:pPr>
            <a:endParaRPr lang="fr-FR" sz="12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BEF1353-4D3F-4090-8DE0-213663C4109A}"/>
              </a:ext>
            </a:extLst>
          </p:cNvPr>
          <p:cNvSpPr txBox="1">
            <a:spLocks/>
          </p:cNvSpPr>
          <p:nvPr/>
        </p:nvSpPr>
        <p:spPr bwMode="auto">
          <a:xfrm>
            <a:off x="1869561" y="2183256"/>
            <a:ext cx="7292404" cy="279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endParaRPr lang="fr-FR" sz="1600" b="1" dirty="0">
              <a:latin typeface="Avenir Next LT Pro" panose="020B0504020202020204" pitchFamily="34" charset="0"/>
            </a:endParaRP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69F74A0E-2F26-839A-0602-BEE5836BF2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2EEA0B23-118C-BA9D-DE0F-E9309E4AE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AE924B0A-91C6-DC5C-F1F0-23486A87C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FFE01818-FD19-1ED8-83E7-B737422FB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617FBD13-AA39-8DC4-DDE3-4FE0DFD544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6A76359-F954-93C1-396F-F4230432588A}"/>
              </a:ext>
            </a:extLst>
          </p:cNvPr>
          <p:cNvSpPr txBox="1">
            <a:spLocks/>
          </p:cNvSpPr>
          <p:nvPr/>
        </p:nvSpPr>
        <p:spPr bwMode="auto">
          <a:xfrm>
            <a:off x="2525486" y="1233489"/>
            <a:ext cx="7382790" cy="94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latin typeface="Avenir Next LT Pro" panose="020B0504020202020204" pitchFamily="34" charset="0"/>
              </a:rPr>
              <a:t>PÉTRIN COUCHETTE : BOULANGERIE D’AUTEUR </a:t>
            </a:r>
          </a:p>
          <a:p>
            <a:pPr marL="0" indent="0" algn="ctr">
              <a:buNone/>
            </a:pPr>
            <a:r>
              <a:rPr lang="fr-FR" sz="2400" b="1" dirty="0">
                <a:latin typeface="Avenir Next LT Pro" panose="020B0504020202020204" pitchFamily="34" charset="0"/>
              </a:rPr>
              <a:t>&amp; BRUNCH D’EXCEPTION À PARIS</a:t>
            </a:r>
            <a:endParaRPr lang="fr-FR" sz="2400" dirty="0">
              <a:latin typeface="Avenir Next LT Pro" panose="020B0504020202020204" pitchFamily="34" charset="0"/>
            </a:endParaRPr>
          </a:p>
          <a:p>
            <a:pPr algn="ctr"/>
            <a:endParaRPr lang="fr-FR" sz="1200" dirty="0">
              <a:latin typeface="Avenir Next LT Pro" panose="020B0504020202020204" pitchFamily="34" charset="0"/>
            </a:endParaRPr>
          </a:p>
          <a:p>
            <a:pPr algn="ctr"/>
            <a:endParaRPr lang="fr-FR" sz="1200" dirty="0">
              <a:latin typeface="Avenir Next LT Pro" panose="020B05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fr-FR" sz="1200" dirty="0">
              <a:latin typeface="Avenir Next LT Pro" panose="020B0504020202020204" pitchFamily="34" charset="0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AF2FFF9-D3CE-9369-D9F1-10C33139287E}"/>
              </a:ext>
            </a:extLst>
          </p:cNvPr>
          <p:cNvSpPr txBox="1">
            <a:spLocks/>
          </p:cNvSpPr>
          <p:nvPr/>
        </p:nvSpPr>
        <p:spPr bwMode="auto">
          <a:xfrm>
            <a:off x="2290441" y="2327256"/>
            <a:ext cx="7574750" cy="13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latin typeface="Avenir Next LT Pro" panose="020B0504020202020204" pitchFamily="34" charset="0"/>
              </a:rPr>
              <a:t>Imaginée par </a:t>
            </a:r>
            <a:r>
              <a:rPr lang="fr-FR" sz="1600" b="1" dirty="0">
                <a:latin typeface="Avenir Next LT Pro" panose="020B0504020202020204" pitchFamily="34" charset="0"/>
              </a:rPr>
              <a:t>Julien </a:t>
            </a:r>
            <a:r>
              <a:rPr lang="fr-FR" sz="1600" b="1" dirty="0" err="1">
                <a:latin typeface="Avenir Next LT Pro" panose="020B0504020202020204" pitchFamily="34" charset="0"/>
              </a:rPr>
              <a:t>Cantenot</a:t>
            </a:r>
            <a:r>
              <a:rPr lang="fr-FR" sz="1600" dirty="0">
                <a:latin typeface="Avenir Next LT Pro" panose="020B0504020202020204" pitchFamily="34" charset="0"/>
              </a:rPr>
              <a:t>, chef pâtissier passé par Yann Couvreur, </a:t>
            </a:r>
            <a:r>
              <a:rPr lang="fr-FR" sz="1600" b="1" dirty="0">
                <a:latin typeface="Avenir Next LT Pro" panose="020B0504020202020204" pitchFamily="34" charset="0"/>
              </a:rPr>
              <a:t>Le Meurice</a:t>
            </a:r>
            <a:r>
              <a:rPr lang="fr-FR" sz="1600" dirty="0">
                <a:latin typeface="Avenir Next LT Pro" panose="020B0504020202020204" pitchFamily="34" charset="0"/>
              </a:rPr>
              <a:t> (Alain Ducasse) ou encore </a:t>
            </a:r>
            <a:r>
              <a:rPr lang="fr-FR" sz="1600" b="1" dirty="0">
                <a:latin typeface="Avenir Next LT Pro" panose="020B0504020202020204" pitchFamily="34" charset="0"/>
              </a:rPr>
              <a:t>Carette</a:t>
            </a:r>
          </a:p>
          <a:p>
            <a:r>
              <a:rPr lang="fr-FR" sz="1600" dirty="0">
                <a:latin typeface="Avenir Next LT Pro" panose="020B0504020202020204" pitchFamily="34" charset="0"/>
              </a:rPr>
              <a:t>Un lieu hybride &amp; contemporain, entre </a:t>
            </a:r>
            <a:r>
              <a:rPr lang="fr-FR" sz="1600" b="1" dirty="0">
                <a:latin typeface="Avenir Next LT Pro" panose="020B0504020202020204" pitchFamily="34" charset="0"/>
              </a:rPr>
              <a:t>boulangerie artisanale</a:t>
            </a:r>
            <a:r>
              <a:rPr lang="fr-FR" sz="1600" dirty="0">
                <a:latin typeface="Avenir Next LT Pro" panose="020B0504020202020204" pitchFamily="34" charset="0"/>
              </a:rPr>
              <a:t>, </a:t>
            </a:r>
            <a:r>
              <a:rPr lang="fr-FR" sz="1600" b="1" dirty="0">
                <a:latin typeface="Avenir Next LT Pro" panose="020B0504020202020204" pitchFamily="34" charset="0"/>
              </a:rPr>
              <a:t>café de quartier</a:t>
            </a:r>
            <a:r>
              <a:rPr lang="fr-FR" sz="1600" dirty="0">
                <a:latin typeface="Avenir Next LT Pro" panose="020B0504020202020204" pitchFamily="34" charset="0"/>
              </a:rPr>
              <a:t> et </a:t>
            </a:r>
            <a:r>
              <a:rPr lang="fr-FR" sz="1600" b="1" dirty="0">
                <a:latin typeface="Avenir Next LT Pro" panose="020B0504020202020204" pitchFamily="34" charset="0"/>
              </a:rPr>
              <a:t>spot à brunch créatif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D511BAF-B75F-BF2F-35AE-5E710A1BEC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66" t="-2944" r="29927" b="-379"/>
          <a:stretch>
            <a:fillRect/>
          </a:stretch>
        </p:blipFill>
        <p:spPr>
          <a:xfrm>
            <a:off x="-1" y="3581400"/>
            <a:ext cx="2525487" cy="328866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8DD617C-818E-8825-C0C2-6D7BFFCEC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3" y="1437993"/>
            <a:ext cx="2203163" cy="233702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1D1FE28-F8BC-61DE-683B-EC91F5647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0003" y="3125124"/>
            <a:ext cx="2121726" cy="373287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E4D6CAB-A350-23C6-9906-C64FD7AA56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044" t="16044"/>
          <a:stretch>
            <a:fillRect/>
          </a:stretch>
        </p:blipFill>
        <p:spPr>
          <a:xfrm>
            <a:off x="9908276" y="1182963"/>
            <a:ext cx="2290368" cy="244653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9D14255-6E73-E4EE-CCA2-F3FF95CF36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3447" r="13447"/>
          <a:stretch>
            <a:fillRect/>
          </a:stretch>
        </p:blipFill>
        <p:spPr>
          <a:xfrm>
            <a:off x="8911380" y="3114027"/>
            <a:ext cx="1693581" cy="3078412"/>
          </a:xfrm>
          <a:prstGeom prst="rect">
            <a:avLst/>
          </a:prstGeom>
        </p:spPr>
      </p:pic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2F0E5A7B-AABE-06CB-1E5D-AE80C7DA13BB}"/>
              </a:ext>
            </a:extLst>
          </p:cNvPr>
          <p:cNvSpPr txBox="1">
            <a:spLocks/>
          </p:cNvSpPr>
          <p:nvPr/>
        </p:nvSpPr>
        <p:spPr bwMode="auto">
          <a:xfrm>
            <a:off x="2582134" y="3230986"/>
            <a:ext cx="6564291" cy="363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600" b="1" dirty="0">
              <a:latin typeface="Avenir Next LT Pro" panose="020B0504020202020204" pitchFamily="34" charset="0"/>
            </a:endParaRPr>
          </a:p>
          <a:p>
            <a:r>
              <a:rPr lang="fr-FR" sz="1600" dirty="0">
                <a:latin typeface="Avenir Next LT Pro" panose="020B0504020202020204" pitchFamily="34" charset="0"/>
              </a:rPr>
              <a:t>Pain au levain à fermentation lente, viennoiseries, pâte levée feuilletée travaillée comme en palace</a:t>
            </a:r>
            <a:endParaRPr lang="fr-FR" sz="1600" b="1" dirty="0">
              <a:latin typeface="Avenir Next LT Pro" panose="020B0504020202020204" pitchFamily="34" charset="0"/>
            </a:endParaRPr>
          </a:p>
          <a:p>
            <a:endParaRPr lang="fr-FR" sz="1600" dirty="0">
              <a:latin typeface="Avenir Next LT Pro" panose="020B0504020202020204" pitchFamily="34" charset="0"/>
            </a:endParaRPr>
          </a:p>
          <a:p>
            <a:r>
              <a:rPr lang="fr-FR" sz="1600" dirty="0">
                <a:latin typeface="Avenir Next LT Pro" panose="020B0504020202020204" pitchFamily="34" charset="0"/>
              </a:rPr>
              <a:t>Créations sucrées signatures :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→ </a:t>
            </a:r>
            <a:r>
              <a:rPr lang="fr-FR" sz="1600" b="1" dirty="0">
                <a:latin typeface="Avenir Next LT Pro" panose="020B0504020202020204" pitchFamily="34" charset="0"/>
              </a:rPr>
              <a:t>Roulé pistache–fleur d’oranger</a:t>
            </a:r>
            <a:r>
              <a:rPr lang="fr-FR" sz="1600" dirty="0">
                <a:latin typeface="Avenir Next LT Pro" panose="020B0504020202020204" pitchFamily="34" charset="0"/>
              </a:rPr>
              <a:t>,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→ </a:t>
            </a:r>
            <a:r>
              <a:rPr lang="fr-FR" sz="1600" b="1" dirty="0">
                <a:latin typeface="Avenir Next LT Pro" panose="020B0504020202020204" pitchFamily="34" charset="0"/>
              </a:rPr>
              <a:t>Pain au chocolat gianduja</a:t>
            </a:r>
            <a:r>
              <a:rPr lang="fr-FR" sz="1600" dirty="0">
                <a:latin typeface="Avenir Next LT Pro" panose="020B0504020202020204" pitchFamily="34" charset="0"/>
              </a:rPr>
              <a:t> ou </a:t>
            </a:r>
            <a:r>
              <a:rPr lang="fr-FR" sz="1600" b="1" dirty="0" err="1">
                <a:latin typeface="Avenir Next LT Pro" panose="020B0504020202020204" pitchFamily="34" charset="0"/>
              </a:rPr>
              <a:t>babka</a:t>
            </a:r>
            <a:r>
              <a:rPr lang="fr-FR" sz="1600" b="1" dirty="0">
                <a:latin typeface="Avenir Next LT Pro" panose="020B0504020202020204" pitchFamily="34" charset="0"/>
              </a:rPr>
              <a:t> chocolat-sésame noir</a:t>
            </a:r>
            <a:r>
              <a:rPr lang="fr-FR" sz="1600" dirty="0">
                <a:latin typeface="Avenir Next LT Pro" panose="020B0504020202020204" pitchFamily="34" charset="0"/>
              </a:rPr>
              <a:t>,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→ </a:t>
            </a:r>
            <a:r>
              <a:rPr lang="fr-FR" sz="1600" b="1" dirty="0">
                <a:latin typeface="Avenir Next LT Pro" panose="020B0504020202020204" pitchFamily="34" charset="0"/>
              </a:rPr>
              <a:t>Kouign-amann caramel beurre salé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b="1" dirty="0">
                <a:latin typeface="Avenir Next LT Pro" panose="020B0504020202020204" pitchFamily="34" charset="0"/>
              </a:rPr>
              <a:t>→ Entremets revisités </a:t>
            </a:r>
            <a:r>
              <a:rPr lang="fr-FR" sz="1600" dirty="0">
                <a:latin typeface="Avenir Next LT Pro" panose="020B0504020202020204" pitchFamily="34" charset="0"/>
              </a:rPr>
              <a:t>selon les saisons, en édition limitée</a:t>
            </a:r>
          </a:p>
          <a:p>
            <a:endParaRPr lang="fr-FR" sz="16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Brunch servi toute la journée </a:t>
            </a:r>
            <a:r>
              <a:rPr lang="fr-FR" sz="1600" dirty="0">
                <a:latin typeface="Avenir Next LT Pro" panose="020B0504020202020204" pitchFamily="34" charset="0"/>
              </a:rPr>
              <a:t>: œufs bio, focaccias garnies minute, salades fraîches, granola maison</a:t>
            </a:r>
          </a:p>
          <a:p>
            <a:r>
              <a:rPr lang="fr-FR" sz="1600" b="1" dirty="0">
                <a:latin typeface="Avenir Next LT Pro" panose="020B0504020202020204" pitchFamily="34" charset="0"/>
              </a:rPr>
              <a:t>Café de spécialité</a:t>
            </a:r>
            <a:r>
              <a:rPr lang="fr-FR" sz="1600" dirty="0">
                <a:latin typeface="Avenir Next LT Pro" panose="020B0504020202020204" pitchFamily="34" charset="0"/>
              </a:rPr>
              <a:t>, chai latte, jus pressés </a:t>
            </a:r>
            <a:endParaRPr lang="fr-FR" sz="1600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463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575FE-9C61-4D2C-9018-22AB7A562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6872" y="4287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40&amp;41 - 42&amp;43 – Focus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85C1AD2-8226-F511-5B3D-827DEC3FFB93}"/>
              </a:ext>
            </a:extLst>
          </p:cNvPr>
          <p:cNvSpPr txBox="1">
            <a:spLocks/>
          </p:cNvSpPr>
          <p:nvPr/>
        </p:nvSpPr>
        <p:spPr bwMode="auto">
          <a:xfrm>
            <a:off x="559173" y="1233488"/>
            <a:ext cx="7017283" cy="464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Faire un sujet de société « pour/contre » :</a:t>
            </a:r>
          </a:p>
          <a:p>
            <a:pPr marL="0" indent="0">
              <a:buNone/>
            </a:pP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les pâtisseries incontournables aux fruits... qui défient la saisonnalité ?</a:t>
            </a:r>
          </a:p>
          <a:p>
            <a:endParaRPr lang="fr-FR" sz="1800" b="1" dirty="0"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les pâtisseries à partager ?</a:t>
            </a:r>
          </a:p>
          <a:p>
            <a:endParaRPr lang="fr-FR" sz="1800" b="1" dirty="0"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la pâtisserie végétale ? </a:t>
            </a:r>
            <a:b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Nécessaire ou effet de mode ?</a:t>
            </a:r>
          </a:p>
          <a:p>
            <a:endParaRPr lang="fr-FR" sz="1800" b="1" dirty="0"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les desserts ultra design ?  </a:t>
            </a:r>
            <a:b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Expression artistique ou excès d’esthétisme </a:t>
            </a:r>
            <a:b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au détriment du goût ? </a:t>
            </a: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les café/thé gourmands ?  </a:t>
            </a:r>
            <a:b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95C687C-42E6-22C5-5ED6-EF87E4078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940510-24D1-5E68-18C1-99A75FA44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630" y="800100"/>
            <a:ext cx="3444798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562EC2-ED24-CCEC-35C1-EB7924640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719" y="3908648"/>
            <a:ext cx="3452155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774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5D4AFC6-919F-D6D4-058C-233940D2B1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828" y="135229"/>
            <a:ext cx="1491431" cy="2088000"/>
          </a:xfrm>
          <a:prstGeom prst="rect">
            <a:avLst/>
          </a:prstGeom>
        </p:spPr>
      </p:pic>
      <p:pic>
        <p:nvPicPr>
          <p:cNvPr id="17" name="Image 16" descr="Une image contenant texte, homme, signe&#10;&#10;Description générée automatiquement">
            <a:extLst>
              <a:ext uri="{FF2B5EF4-FFF2-40B4-BE49-F238E27FC236}">
                <a16:creationId xmlns:a16="http://schemas.microsoft.com/office/drawing/2014/main" id="{11954CF8-42AA-7989-266E-52D15553A7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667" y="135230"/>
            <a:ext cx="1491431" cy="2088000"/>
          </a:xfrm>
          <a:prstGeom prst="rect">
            <a:avLst/>
          </a:prstGeom>
        </p:spPr>
      </p:pic>
      <p:pic>
        <p:nvPicPr>
          <p:cNvPr id="18" name="Image 17" descr="Une image contenant texte, homme, personne&#10;&#10;Description générée automatiquement">
            <a:extLst>
              <a:ext uri="{FF2B5EF4-FFF2-40B4-BE49-F238E27FC236}">
                <a16:creationId xmlns:a16="http://schemas.microsoft.com/office/drawing/2014/main" id="{D43E9477-1FFB-A772-29E2-CA750AB385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506" y="135229"/>
            <a:ext cx="1491431" cy="2088000"/>
          </a:xfrm>
          <a:prstGeom prst="rect">
            <a:avLst/>
          </a:prstGeom>
        </p:spPr>
      </p:pic>
      <p:pic>
        <p:nvPicPr>
          <p:cNvPr id="19" name="Image 1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BC5B7D29-E41A-5100-04AB-C6876DDA32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345" y="135229"/>
            <a:ext cx="1491431" cy="2088000"/>
          </a:xfrm>
          <a:prstGeom prst="rect">
            <a:avLst/>
          </a:prstGeom>
        </p:spPr>
      </p:pic>
      <p:pic>
        <p:nvPicPr>
          <p:cNvPr id="20" name="Image 19" descr="Une image contenant texte, personne, homme, signe&#10;&#10;Description générée automatiquement">
            <a:extLst>
              <a:ext uri="{FF2B5EF4-FFF2-40B4-BE49-F238E27FC236}">
                <a16:creationId xmlns:a16="http://schemas.microsoft.com/office/drawing/2014/main" id="{CBE4A75B-347A-83A2-15B0-EB7EE72DB1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87" y="135229"/>
            <a:ext cx="1491433" cy="208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3297487-97F1-78A0-0708-AEB6BF7AC2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7" b="2899"/>
          <a:stretch/>
        </p:blipFill>
        <p:spPr>
          <a:xfrm>
            <a:off x="8694183" y="135228"/>
            <a:ext cx="1491050" cy="208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7C522D4-AF6B-9536-140F-6D2ACD3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1624" y="135228"/>
            <a:ext cx="1516570" cy="208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F79A3CE-296E-6EC7-8597-E14EFD498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986" y="2391804"/>
            <a:ext cx="1491050" cy="208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E051FB9-B96B-A26C-C232-6B088B167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9094" y="2391804"/>
            <a:ext cx="1532371" cy="208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0A90452-40AF-8C95-983F-D477A33EA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7045" y="2391804"/>
            <a:ext cx="1491428" cy="208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097FC3D-3F46-35A5-7C0C-FFDF5CA91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916" y="2391804"/>
            <a:ext cx="1491778" cy="2088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C8E5FF1-68C1-4BF6-1AD2-72DDB6488D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6787" y="2391804"/>
            <a:ext cx="1492150" cy="208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55B5BA9-2DC8-D5BA-6C93-149FCD14D1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2050" y="2391804"/>
            <a:ext cx="1496792" cy="2088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5D0F04B-A09F-7037-8DCD-512405A99D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9749" y="2391804"/>
            <a:ext cx="1492150" cy="208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62FD93-8A54-987E-6165-59787EB1D0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4987" y="4634771"/>
            <a:ext cx="1490329" cy="208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90BBF22-C8B2-2173-7AF0-EBA865E941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9094" y="4649548"/>
            <a:ext cx="1490329" cy="20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98289-CBBD-40FB-B800-8A5FDC436D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44&amp;45 – Tour de France des desserts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7AC2F-20AE-4706-98E7-6D25D2FA33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8" y="1233488"/>
            <a:ext cx="4932811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nouvelle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région viticole :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desserts traditionnels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de nos régions françaises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E1B464-9BCC-EF44-D813-A101724F3279}"/>
              </a:ext>
            </a:extLst>
          </p:cNvPr>
          <p:cNvSpPr txBox="1"/>
          <p:nvPr/>
        </p:nvSpPr>
        <p:spPr>
          <a:xfrm>
            <a:off x="846666" y="6421400"/>
            <a:ext cx="10420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la région d’ici le 22/12 ainsi que les produits à mettre en avant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848882-CFF8-BD4D-CEBD-92ED9E28E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889"/>
            <a:ext cx="6418672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233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24F63-DB6E-6B40-FD33-A516E106B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A6061-69B4-EC0E-8E97-10081F3DDF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46 &amp; 47 – La Pâtisserie </a:t>
            </a:r>
            <a:r>
              <a:rPr lang="fr-FR" sz="3600" b="1" dirty="0" err="1">
                <a:latin typeface="Avenir Next LT Pro" panose="020B0504020202020204" pitchFamily="34" charset="0"/>
              </a:rPr>
              <a:t>Cocktailisée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31CE2C-C2E3-E77E-37FE-9523A9D887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629756"/>
            <a:ext cx="4482435" cy="3865497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Inspiration pâtisserie dans le cocktail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Macaron </a:t>
            </a:r>
            <a:r>
              <a:rPr lang="fr-FR" sz="2000" b="1" dirty="0" err="1">
                <a:latin typeface="Avenir Next LT Pro" panose="020B0504020202020204" pitchFamily="34" charset="0"/>
              </a:rPr>
              <a:t>Fizz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Tiramisu Martini</a:t>
            </a:r>
          </a:p>
          <a:p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Cocktail forêt noire</a:t>
            </a:r>
          </a:p>
          <a:p>
            <a:endParaRPr lang="fr-FR" sz="2000" dirty="0"/>
          </a:p>
          <a:p>
            <a:r>
              <a:rPr lang="fr-FR" sz="2000" b="1" dirty="0">
                <a:latin typeface="Avenir Next LT Pro" panose="020B0504020202020204" pitchFamily="34" charset="0"/>
              </a:rPr>
              <a:t>Cocktail tarte au citron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br>
              <a:rPr lang="fr-FR" sz="2000" dirty="0">
                <a:latin typeface="Avenir Next LT Pro" panose="020B0504020202020204" pitchFamily="34" charset="0"/>
              </a:rPr>
            </a:b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3E21D2-9E95-9667-9998-868A8BE6F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497" y="1243571"/>
            <a:ext cx="6408931" cy="449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37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4716C6-AC83-480B-926B-CC492958C3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0894" y="1653148"/>
            <a:ext cx="6227234" cy="4082814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Mise en avant d’un service METRO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Le Bureau d’études :</a:t>
            </a:r>
            <a:br>
              <a:rPr lang="fr-FR" sz="2000" b="1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Cas d’une pâtisserie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 err="1">
                <a:latin typeface="Avenir Next LT Pro" panose="020B0504020202020204" pitchFamily="34" charset="0"/>
              </a:rPr>
              <a:t>Traqfood</a:t>
            </a:r>
            <a:r>
              <a:rPr lang="fr-FR" sz="2000" b="1" dirty="0">
                <a:latin typeface="Avenir Next LT Pro" panose="020B0504020202020204" pitchFamily="34" charset="0"/>
              </a:rPr>
              <a:t> </a:t>
            </a: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Reconditionné :</a:t>
            </a:r>
            <a:br>
              <a:rPr lang="fr-FR" sz="2000" b="1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Spécial matériel pâtisserie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48&amp;49 – 50 – Service METRO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8B49E2-0E94-E7E0-43A6-C697DFAB9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7917" y="1229394"/>
            <a:ext cx="6418673" cy="4492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485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CC821-2061-A052-17E9-EB2119B97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61D72-BB10-D9B7-63C6-6F0D0C4D2B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51 – RSE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DA527C-4E8B-E72B-614F-28C2419D2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5" r="-225"/>
          <a:stretch>
            <a:fillRect/>
          </a:stretch>
        </p:blipFill>
        <p:spPr>
          <a:xfrm>
            <a:off x="8438800" y="1237747"/>
            <a:ext cx="3202338" cy="4492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D312C03-8FFE-42BD-81B8-65B236D2D571}"/>
              </a:ext>
            </a:extLst>
          </p:cNvPr>
          <p:cNvSpPr txBox="1">
            <a:spLocks/>
          </p:cNvSpPr>
          <p:nvPr/>
        </p:nvSpPr>
        <p:spPr bwMode="auto">
          <a:xfrm>
            <a:off x="550862" y="1281517"/>
            <a:ext cx="6954604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La Pâtisserie Responsable : </a:t>
            </a:r>
            <a:br>
              <a:rPr lang="fr-FR" sz="2000" b="1" dirty="0">
                <a:latin typeface="Avenir Next LT Pro" panose="020B0504020202020204" pitchFamily="34" charset="0"/>
              </a:rPr>
            </a:br>
            <a:r>
              <a:rPr lang="fr-FR" sz="2000" dirty="0" err="1"/>
              <a:t>Eco-conception</a:t>
            </a:r>
            <a:r>
              <a:rPr lang="fr-FR" sz="2000" dirty="0"/>
              <a:t>, anti-gaspillage, circuits courts, </a:t>
            </a:r>
            <a:br>
              <a:rPr lang="fr-FR" sz="2000" dirty="0"/>
            </a:br>
            <a:r>
              <a:rPr lang="fr-FR" sz="2000" dirty="0" err="1"/>
              <a:t>sourcing</a:t>
            </a:r>
            <a:r>
              <a:rPr lang="fr-FR" sz="2000" dirty="0"/>
              <a:t> responsable. </a:t>
            </a:r>
          </a:p>
          <a:p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Les Matières innovantes : </a:t>
            </a:r>
            <a:br>
              <a:rPr lang="fr-FR" sz="2000" b="1" dirty="0">
                <a:latin typeface="Avenir Next LT Pro" panose="020B0504020202020204" pitchFamily="34" charset="0"/>
              </a:rPr>
            </a:br>
            <a:r>
              <a:rPr lang="fr-FR" sz="2000" dirty="0"/>
              <a:t>Alternatives végétales, farines anciennes, up-</a:t>
            </a:r>
            <a:r>
              <a:rPr lang="fr-FR" sz="2000" dirty="0" err="1"/>
              <a:t>cycling</a:t>
            </a:r>
            <a:r>
              <a:rPr lang="fr-FR" sz="2000" dirty="0"/>
              <a:t>. 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endParaRPr lang="fr-FR" sz="2000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313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C09D785-F77A-FD06-5159-4CE13ED4F0DD}"/>
              </a:ext>
            </a:extLst>
          </p:cNvPr>
          <p:cNvSpPr txBox="1">
            <a:spLocks/>
          </p:cNvSpPr>
          <p:nvPr/>
        </p:nvSpPr>
        <p:spPr>
          <a:xfrm>
            <a:off x="563896" y="1642661"/>
            <a:ext cx="7338276" cy="38304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Mise en avant d’un produit et ses différentes variétés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avec astuces recettes et </a:t>
            </a:r>
            <a:r>
              <a:rPr lang="fr-FR" sz="2000" dirty="0" err="1">
                <a:latin typeface="Avenir Next LT Pro" panose="020B0504020202020204" pitchFamily="34" charset="0"/>
              </a:rPr>
              <a:t>anti-gaspi</a:t>
            </a:r>
            <a:r>
              <a:rPr lang="fr-FR" sz="2000" dirty="0">
                <a:latin typeface="Avenir Next LT Pro" panose="020B0504020202020204" pitchFamily="34" charset="0"/>
              </a:rPr>
              <a:t> :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Les Fruits secs</a:t>
            </a:r>
          </a:p>
          <a:p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Les beurres</a:t>
            </a:r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Les produits parfums </a:t>
            </a:r>
            <a:r>
              <a:rPr lang="fr-FR" sz="2000" dirty="0">
                <a:latin typeface="Avenir Next LT Pro" panose="020B0504020202020204" pitchFamily="34" charset="0"/>
              </a:rPr>
              <a:t>: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Rose de damas, jasmin, fleur d’oranger,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bois de </a:t>
            </a:r>
            <a:r>
              <a:rPr lang="fr-FR" sz="2000" dirty="0" err="1">
                <a:latin typeface="Avenir Next LT Pro" panose="020B0504020202020204" pitchFamily="34" charset="0"/>
              </a:rPr>
              <a:t>sental</a:t>
            </a:r>
            <a:r>
              <a:rPr lang="fr-FR" sz="2000" dirty="0">
                <a:latin typeface="Avenir Next LT Pro" panose="020B0504020202020204" pitchFamily="34" charset="0"/>
              </a:rPr>
              <a:t>, </a:t>
            </a:r>
            <a:r>
              <a:rPr lang="fr-FR" sz="2000" dirty="0" err="1">
                <a:latin typeface="Avenir Next LT Pro" panose="020B0504020202020204" pitchFamily="34" charset="0"/>
              </a:rPr>
              <a:t>vetiver</a:t>
            </a:r>
            <a:r>
              <a:rPr lang="fr-FR" sz="2000" dirty="0">
                <a:latin typeface="Avenir Next LT Pro" panose="020B0504020202020204" pitchFamily="34" charset="0"/>
              </a:rPr>
              <a:t>, café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52-53 &amp; 54-55 – Produit star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7C3A68-6368-7104-4013-054B707CAF4F}"/>
              </a:ext>
            </a:extLst>
          </p:cNvPr>
          <p:cNvSpPr txBox="1"/>
          <p:nvPr/>
        </p:nvSpPr>
        <p:spPr>
          <a:xfrm>
            <a:off x="912240" y="6416526"/>
            <a:ext cx="748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l’assortiment produit disponibles le 22/12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A4C2F5-F73D-57A8-E696-D369B1CC1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" r="529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0CDF11-08CA-FE2A-2C6B-393C58137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523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261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56 – Shopping Non Food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2" y="1632859"/>
            <a:ext cx="7338769" cy="3962400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Définir un type de produits non-</a:t>
            </a:r>
            <a:r>
              <a:rPr lang="fr-FR" sz="2000" dirty="0" err="1">
                <a:latin typeface="Avenir Next LT Pro" panose="020B0504020202020204" pitchFamily="34" charset="0"/>
              </a:rPr>
              <a:t>food</a:t>
            </a:r>
            <a:r>
              <a:rPr lang="fr-FR" sz="2000" dirty="0">
                <a:latin typeface="Avenir Next LT Pro" panose="020B0504020202020204" pitchFamily="34" charset="0"/>
              </a:rPr>
              <a:t> et proposer des produits de différentes marques, vendus chez METRO.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Les robots</a:t>
            </a:r>
          </a:p>
          <a:p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Les emporte-pièces + moules</a:t>
            </a:r>
          </a:p>
          <a:p>
            <a:endParaRPr lang="fr-FR" sz="2000" b="1" dirty="0">
              <a:latin typeface="Avenir Next LT Pro" panose="020B0504020202020204" pitchFamily="34" charset="0"/>
            </a:endParaRPr>
          </a:p>
          <a:p>
            <a:endParaRPr lang="fr-FR" sz="2000" b="1" dirty="0">
              <a:latin typeface="Avenir Next LT Pro" panose="020B0504020202020204" pitchFamily="34" charset="0"/>
            </a:endParaRPr>
          </a:p>
          <a:p>
            <a:endParaRPr lang="fr-FR" sz="2000" b="1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48DE74-666C-3E85-FBF8-C8F9E2BC3F64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22/12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DC207B-C11C-9FA1-B76C-938896061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r="49867"/>
          <a:stretch>
            <a:fillRect/>
          </a:stretch>
        </p:blipFill>
        <p:spPr>
          <a:xfrm>
            <a:off x="8447315" y="124931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59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F50FA-9392-48B4-82F2-14BD10FCC5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28721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57 – 58&amp;59 – 60&amp;61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La Gazette de </a:t>
            </a:r>
            <a:r>
              <a:rPr lang="fr-FR" sz="3600" b="1" dirty="0" err="1">
                <a:latin typeface="Avenir Next LT Pro" panose="020B0504020202020204" pitchFamily="34" charset="0"/>
              </a:rPr>
              <a:t>Ferniot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9034B-88A7-47EA-8B9C-376E54849B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6" y="1618434"/>
            <a:ext cx="7408334" cy="305223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Gazette de Vincent </a:t>
            </a:r>
            <a:r>
              <a:rPr lang="fr-FR" sz="2000" dirty="0" err="1">
                <a:latin typeface="Avenir Next LT Pro" panose="020B0504020202020204" pitchFamily="34" charset="0"/>
              </a:rPr>
              <a:t>Ferniot</a:t>
            </a:r>
            <a:r>
              <a:rPr lang="fr-FR" sz="2000" dirty="0">
                <a:latin typeface="Avenir Next LT Pro" panose="020B0504020202020204" pitchFamily="34" charset="0"/>
              </a:rPr>
              <a:t> : en attente confirmation V. </a:t>
            </a:r>
            <a:r>
              <a:rPr lang="fr-FR" sz="2000" dirty="0" err="1">
                <a:latin typeface="Avenir Next LT Pro" panose="020B0504020202020204" pitchFamily="34" charset="0"/>
              </a:rPr>
              <a:t>Ferniot</a:t>
            </a: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Articles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Recettes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En attente retour V. </a:t>
            </a:r>
            <a:r>
              <a:rPr lang="fr-FR" sz="2000" b="1" dirty="0" err="1">
                <a:latin typeface="Avenir Next LT Pro" panose="020B0504020202020204" pitchFamily="34" charset="0"/>
              </a:rPr>
              <a:t>Ferniot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Le chocolat ?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BDE687B-3BBB-2CE4-8CFE-DAFBA0760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0" r="8"/>
          <a:stretch>
            <a:fillRect/>
          </a:stretch>
        </p:blipFill>
        <p:spPr>
          <a:xfrm>
            <a:off x="10228718" y="179704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E015D24-B3ED-2CC6-5E54-9B5E8591BB6C}"/>
              </a:ext>
            </a:extLst>
          </p:cNvPr>
          <p:cNvSpPr txBox="1">
            <a:spLocks/>
          </p:cNvSpPr>
          <p:nvPr/>
        </p:nvSpPr>
        <p:spPr bwMode="auto">
          <a:xfrm>
            <a:off x="917075" y="6412151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V FERNIOT : envoyer les éléments déf avant le 22/12</a:t>
            </a: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93BC6C-DA89-F236-EAC7-2F78EB403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3845" y="2407449"/>
            <a:ext cx="2893056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6708BCC-E0D0-C43A-6F02-D7B565D88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4870" y="4634786"/>
            <a:ext cx="2892531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942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FA416-7692-2986-79B4-CEF458A2A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62D879-CD48-D9EE-EB0C-B6469DB9A8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631146"/>
            <a:ext cx="7783561" cy="3827836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solidFill>
                  <a:srgbClr val="222222"/>
                </a:solidFill>
                <a:latin typeface="Avenir Next LT Pro" panose="020B0504020202020204" pitchFamily="34" charset="0"/>
              </a:rPr>
              <a:t>Portrait/interview </a:t>
            </a:r>
            <a:r>
              <a:rPr lang="fr-FR" sz="20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d’une jeune chef à sélectionner parmi les chefs qui participent aux concours dont METRO est partenaire </a:t>
            </a:r>
          </a:p>
          <a:p>
            <a:pPr marL="0" indent="0">
              <a:buNone/>
            </a:pPr>
            <a:endParaRPr lang="fr-FR" sz="20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-&gt; sélection du chef à venir </a:t>
            </a:r>
            <a:endParaRPr lang="fr-FR" sz="2000" b="1" i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BA40A9-A33C-49CB-7453-7C15BC2ADD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98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62&amp;63 – La jeune garde à l’honneur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DEEE47-6542-07F0-2C81-76DEAE5DBE20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22/12</a:t>
            </a:r>
          </a:p>
        </p:txBody>
      </p:sp>
    </p:spTree>
    <p:extLst>
      <p:ext uri="{BB962C8B-B14F-4D97-AF65-F5344CB8AC3E}">
        <p14:creationId xmlns:p14="http://schemas.microsoft.com/office/powerpoint/2010/main" val="3648625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EB3CCF-97CE-4DC9-AF9B-D9DCAE9CCA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631146"/>
            <a:ext cx="4525303" cy="3827836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Mise en avant d’un partenariat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de METRO</a:t>
            </a:r>
          </a:p>
          <a:p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Coupe du monde de pâtisserie Finale  Sirha 2027</a:t>
            </a:r>
          </a:p>
          <a:p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Meilleur apprenti de France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B2260E-F53C-40C2-A117-BCB710D366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98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64&amp;65 – Partenariat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5950F2-B0DD-A9F5-B0DA-49AC6D601720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07/11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2EA77A-E1D6-829D-C9B4-87DED562C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7945" y="1243908"/>
            <a:ext cx="6418616" cy="4492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461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B6EC89-EDC4-488D-9968-E248228CD9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842"/>
            <a:ext cx="111760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66&amp;67 – Vu sur le web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3108C8-977E-48CA-B09F-74886856C0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6" y="1194842"/>
            <a:ext cx="4632847" cy="4723358"/>
          </a:xfrm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Mise en avant des dernières parutions sur les différents sites METRO :</a:t>
            </a: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endParaRPr lang="fr-FR" sz="1200" dirty="0">
              <a:latin typeface="Avenir Next LT Pro" panose="020B0504020202020204" pitchFamily="34" charset="0"/>
            </a:endParaRPr>
          </a:p>
          <a:p>
            <a:r>
              <a:rPr lang="fr-FR" sz="1200" b="1" dirty="0">
                <a:latin typeface="Avenir Next LT Pro" panose="020B0504020202020204" pitchFamily="34" charset="0"/>
              </a:rPr>
              <a:t>Philippe </a:t>
            </a:r>
            <a:r>
              <a:rPr lang="fr-FR" sz="1200" b="1" dirty="0" err="1">
                <a:latin typeface="Avenir Next LT Pro" panose="020B0504020202020204" pitchFamily="34" charset="0"/>
              </a:rPr>
              <a:t>Conticini</a:t>
            </a:r>
            <a:r>
              <a:rPr lang="fr-FR" sz="1200" b="1" dirty="0">
                <a:latin typeface="Avenir Next LT Pro" panose="020B0504020202020204" pitchFamily="34" charset="0"/>
              </a:rPr>
              <a:t> (@philippe_conticini) </a:t>
            </a:r>
            <a:r>
              <a:rPr lang="fr-FR" sz="1200" dirty="0">
                <a:latin typeface="Avenir Next LT Pro" panose="020B0504020202020204" pitchFamily="34" charset="0"/>
              </a:rPr>
              <a:t>— Pâtissier-créateur, très actif sur Instagram pour diffusion de ses créations.  </a:t>
            </a:r>
          </a:p>
          <a:p>
            <a:r>
              <a:rPr lang="fr-FR" sz="1200" b="1" dirty="0">
                <a:latin typeface="Avenir Next LT Pro" panose="020B0504020202020204" pitchFamily="34" charset="0"/>
              </a:rPr>
              <a:t>Loubna </a:t>
            </a:r>
            <a:r>
              <a:rPr lang="fr-FR" sz="1200" b="1" dirty="0" err="1">
                <a:latin typeface="Avenir Next LT Pro" panose="020B0504020202020204" pitchFamily="34" charset="0"/>
              </a:rPr>
              <a:t>Jaïbi</a:t>
            </a:r>
            <a:r>
              <a:rPr lang="fr-FR" sz="1200" b="1" dirty="0">
                <a:latin typeface="Avenir Next LT Pro" panose="020B0504020202020204" pitchFamily="34" charset="0"/>
              </a:rPr>
              <a:t> (@lesgourmandisesdeloubna) </a:t>
            </a:r>
            <a:r>
              <a:rPr lang="fr-FR" sz="1200" dirty="0">
                <a:latin typeface="Avenir Next LT Pro" panose="020B0504020202020204" pitchFamily="34" charset="0"/>
              </a:rPr>
              <a:t>— Influenceuse pâtisserie, recettes gourmandes et partage d’ingrédients.  </a:t>
            </a:r>
          </a:p>
          <a:p>
            <a:r>
              <a:rPr lang="fr-FR" sz="1200" b="1" dirty="0">
                <a:latin typeface="Avenir Next LT Pro" panose="020B0504020202020204" pitchFamily="34" charset="0"/>
              </a:rPr>
              <a:t>Valentine A. (@valin_food) </a:t>
            </a:r>
            <a:r>
              <a:rPr lang="fr-FR" sz="1200" dirty="0">
                <a:latin typeface="Avenir Next LT Pro" panose="020B0504020202020204" pitchFamily="34" charset="0"/>
              </a:rPr>
              <a:t>— Créatrice de contenu pâtisserie, inspirations visuelles et stylisme culinaire.  </a:t>
            </a:r>
          </a:p>
          <a:p>
            <a:r>
              <a:rPr lang="fr-FR" sz="1200" b="1" dirty="0">
                <a:latin typeface="Avenir Next LT Pro" panose="020B0504020202020204" pitchFamily="34" charset="0"/>
              </a:rPr>
              <a:t>Soso Cuisine Moi (@sosocuisinemoi) </a:t>
            </a:r>
            <a:r>
              <a:rPr lang="fr-FR" sz="1200" dirty="0">
                <a:latin typeface="Avenir Next LT Pro" panose="020B0504020202020204" pitchFamily="34" charset="0"/>
              </a:rPr>
              <a:t>— Compte orienté recettes faciles, ingrédients accessibles, bon suivi.  </a:t>
            </a:r>
          </a:p>
          <a:p>
            <a:r>
              <a:rPr lang="fr-FR" sz="1200" b="1" dirty="0" err="1">
                <a:latin typeface="Avenir Next LT Pro" panose="020B0504020202020204" pitchFamily="34" charset="0"/>
              </a:rPr>
              <a:t>valin_food</a:t>
            </a:r>
            <a:r>
              <a:rPr lang="fr-FR" sz="1200" b="1" dirty="0">
                <a:latin typeface="Avenir Next LT Pro" panose="020B0504020202020204" pitchFamily="34" charset="0"/>
              </a:rPr>
              <a:t> (Valentine A.) </a:t>
            </a:r>
            <a:r>
              <a:rPr lang="fr-FR" sz="1200" dirty="0">
                <a:latin typeface="Avenir Next LT Pro" panose="020B0504020202020204" pitchFamily="34" charset="0"/>
              </a:rPr>
              <a:t>— Influenceuse pâtisserie, stylisme culinaire, mise en avant de tendances visuelles.  </a:t>
            </a:r>
          </a:p>
          <a:p>
            <a:r>
              <a:rPr lang="fr-FR" sz="1200" b="1" dirty="0" err="1">
                <a:latin typeface="Avenir Next LT Pro" panose="020B0504020202020204" pitchFamily="34" charset="0"/>
              </a:rPr>
              <a:t>le.renard.et.les.raisins</a:t>
            </a:r>
            <a:r>
              <a:rPr lang="fr-FR" sz="1200" b="1" dirty="0">
                <a:latin typeface="Avenir Next LT Pro" panose="020B0504020202020204" pitchFamily="34" charset="0"/>
              </a:rPr>
              <a:t> </a:t>
            </a:r>
            <a:r>
              <a:rPr lang="fr-FR" sz="1200" dirty="0">
                <a:latin typeface="Avenir Next LT Pro" panose="020B0504020202020204" pitchFamily="34" charset="0"/>
              </a:rPr>
              <a:t>— Compte </a:t>
            </a:r>
            <a:r>
              <a:rPr lang="fr-FR" sz="1200" dirty="0" err="1">
                <a:latin typeface="Avenir Next LT Pro" panose="020B0504020202020204" pitchFamily="34" charset="0"/>
              </a:rPr>
              <a:t>vegan</a:t>
            </a:r>
            <a:r>
              <a:rPr lang="fr-FR" sz="1200" dirty="0">
                <a:latin typeface="Avenir Next LT Pro" panose="020B0504020202020204" pitchFamily="34" charset="0"/>
              </a:rPr>
              <a:t> &amp; pâtisserie sans gluten, belle alternative pour ton magazine.  </a:t>
            </a:r>
          </a:p>
          <a:p>
            <a:r>
              <a:rPr lang="fr-FR" sz="1200" b="1" dirty="0" err="1">
                <a:latin typeface="Avenir Next LT Pro" panose="020B0504020202020204" pitchFamily="34" charset="0"/>
              </a:rPr>
              <a:t>mes_delicieuses_creations</a:t>
            </a:r>
            <a:r>
              <a:rPr lang="fr-FR" sz="1200" b="1" dirty="0">
                <a:latin typeface="Avenir Next LT Pro" panose="020B0504020202020204" pitchFamily="34" charset="0"/>
              </a:rPr>
              <a:t> </a:t>
            </a:r>
            <a:r>
              <a:rPr lang="fr-FR" sz="1200" dirty="0">
                <a:latin typeface="Avenir Next LT Pro" panose="020B0504020202020204" pitchFamily="34" charset="0"/>
              </a:rPr>
              <a:t>— Utilisateur fortement suivi, créations sucrées très visuelles </a:t>
            </a:r>
            <a:r>
              <a:rPr lang="fr-FR" sz="1400" dirty="0">
                <a:latin typeface="Avenir Next LT Pro" panose="020B0504020202020204" pitchFamily="34" charset="0"/>
              </a:rPr>
              <a:t>(desserts, pâtisseries) </a:t>
            </a:r>
          </a:p>
          <a:p>
            <a:pPr marL="0" indent="0">
              <a:buNone/>
            </a:pPr>
            <a:endParaRPr lang="fr-FR" sz="11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DD531D-B036-AA99-48FB-A546D7C63632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22/12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6E5615-98CE-10E0-0A3E-9096D03C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3"/>
          <a:stretch/>
        </p:blipFill>
        <p:spPr>
          <a:xfrm>
            <a:off x="5195433" y="1245138"/>
            <a:ext cx="641487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761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067BC6-260B-4FD6-B801-16619FABEC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787877"/>
            <a:ext cx="7853917" cy="3081337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15H30 </a:t>
            </a:r>
            <a:r>
              <a:rPr lang="fr-FR" sz="1800" dirty="0">
                <a:latin typeface="Avenir Next LT Pro" panose="020B0504020202020204" pitchFamily="34" charset="0"/>
              </a:rPr>
              <a:t>–  PRINTEMPS 2025 – Votre pause inspiration</a:t>
            </a:r>
          </a:p>
          <a:p>
            <a:pPr marL="0" indent="0">
              <a:buNone/>
            </a:pP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Février 2026 : </a:t>
            </a:r>
            <a:r>
              <a:rPr lang="fr-FR" sz="1800" dirty="0">
                <a:latin typeface="Avenir Next LT Pro" panose="020B0504020202020204" pitchFamily="34" charset="0"/>
              </a:rPr>
              <a:t>Gwendal </a:t>
            </a:r>
            <a:r>
              <a:rPr lang="fr-FR" sz="1800" dirty="0" err="1">
                <a:latin typeface="Avenir Next LT Pro" panose="020B0504020202020204" pitchFamily="34" charset="0"/>
              </a:rPr>
              <a:t>Poullenec</a:t>
            </a:r>
            <a:r>
              <a:rPr lang="fr-FR" sz="1800" dirty="0">
                <a:latin typeface="Avenir Next LT Pro" panose="020B0504020202020204" pitchFamily="34" charset="0"/>
              </a:rPr>
              <a:t> PDG Michelin avec ITW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Hors série Pâtisserie- printemps 2026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Nicolas </a:t>
            </a:r>
            <a:r>
              <a:rPr lang="fr-FR" sz="1800" dirty="0" err="1">
                <a:latin typeface="Avenir Next LT Pro" panose="020B0504020202020204" pitchFamily="34" charset="0"/>
              </a:rPr>
              <a:t>Paciello</a:t>
            </a:r>
            <a:r>
              <a:rPr lang="fr-FR" sz="1800" dirty="0">
                <a:latin typeface="Avenir Next LT Pro" panose="020B0504020202020204" pitchFamily="34" charset="0"/>
              </a:rPr>
              <a:t> en couv ?…</a:t>
            </a:r>
          </a:p>
          <a:p>
            <a:pPr marL="0" indent="0">
              <a:buNone/>
            </a:pPr>
            <a:r>
              <a:rPr lang="fr-FR" sz="1800" kern="100" dirty="0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Claire Santos Lopes au Royal Champagne ?</a:t>
            </a:r>
          </a:p>
          <a:p>
            <a:pPr marL="0" indent="0">
              <a:buNone/>
            </a:pPr>
            <a:r>
              <a:rPr lang="fr-FR" sz="1800" kern="100" dirty="0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François </a:t>
            </a:r>
            <a:r>
              <a:rPr lang="fr-FR" sz="1800" kern="100" dirty="0" err="1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Daubinet</a:t>
            </a:r>
            <a:r>
              <a:rPr lang="fr-FR" sz="1800" kern="100" dirty="0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?</a:t>
            </a:r>
          </a:p>
          <a:p>
            <a:pPr marL="0" indent="0">
              <a:buNone/>
            </a:pPr>
            <a:endParaRPr lang="fr-FR" sz="18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800" b="1" dirty="0">
                <a:latin typeface="Avenir Next LT Pro" panose="020B0504020202020204" pitchFamily="34" charset="0"/>
              </a:rPr>
              <a:t>Fin Juin 2026 -&gt;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fr-FR" sz="18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Guillaume Bartholomé  -&gt; à interroger 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solidFill>
                <a:srgbClr val="00206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7853918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Couverture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D359020-8823-F0DC-9ABC-99AC8BB08C27}"/>
              </a:ext>
            </a:extLst>
          </p:cNvPr>
          <p:cNvSpPr txBox="1">
            <a:spLocks/>
          </p:cNvSpPr>
          <p:nvPr/>
        </p:nvSpPr>
        <p:spPr bwMode="auto">
          <a:xfrm>
            <a:off x="917075" y="6398503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A84B4D-5CB9-9B83-18F8-F4CF5ADF7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3357" y="1243766"/>
            <a:ext cx="3206777" cy="4487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7014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68 – Dans le rétro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5" y="1637695"/>
            <a:ext cx="6523037" cy="4982859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Proposer des recettes d’autrefois, pratiques culinaires oubliées, petites histoires et légendes de plats.</a:t>
            </a:r>
          </a:p>
          <a:p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L’œuf de Pâques</a:t>
            </a:r>
          </a:p>
          <a:p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La religieuse</a:t>
            </a:r>
          </a:p>
          <a:p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Le fraisier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CF60F3-AF1B-9B07-32F0-51A3D27D7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081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7017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70 – L’ustensile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5" y="1557867"/>
            <a:ext cx="6446065" cy="3330656"/>
          </a:xfrm>
        </p:spPr>
        <p:txBody>
          <a:bodyPr/>
          <a:lstStyle/>
          <a:p>
            <a:endParaRPr lang="fr-FR" sz="2000" b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2000" b="1" dirty="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Le tamis</a:t>
            </a:r>
          </a:p>
          <a:p>
            <a:endParaRPr lang="fr-FR" sz="2000" b="1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2000" b="1" dirty="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La poche à douilles</a:t>
            </a:r>
          </a:p>
          <a:p>
            <a:endParaRPr lang="fr-FR" sz="2000" b="1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2000" b="1" dirty="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Les cercles à entremets</a:t>
            </a:r>
            <a:endParaRPr lang="fr-FR" sz="2000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fr-FR" sz="2000" b="1" dirty="0">
              <a:solidFill>
                <a:srgbClr val="222222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83D0A3-3978-C365-EC3F-651FC6299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585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71 – Quiz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625827"/>
            <a:ext cx="7954434" cy="2663824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Quiz avec des questions autour de la gastronomie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65DA14-E431-9C5F-0C17-0E2D2024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9" r="-133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488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414A3-1482-85BE-FA15-D97CDA93E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5022C2-6D40-8D36-8FA4-1A29477812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Les idées en +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408BB86-86E6-40BB-D633-49027436EA74}"/>
              </a:ext>
            </a:extLst>
          </p:cNvPr>
          <p:cNvSpPr txBox="1">
            <a:spLocks/>
          </p:cNvSpPr>
          <p:nvPr/>
        </p:nvSpPr>
        <p:spPr bwMode="auto">
          <a:xfrm>
            <a:off x="562585" y="1233488"/>
            <a:ext cx="11164958" cy="615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latin typeface="Avenir Next LT Pro" panose="020B0504020202020204" pitchFamily="34" charset="0"/>
              </a:rPr>
              <a:t>Les recettes SANS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600" b="1" dirty="0">
                <a:latin typeface="Avenir Next LT Pro" panose="020B0504020202020204" pitchFamily="34" charset="0"/>
              </a:rPr>
              <a:t>Mise en avant d’un dessert sans beurre, sans sucre, sans œuf ou sans lait, </a:t>
            </a:r>
            <a:r>
              <a:rPr lang="fr-FR" sz="1600" dirty="0">
                <a:latin typeface="Avenir Next LT Pro" panose="020B0504020202020204" pitchFamily="34" charset="0"/>
              </a:rPr>
              <a:t>sans rien sacrifier au goût.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Une façon de parler d’innovation et de créativité sous contrainte</a:t>
            </a:r>
          </a:p>
          <a:p>
            <a:endParaRPr lang="fr-FR" sz="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recettes 100% MDD</a:t>
            </a:r>
          </a:p>
          <a:p>
            <a:endParaRPr lang="fr-FR" sz="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recette Signature d’un chef</a:t>
            </a:r>
          </a:p>
          <a:p>
            <a:endParaRPr lang="fr-FR" sz="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Carte blanche à un chef</a:t>
            </a:r>
          </a:p>
          <a:p>
            <a:endParaRPr lang="fr-FR" sz="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palette gourmande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Focus sur une couleur, une matière ou un ingrédient et voir comment elle inspire les créateurs </a:t>
            </a: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produits coup de </a:t>
            </a:r>
            <a:r>
              <a:rPr lang="fr-FR" sz="1800" b="1" dirty="0" err="1">
                <a:latin typeface="Avenir Next LT Pro" panose="020B0504020202020204" pitchFamily="34" charset="0"/>
              </a:rPr>
              <a:t>coeur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La sélection de produit coup de cœur par METRO</a:t>
            </a:r>
          </a:p>
          <a:p>
            <a:endParaRPr lang="fr-FR" sz="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créations artistiques 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En chocolat, en sucre, les créations fusions de desserts traditionnels </a:t>
            </a:r>
          </a:p>
          <a:p>
            <a:endParaRPr lang="fr-FR" sz="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De la Terre à la tarte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Raconter le parcours d’un ingrédient clé (le miel, la vanille, le blé, le beurre…) jusqu’à son expression finale dans un dessert.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109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B1C5B-5033-D339-1AA7-22D5A316D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2F83B4-0C7C-AD37-1712-97AB890417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3" y="359719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Pont entre un pâtissier et un designer ou un parfumeur ou artiste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169AB59-16B9-62E5-56D7-C3BA0F97D3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7954962" cy="2663825"/>
          </a:xfrm>
        </p:spPr>
        <p:txBody>
          <a:bodyPr/>
          <a:lstStyle/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1FFE71E-B28B-E3B6-1444-127CF7E22001}"/>
              </a:ext>
            </a:extLst>
          </p:cNvPr>
          <p:cNvSpPr txBox="1">
            <a:spLocks/>
          </p:cNvSpPr>
          <p:nvPr/>
        </p:nvSpPr>
        <p:spPr bwMode="auto">
          <a:xfrm>
            <a:off x="550863" y="1916112"/>
            <a:ext cx="11325946" cy="337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/>
              <a:t>Pâtissiers x Designers/artistes  </a:t>
            </a:r>
          </a:p>
          <a:p>
            <a:r>
              <a:rPr lang="fr-FR" sz="1800" b="1" dirty="0"/>
              <a:t>Cédric Grolet × Mathieu </a:t>
            </a:r>
            <a:r>
              <a:rPr lang="fr-FR" sz="1800" b="1" dirty="0" err="1"/>
              <a:t>Lehanneur</a:t>
            </a:r>
            <a:r>
              <a:rPr lang="fr-FR" sz="1800" dirty="0"/>
              <a:t> → une rencontre entre la précision pâtissière et le design organique ; imaginer une pièce inspirée de la nature ou du minéral. </a:t>
            </a:r>
          </a:p>
          <a:p>
            <a:r>
              <a:rPr lang="fr-FR" sz="1800" b="1" dirty="0"/>
              <a:t>Pierre Hermé × Philippe Starck</a:t>
            </a:r>
            <a:r>
              <a:rPr lang="fr-FR" sz="1800" dirty="0"/>
              <a:t> → ils ont déjà collaboré pour des créations minimalistes ; Starck conçoit l’objet, Hermé la saveur. </a:t>
            </a:r>
          </a:p>
          <a:p>
            <a:r>
              <a:rPr lang="fr-FR" sz="1800" b="1" dirty="0"/>
              <a:t>Nina Métayer × Ronan &amp; Erwan </a:t>
            </a:r>
            <a:r>
              <a:rPr lang="fr-FR" sz="1800" b="1" dirty="0" err="1"/>
              <a:t>Bouroullec</a:t>
            </a:r>
            <a:r>
              <a:rPr lang="fr-FR" sz="1800" dirty="0"/>
              <a:t> → alliance entre douceur, texture et lignes épurées. </a:t>
            </a:r>
          </a:p>
          <a:p>
            <a:r>
              <a:rPr lang="fr-FR" sz="1800" b="1" dirty="0"/>
              <a:t>Yann Couvreur × JR (l’artiste photographe)</a:t>
            </a:r>
            <a:r>
              <a:rPr lang="fr-FR" sz="1800" dirty="0"/>
              <a:t> → une pâtisserie qui s’imprime sur photo, ou qui devient installation urbaine. </a:t>
            </a:r>
          </a:p>
          <a:p>
            <a:r>
              <a:rPr lang="fr-FR" sz="1800" b="1" dirty="0"/>
              <a:t>Christophe Michalak × Jean-Charles de Castelbajac</a:t>
            </a:r>
            <a:r>
              <a:rPr lang="fr-FR" sz="1800" dirty="0"/>
              <a:t> → pâtisserie pop et colorée, très graphique. </a:t>
            </a:r>
          </a:p>
          <a:p>
            <a:r>
              <a:rPr lang="fr-FR" sz="1800" b="1" dirty="0"/>
              <a:t>Claire </a:t>
            </a:r>
            <a:r>
              <a:rPr lang="fr-FR" sz="1800" b="1" dirty="0" err="1"/>
              <a:t>Heitzler</a:t>
            </a:r>
            <a:r>
              <a:rPr lang="fr-FR" sz="1800" b="1" dirty="0"/>
              <a:t> × Pierre </a:t>
            </a:r>
            <a:r>
              <a:rPr lang="fr-FR" sz="1800" b="1" dirty="0" err="1"/>
              <a:t>Yovanovitch</a:t>
            </a:r>
            <a:r>
              <a:rPr lang="fr-FR" sz="1800" dirty="0"/>
              <a:t> → entre design sensoriel et simplicité raffinée.</a:t>
            </a:r>
          </a:p>
          <a:p>
            <a:pPr marL="0" indent="0">
              <a:buNone/>
            </a:pP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806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63068-FD1F-F867-2858-E1A1D0541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57B5B0-18C8-46B0-6DEC-1746A1D948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34932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Pont entre un pâtissier et un designer ou un parfumeur ou artiste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0018781-E32E-A106-0A03-61F8054155B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7954962" cy="2663825"/>
          </a:xfrm>
        </p:spPr>
        <p:txBody>
          <a:bodyPr/>
          <a:lstStyle/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C648909-330F-247F-7930-7AB0A5D0D3E7}"/>
              </a:ext>
            </a:extLst>
          </p:cNvPr>
          <p:cNvSpPr txBox="1">
            <a:spLocks/>
          </p:cNvSpPr>
          <p:nvPr/>
        </p:nvSpPr>
        <p:spPr bwMode="auto">
          <a:xfrm>
            <a:off x="550863" y="1916112"/>
            <a:ext cx="11325946" cy="337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/>
              <a:t>Pâtissiers x Parfumeurs </a:t>
            </a:r>
          </a:p>
          <a:p>
            <a:r>
              <a:rPr lang="fr-FR" sz="1800" b="1" dirty="0"/>
              <a:t>Pierre Hermé × Jean-Michel Duriez (ex-parfumeur Rochas)</a:t>
            </a:r>
            <a:r>
              <a:rPr lang="fr-FR" sz="1800" dirty="0"/>
              <a:t> → ils ont d’ailleurs fait une collaboration autour des correspondances olfactives. </a:t>
            </a:r>
          </a:p>
          <a:p>
            <a:r>
              <a:rPr lang="fr-FR" sz="1800" b="1" dirty="0"/>
              <a:t>Jessica </a:t>
            </a:r>
            <a:r>
              <a:rPr lang="fr-FR" sz="1800" b="1" dirty="0" err="1"/>
              <a:t>Préalpato</a:t>
            </a:r>
            <a:r>
              <a:rPr lang="fr-FR" sz="1800" b="1" dirty="0"/>
              <a:t> × Francis </a:t>
            </a:r>
            <a:r>
              <a:rPr lang="fr-FR" sz="1800" b="1" dirty="0" err="1"/>
              <a:t>Kurkdjian</a:t>
            </a:r>
            <a:r>
              <a:rPr lang="fr-FR" sz="1800" dirty="0"/>
              <a:t> → naturalité et légèreté, parfums comestibles, travail sur l’émotion gustative. </a:t>
            </a:r>
          </a:p>
          <a:p>
            <a:r>
              <a:rPr lang="fr-FR" sz="1800" b="1" dirty="0"/>
              <a:t>Cyril Lignac × Frédéric Malle</a:t>
            </a:r>
            <a:r>
              <a:rPr lang="fr-FR" sz="1800" dirty="0"/>
              <a:t> → création d’un dessert qui traduit un parfum emblématique en goût. </a:t>
            </a:r>
          </a:p>
          <a:p>
            <a:r>
              <a:rPr lang="fr-FR" sz="1800" b="1" dirty="0"/>
              <a:t>Christophe Adam (L’Éclair de Génie) × Serge </a:t>
            </a:r>
            <a:r>
              <a:rPr lang="fr-FR" sz="1800" b="1" dirty="0" err="1"/>
              <a:t>Lutens</a:t>
            </a:r>
            <a:r>
              <a:rPr lang="fr-FR" sz="1800" dirty="0"/>
              <a:t> → exploration du sucré et du mystère à travers les épices. </a:t>
            </a:r>
          </a:p>
          <a:p>
            <a:pPr marL="0" indent="0">
              <a:buNone/>
            </a:pPr>
            <a:endParaRPr lang="fr-FR" sz="1800" b="1" dirty="0"/>
          </a:p>
          <a:p>
            <a:pPr marL="0" indent="0">
              <a:buNone/>
            </a:pPr>
            <a:r>
              <a:rPr lang="fr-FR" sz="1800" b="1" dirty="0"/>
              <a:t>Pâtissiers x Mode/photographie</a:t>
            </a:r>
          </a:p>
          <a:p>
            <a:r>
              <a:rPr lang="fr-FR" sz="1800" b="1" dirty="0"/>
              <a:t>Dominique </a:t>
            </a:r>
            <a:r>
              <a:rPr lang="fr-FR" sz="1800" b="1" dirty="0" err="1"/>
              <a:t>Ansel</a:t>
            </a:r>
            <a:r>
              <a:rPr lang="fr-FR" sz="1800" b="1" dirty="0"/>
              <a:t> × Takashi Murakami</a:t>
            </a:r>
            <a:r>
              <a:rPr lang="fr-FR" sz="1800" dirty="0"/>
              <a:t> → pâtisseries pop et joyeuses inspirées du Japon. </a:t>
            </a:r>
          </a:p>
          <a:p>
            <a:r>
              <a:rPr lang="fr-FR" sz="1800" b="1" dirty="0"/>
              <a:t>Nina Métayer × Sarah </a:t>
            </a:r>
            <a:r>
              <a:rPr lang="fr-FR" sz="1800" b="1" dirty="0" err="1"/>
              <a:t>Andelman</a:t>
            </a:r>
            <a:r>
              <a:rPr lang="fr-FR" sz="1800" b="1" dirty="0"/>
              <a:t> (colette)</a:t>
            </a:r>
            <a:r>
              <a:rPr lang="fr-FR" sz="1800" dirty="0"/>
              <a:t> → collection capsule de gâteaux-concepts comme des accessoires de mode. </a:t>
            </a:r>
          </a:p>
          <a:p>
            <a:r>
              <a:rPr lang="fr-FR" sz="1800" b="1" dirty="0"/>
              <a:t>Cédric Grolet × Patrick </a:t>
            </a:r>
            <a:r>
              <a:rPr lang="fr-FR" sz="1800" b="1" dirty="0" err="1"/>
              <a:t>Demarchelier</a:t>
            </a:r>
            <a:r>
              <a:rPr lang="fr-FR" sz="1800" dirty="0"/>
              <a:t> → shooting d’art, où la pâtisserie devient sculpture photographique. </a:t>
            </a:r>
          </a:p>
          <a:p>
            <a:r>
              <a:rPr lang="fr-FR" sz="1800" b="1" dirty="0"/>
              <a:t>Claire Damon × Christelle Kocher (Maison </a:t>
            </a:r>
            <a:r>
              <a:rPr lang="fr-FR" sz="1800" b="1" dirty="0" err="1"/>
              <a:t>Koché</a:t>
            </a:r>
            <a:r>
              <a:rPr lang="fr-FR" sz="1800" b="1" dirty="0"/>
              <a:t>)</a:t>
            </a:r>
            <a:r>
              <a:rPr lang="fr-FR" sz="1800" dirty="0"/>
              <a:t> → travail autour du geste, du tissu, et du sucre filé.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8300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Planning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500" y="1268413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Comité de rédaction : 03/12/2025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Livraison des contenus et des contacts : 22/12/2025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Shoot « Chef à la Une » + Duel de chefs : </a:t>
            </a:r>
            <a:r>
              <a:rPr lang="fr-FR" sz="2000" dirty="0">
                <a:latin typeface="Avenir Next LT Pro" panose="020B0504020202020204" pitchFamily="34" charset="0"/>
              </a:rPr>
              <a:t>Fin janvier / Début février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Date déf de remise des insertions pub le 26/01/2026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Envoi des PDF HD le 23/02/2026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Validation des PDF HD le 02/03/2026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Départ imprimeur : 07/01/2026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391B7-3085-4096-ABBD-CB1A12BEB2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80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 – Edito 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BEDC33-C476-4446-AD6C-7FFC79B616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8480" y="1274300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Edito signé par le chef </a:t>
            </a: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7B728B-36EC-F6CE-67E3-0398D0FA4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6"/>
          <a:stretch>
            <a:fillRect/>
          </a:stretch>
        </p:blipFill>
        <p:spPr>
          <a:xfrm>
            <a:off x="8458200" y="1233488"/>
            <a:ext cx="319532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936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AE6209-39A7-4214-8C45-039ECC5C9F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16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4-5 – News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F84CB1B-7462-E0B0-06FF-00EDD2C5B59D}"/>
              </a:ext>
            </a:extLst>
          </p:cNvPr>
          <p:cNvSpPr txBox="1">
            <a:spLocks/>
          </p:cNvSpPr>
          <p:nvPr/>
        </p:nvSpPr>
        <p:spPr bwMode="auto">
          <a:xfrm>
            <a:off x="911294" y="6387699"/>
            <a:ext cx="12605963" cy="47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nouveautés produit d’ici le 22/12 et autres actus METRO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0FD2EE-FA96-A266-7659-70B74568BB0A}"/>
              </a:ext>
            </a:extLst>
          </p:cNvPr>
          <p:cNvSpPr txBox="1">
            <a:spLocks/>
          </p:cNvSpPr>
          <p:nvPr/>
        </p:nvSpPr>
        <p:spPr bwMode="auto">
          <a:xfrm>
            <a:off x="567508" y="1581870"/>
            <a:ext cx="5176520" cy="449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À nouveau sur 2 pages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 descr="Une image contenant texte, menu, Snack, nourriture&#10;&#10;Le contenu généré par l’IA peut être incorrect.">
            <a:extLst>
              <a:ext uri="{FF2B5EF4-FFF2-40B4-BE49-F238E27FC236}">
                <a16:creationId xmlns:a16="http://schemas.microsoft.com/office/drawing/2014/main" id="{9FC697EC-FF33-901E-793B-C360BACB8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16" y="1245320"/>
            <a:ext cx="6418518" cy="44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2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F50FC-FDBA-A22D-1645-24EB4897F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3EA000-73C7-1D7B-42D9-D09A96CC46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057" y="1322350"/>
            <a:ext cx="7066547" cy="4525963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Les petites histoires et anecdotes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derrière des rituels gastronomiques 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effectLst/>
              </a:rPr>
              <a:t>Plusieurs anecdotes sur des desserts : </a:t>
            </a:r>
          </a:p>
          <a:p>
            <a:r>
              <a:rPr lang="fr-FR" sz="2000" b="1" dirty="0">
                <a:effectLst/>
              </a:rPr>
              <a:t>Opéra</a:t>
            </a:r>
            <a:r>
              <a:rPr lang="fr-FR" sz="2000" dirty="0">
                <a:effectLst/>
              </a:rPr>
              <a:t> -&gt; dessert d’espionnage</a:t>
            </a:r>
          </a:p>
          <a:p>
            <a:r>
              <a:rPr lang="fr-FR" sz="2000" b="1" dirty="0"/>
              <a:t>Paris-Brest </a:t>
            </a:r>
            <a:r>
              <a:rPr lang="fr-FR" sz="2000" dirty="0"/>
              <a:t>-&gt; course cycliste</a:t>
            </a:r>
          </a:p>
          <a:p>
            <a:r>
              <a:rPr lang="fr-FR" sz="2000" b="1" dirty="0">
                <a:effectLst/>
              </a:rPr>
              <a:t>Macaron</a:t>
            </a:r>
            <a:r>
              <a:rPr lang="fr-FR" sz="2000" dirty="0">
                <a:effectLst/>
              </a:rPr>
              <a:t> -&gt; amené à la cour française par Catherine de </a:t>
            </a:r>
            <a:r>
              <a:rPr lang="fr-FR" sz="2000" dirty="0" err="1">
                <a:effectLst/>
              </a:rPr>
              <a:t>Medicis</a:t>
            </a:r>
            <a:endParaRPr lang="fr-FR" sz="2000" dirty="0">
              <a:effectLst/>
            </a:endParaRPr>
          </a:p>
          <a:p>
            <a:r>
              <a:rPr lang="fr-FR" sz="2000" b="1" dirty="0"/>
              <a:t>G</a:t>
            </a:r>
            <a:r>
              <a:rPr lang="fr-FR" sz="2000" b="1" dirty="0">
                <a:effectLst/>
              </a:rPr>
              <a:t>anache</a:t>
            </a:r>
            <a:r>
              <a:rPr lang="fr-FR" sz="2000" dirty="0">
                <a:effectLst/>
              </a:rPr>
              <a:t> -&gt; nom issu d’une insulte</a:t>
            </a:r>
          </a:p>
          <a:p>
            <a:r>
              <a:rPr lang="fr-FR" sz="2000" b="1" dirty="0"/>
              <a:t>Les premières femmes pâtissières</a:t>
            </a:r>
          </a:p>
          <a:p>
            <a:r>
              <a:rPr lang="fr-FR" sz="2000" b="1" dirty="0"/>
              <a:t>Kouign-Amann </a:t>
            </a:r>
            <a:r>
              <a:rPr lang="fr-FR" sz="2000" dirty="0"/>
              <a:t>-&gt; né d’une erreur</a:t>
            </a:r>
          </a:p>
          <a:p>
            <a:pPr marL="0" indent="0">
              <a:buNone/>
            </a:pPr>
            <a:endParaRPr lang="fr-FR" sz="1800" b="1" dirty="0">
              <a:effectLst/>
            </a:endParaRPr>
          </a:p>
          <a:p>
            <a:pPr marL="0" indent="0">
              <a:buNone/>
            </a:pPr>
            <a:endParaRPr lang="fr-FR" b="1" dirty="0">
              <a:effectLst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5A79DF-5B16-24E9-A7A1-5772D80D1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73" r="49809"/>
          <a:stretch>
            <a:fillRect/>
          </a:stretch>
        </p:blipFill>
        <p:spPr>
          <a:xfrm>
            <a:off x="6268695" y="1233488"/>
            <a:ext cx="5384800" cy="4525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2501791-8EC9-4760-DD12-9EF5AF280D19}"/>
              </a:ext>
            </a:extLst>
          </p:cNvPr>
          <p:cNvSpPr txBox="1">
            <a:spLocks/>
          </p:cNvSpPr>
          <p:nvPr/>
        </p:nvSpPr>
        <p:spPr bwMode="auto">
          <a:xfrm>
            <a:off x="541866" y="4516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 – Secret de table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EC617B-83F8-8A8E-AD20-801FD7F17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042" y="1245519"/>
            <a:ext cx="3243458" cy="455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D3474-B83B-4809-9E73-0C51B1FBFC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 – Agenda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36D1EB-5127-4048-8FDD-5B85F6B89C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7352" y="1602579"/>
            <a:ext cx="8473797" cy="135200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Evènements &amp; partenariats METRO </a:t>
            </a:r>
            <a:br>
              <a:rPr lang="fr-FR" sz="2000" dirty="0">
                <a:latin typeface="Avenir Next LT Pro" panose="020B0504020202020204" pitchFamily="34" charset="0"/>
              </a:rPr>
            </a:br>
            <a:endParaRPr lang="fr-FR" sz="20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37B2ED7-B7A5-A605-87CF-21A6C7102CF6}"/>
              </a:ext>
            </a:extLst>
          </p:cNvPr>
          <p:cNvSpPr txBox="1">
            <a:spLocks/>
          </p:cNvSpPr>
          <p:nvPr/>
        </p:nvSpPr>
        <p:spPr bwMode="auto">
          <a:xfrm>
            <a:off x="909611" y="6390364"/>
            <a:ext cx="12605963" cy="38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évènements et partenariats d’ici le 22/12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E8627D5-3E38-4F7D-4BDB-C8015637F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8" r="-52"/>
          <a:stretch>
            <a:fillRect/>
          </a:stretch>
        </p:blipFill>
        <p:spPr>
          <a:xfrm>
            <a:off x="8452022" y="1233488"/>
            <a:ext cx="3201472" cy="4525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543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C1FFE-2F99-4571-83F0-2C0C70107F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2552" y="46647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8&amp;9 +10&amp;11 – Tendances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BFFD1-FB59-4398-903E-EC7F0A4858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7721" y="1632376"/>
            <a:ext cx="7603539" cy="505812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1 ou 2 tendances sur 4 ou 2 pages</a:t>
            </a:r>
            <a:endParaRPr lang="fr-FR" sz="1400" dirty="0"/>
          </a:p>
          <a:p>
            <a:endParaRPr lang="fr-FR" sz="14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+mj-lt"/>
              </a:rPr>
              <a:t>Les légumes en pâtisserie</a:t>
            </a:r>
          </a:p>
          <a:p>
            <a:endParaRPr lang="fr-FR" sz="2000" dirty="0">
              <a:latin typeface="+mj-lt"/>
            </a:endParaRPr>
          </a:p>
          <a:p>
            <a:r>
              <a:rPr lang="fr-FR" sz="2000" b="1" dirty="0">
                <a:latin typeface="+mj-lt"/>
              </a:rPr>
              <a:t>Zoom sur les nouvelles techniques </a:t>
            </a:r>
            <a:br>
              <a:rPr lang="fr-FR" sz="2000" b="1" dirty="0">
                <a:latin typeface="+mj-lt"/>
              </a:rPr>
            </a:br>
            <a:r>
              <a:rPr lang="fr-FR" sz="2000" dirty="0">
                <a:latin typeface="+mj-lt"/>
              </a:rPr>
              <a:t>impression 3D, IA culinaire, cuisson de précision…</a:t>
            </a:r>
          </a:p>
          <a:p>
            <a:endParaRPr lang="fr-FR" sz="2000" dirty="0">
              <a:latin typeface="+mj-lt"/>
            </a:endParaRPr>
          </a:p>
          <a:p>
            <a:r>
              <a:rPr lang="fr-FR" sz="2000" b="1" dirty="0">
                <a:latin typeface="+mj-lt"/>
              </a:rPr>
              <a:t>Les Nouvelles Matières</a:t>
            </a:r>
            <a:r>
              <a:rPr lang="fr-FR" sz="2000" dirty="0">
                <a:latin typeface="+mj-lt"/>
              </a:rPr>
              <a:t> - Ingrédients alternatifs </a:t>
            </a:r>
            <a:br>
              <a:rPr lang="fr-FR" sz="2000" dirty="0">
                <a:latin typeface="+mj-lt"/>
              </a:rPr>
            </a:br>
            <a:r>
              <a:rPr lang="fr-FR" sz="2000" dirty="0">
                <a:latin typeface="+mj-lt"/>
              </a:rPr>
              <a:t>(sucre de fleur de coco, légumineuses, farines anciennes, végétal…) </a:t>
            </a:r>
          </a:p>
          <a:p>
            <a:endParaRPr lang="fr-FR" sz="2000" b="1" dirty="0">
              <a:latin typeface="+mj-lt"/>
            </a:endParaRPr>
          </a:p>
          <a:p>
            <a:r>
              <a:rPr lang="fr-FR" sz="2000" b="1" dirty="0">
                <a:latin typeface="+mj-lt"/>
              </a:rPr>
              <a:t>Les desserts qui font du bien au corps et à l’esprit</a:t>
            </a:r>
          </a:p>
          <a:p>
            <a:endParaRPr lang="fr-FR" sz="2000" b="1" dirty="0">
              <a:latin typeface="+mj-lt"/>
            </a:endParaRPr>
          </a:p>
          <a:p>
            <a:r>
              <a:rPr lang="fr-FR" sz="2000" b="1" dirty="0">
                <a:latin typeface="+mj-lt"/>
              </a:rPr>
              <a:t>L’Umami en pâtisserie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F5BF7B-0C69-1EC7-C861-637CD0B6A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469" y="1248324"/>
            <a:ext cx="3393679" cy="2375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942FB6-6FED-3A59-F6A1-CE41FFEBE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3293" y="3929207"/>
            <a:ext cx="3381038" cy="2367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58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CDF75-58EC-47A5-AB44-2BDC7CEEDF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2747" y="325027"/>
            <a:ext cx="910431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12, 13, 14, 15, 16&amp;17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Le Guide à la Une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455124-B9A9-4E78-876C-15187B48E3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7213" y="1916113"/>
            <a:ext cx="6427788" cy="3395720"/>
          </a:xfrm>
        </p:spPr>
        <p:txBody>
          <a:bodyPr/>
          <a:lstStyle/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 descr="Une image contenant texte, produits de boulangerie, dessert, Snack&#10;&#10;Le contenu généré par l’IA peut être incorrect.">
            <a:extLst>
              <a:ext uri="{FF2B5EF4-FFF2-40B4-BE49-F238E27FC236}">
                <a16:creationId xmlns:a16="http://schemas.microsoft.com/office/drawing/2014/main" id="{B81BB4A6-404B-91FF-4519-99EFC20B4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24212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Image 4" descr="Une image contenant habits, texte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B36A62AE-2B31-E083-4ED8-58BFDB88A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1534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Image 5" descr="Une image contenant texte, nourriture, assiette, menu&#10;&#10;Le contenu généré par l’IA peut être incorrect.">
            <a:extLst>
              <a:ext uri="{FF2B5EF4-FFF2-40B4-BE49-F238E27FC236}">
                <a16:creationId xmlns:a16="http://schemas.microsoft.com/office/drawing/2014/main" id="{1D11D36A-2C30-2A70-F82A-C011C49FB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362" y="4689088"/>
            <a:ext cx="2827891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E2943E-772E-0330-9AA4-E5CCAA3B4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4688" y="153488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734780-E938-68F7-42B1-C1D462F97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9399" y="2435269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C1C9AC2-2ED5-A214-9AB7-43DDF933A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1764" y="4675107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837955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92B3AB-C9FC-49E6-B2F3-383B68018533}">
  <ds:schemaRefs>
    <ds:schemaRef ds:uri="http://purl.org/dc/terms/"/>
    <ds:schemaRef ds:uri="http://www.w3.org/XML/1998/namespace"/>
    <ds:schemaRef ds:uri="http://purl.org/dc/dcmitype/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cff9fb1f-4cb5-40da-bc88-dae69ef8e18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8583b8a-e4ed-43ea-b306-da2acb0ddc9c}" enabled="0" method="" siteId="{e8583b8a-e4ed-43ea-b306-da2acb0ddc9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11823</TotalTime>
  <Words>2263</Words>
  <Application>Microsoft Office PowerPoint</Application>
  <PresentationFormat>Grand écran</PresentationFormat>
  <Paragraphs>351</Paragraphs>
  <Slides>36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2" baseType="lpstr">
      <vt:lpstr>Avenir Next LT Pro</vt:lpstr>
      <vt:lpstr>Helvetica</vt:lpstr>
      <vt:lpstr>Calibri</vt:lpstr>
      <vt:lpstr>Aptos</vt:lpstr>
      <vt:lpstr>Arial</vt:lpstr>
      <vt:lpstr>1_Thème Office</vt:lpstr>
      <vt:lpstr>Magazine METRO  Hors Série Promo H/I -  Fin Mars  </vt:lpstr>
      <vt:lpstr>Présentation PowerPoint</vt:lpstr>
      <vt:lpstr>Couverture</vt:lpstr>
      <vt:lpstr>Page 3 – Edito Sommaire</vt:lpstr>
      <vt:lpstr>Page 4-5 – News</vt:lpstr>
      <vt:lpstr>Présentation PowerPoint</vt:lpstr>
      <vt:lpstr>Page 7 – Agenda </vt:lpstr>
      <vt:lpstr>Pages 8&amp;9 +10&amp;11 – Tendances </vt:lpstr>
      <vt:lpstr>Pages 12, 13, 14, 15, 16&amp;17  Le Guide à la Une</vt:lpstr>
      <vt:lpstr>Pages 18&amp;19 – 20&amp;21 – Reportage producteur </vt:lpstr>
      <vt:lpstr>Pages 22&amp;23 - MDD</vt:lpstr>
      <vt:lpstr>Page 25 et 35 – Shopping Food</vt:lpstr>
      <vt:lpstr>Pages 26&amp; 27 - 28 &amp; 29 – Duel de chefs</vt:lpstr>
      <vt:lpstr>Pages 30&amp;31 – 32&amp;33 - 34 – Focus Monde</vt:lpstr>
      <vt:lpstr>Présentation PowerPoint</vt:lpstr>
      <vt:lpstr>Pages 38 &amp; 39 – CONCEPT DE RESTAURANT</vt:lpstr>
      <vt:lpstr>Pages 38 &amp; 39 – CONCEPT DE RESTAURANT</vt:lpstr>
      <vt:lpstr>Pages 38 &amp; 39 – CONCEPT DE RESTAURANT</vt:lpstr>
      <vt:lpstr>Pages 40&amp;41 - 42&amp;43 – Focus</vt:lpstr>
      <vt:lpstr>Pages 44&amp;45 – Tour de France des desserts </vt:lpstr>
      <vt:lpstr>Pages 46 &amp; 47 – La Pâtisserie Cocktailisée</vt:lpstr>
      <vt:lpstr>Page 48&amp;49 – 50 – Service METRO</vt:lpstr>
      <vt:lpstr>Page 51 – RSE</vt:lpstr>
      <vt:lpstr>Pages 52-53 &amp; 54-55 – Produit star </vt:lpstr>
      <vt:lpstr>Page 56 – Shopping Non Food</vt:lpstr>
      <vt:lpstr>Pages 57 – 58&amp;59 – 60&amp;61  – La Gazette de Ferniot</vt:lpstr>
      <vt:lpstr>Pages 62&amp;63 – La jeune garde à l’honneur </vt:lpstr>
      <vt:lpstr>Pages 64&amp;65 – Partenariat </vt:lpstr>
      <vt:lpstr>Pages 66&amp;67 – Vu sur le web</vt:lpstr>
      <vt:lpstr>Page 68 – Dans le rétro</vt:lpstr>
      <vt:lpstr>Page 70 – L’ustensile</vt:lpstr>
      <vt:lpstr>Page 71 – Quiz </vt:lpstr>
      <vt:lpstr>Les idées en +</vt:lpstr>
      <vt:lpstr>Pont entre un pâtissier et un designer ou un parfumeur ou artiste</vt:lpstr>
      <vt:lpstr>Pont entre un pâtissier et un designer ou un parfumeur ou artiste</vt:lpstr>
      <vt:lpstr>Planning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Antoine Jubert</dc:creator>
  <cp:lastModifiedBy>Perrine RODIER - Le Nouveau Belier</cp:lastModifiedBy>
  <cp:revision>829</cp:revision>
  <cp:lastPrinted>2023-03-06T14:00:03Z</cp:lastPrinted>
  <dcterms:created xsi:type="dcterms:W3CDTF">2018-09-12T14:44:28Z</dcterms:created>
  <dcterms:modified xsi:type="dcterms:W3CDTF">2025-11-27T13:17:46Z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