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6"/>
  </p:notesMasterIdLst>
  <p:sldIdLst>
    <p:sldId id="1702" r:id="rId5"/>
    <p:sldId id="1703" r:id="rId6"/>
    <p:sldId id="1749" r:id="rId7"/>
    <p:sldId id="1752" r:id="rId8"/>
    <p:sldId id="1730" r:id="rId9"/>
    <p:sldId id="1750" r:id="rId10"/>
    <p:sldId id="1751" r:id="rId11"/>
    <p:sldId id="1753" r:id="rId12"/>
    <p:sldId id="1754" r:id="rId13"/>
    <p:sldId id="1755" r:id="rId14"/>
    <p:sldId id="1756" r:id="rId15"/>
    <p:sldId id="1757" r:id="rId16"/>
    <p:sldId id="1758" r:id="rId17"/>
    <p:sldId id="1761" r:id="rId18"/>
    <p:sldId id="1762" r:id="rId19"/>
    <p:sldId id="1759" r:id="rId20"/>
    <p:sldId id="1760" r:id="rId21"/>
    <p:sldId id="1763" r:id="rId22"/>
    <p:sldId id="1764" r:id="rId23"/>
    <p:sldId id="1741" r:id="rId24"/>
    <p:sldId id="1765" r:id="rId25"/>
  </p:sldIdLst>
  <p:sldSz cx="12192000" cy="6858000"/>
  <p:notesSz cx="9869488" cy="6738938"/>
  <p:embeddedFontLst>
    <p:embeddedFont>
      <p:font typeface="Avenir Next LT Pro" panose="020B0504020202020204" pitchFamily="34" charset="0"/>
      <p:regular r:id="rId27"/>
      <p:bold r:id="rId28"/>
      <p:italic r:id="rId29"/>
      <p:boldItalic r:id="rId30"/>
    </p:embeddedFont>
    <p:embeddedFont>
      <p:font typeface="Helvetica" panose="020B0604020202020204" pitchFamily="34" charset="0"/>
      <p:regular r:id="rId31"/>
      <p:bold r:id="rId32"/>
      <p:italic r:id="rId33"/>
      <p:boldItalic r:id="rId3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80" userDrawn="1">
          <p15:clr>
            <a:srgbClr val="A4A3A4"/>
          </p15:clr>
        </p15:guide>
        <p15:guide id="2" orient="horz" pos="232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orient="horz" pos="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00"/>
    <a:srgbClr val="FFFFFF"/>
    <a:srgbClr val="932645"/>
    <a:srgbClr val="4E6489"/>
    <a:srgbClr val="8A8168"/>
    <a:srgbClr val="003D7C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472" autoAdjust="0"/>
  </p:normalViewPr>
  <p:slideViewPr>
    <p:cSldViewPr snapToGrid="0">
      <p:cViewPr>
        <p:scale>
          <a:sx n="52" d="100"/>
          <a:sy n="52" d="100"/>
        </p:scale>
        <p:origin x="756" y="72"/>
      </p:cViewPr>
      <p:guideLst>
        <p:guide pos="1980"/>
        <p:guide orient="horz" pos="232"/>
        <p:guide orient="horz" pos="1480"/>
        <p:guide pos="166"/>
        <p:guide orient="horz" pos="4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notesViewPr>
    <p:cSldViewPr snapToGrid="0">
      <p:cViewPr varScale="1">
        <p:scale>
          <a:sx n="88" d="100"/>
          <a:sy n="88" d="100"/>
        </p:scale>
        <p:origin x="183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29/02/2024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E96354E-A329-3C48-5D99-C0ED765FA09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077" y="6087192"/>
            <a:ext cx="2000436" cy="7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b="1" dirty="0">
                <a:latin typeface="Avenir Next LT Pro" panose="020B0504020202020204" pitchFamily="34" charset="0"/>
              </a:rPr>
              <a:t>METRO x JO &amp; EURO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94864-A15E-91DA-598E-1270C2B18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E796AB-C3F2-E93B-F0A0-EC3ECE8A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2/ A2PM</a:t>
            </a:r>
          </a:p>
        </p:txBody>
      </p:sp>
    </p:spTree>
    <p:extLst>
      <p:ext uri="{BB962C8B-B14F-4D97-AF65-F5344CB8AC3E}">
        <p14:creationId xmlns:p14="http://schemas.microsoft.com/office/powerpoint/2010/main" val="108589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28BBD-525A-89CC-D541-2A668BFCA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94825-AAA5-6A22-EEA6-9C6BF3C0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DEA12-32B9-3A3D-F56D-D00A8EDA63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A64573-7C84-B9B2-4873-7A4194BB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286" y="369375"/>
            <a:ext cx="8739914" cy="611925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48DDE7A-92E0-D9F5-E83C-959B1A851952}"/>
              </a:ext>
            </a:extLst>
          </p:cNvPr>
          <p:cNvSpPr txBox="1">
            <a:spLocks/>
          </p:cNvSpPr>
          <p:nvPr/>
        </p:nvSpPr>
        <p:spPr bwMode="auto">
          <a:xfrm>
            <a:off x="160641" y="132798"/>
            <a:ext cx="3147285" cy="9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- COUV</a:t>
            </a:r>
          </a:p>
        </p:txBody>
      </p:sp>
    </p:spTree>
    <p:extLst>
      <p:ext uri="{BB962C8B-B14F-4D97-AF65-F5344CB8AC3E}">
        <p14:creationId xmlns:p14="http://schemas.microsoft.com/office/powerpoint/2010/main" val="2022678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1F007-66AC-870C-66A1-8B8DE1DD6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67835-46D5-E3A0-D464-2FD6B4AA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09A17D-4BB0-562C-EE8D-9F5591EE7B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CDACF5-79A1-A5B6-7E85-6ED8C2E9D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286" y="370174"/>
            <a:ext cx="8739914" cy="611765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AF7A967-8781-3375-663C-B3CCA9836039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SNACKING CHAUD</a:t>
            </a:r>
          </a:p>
        </p:txBody>
      </p:sp>
    </p:spTree>
    <p:extLst>
      <p:ext uri="{BB962C8B-B14F-4D97-AF65-F5344CB8AC3E}">
        <p14:creationId xmlns:p14="http://schemas.microsoft.com/office/powerpoint/2010/main" val="35525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4F45A-05E8-F7AA-BBC7-97B8C2A4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0A7D3-8C49-6C29-4770-EA2CBC91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E194F7-E98A-EAE2-4213-D96B186070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8176DA-0954-FBCC-780D-1FEB43E57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472" y="370174"/>
            <a:ext cx="8735541" cy="611765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6F628ED-1993-3341-76EE-AEC9CA38775B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SNACKING CHAUD</a:t>
            </a:r>
          </a:p>
        </p:txBody>
      </p:sp>
    </p:spTree>
    <p:extLst>
      <p:ext uri="{BB962C8B-B14F-4D97-AF65-F5344CB8AC3E}">
        <p14:creationId xmlns:p14="http://schemas.microsoft.com/office/powerpoint/2010/main" val="173933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B134B-B91B-C7E7-3DF6-7574E2F0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BC45FA-9500-D340-C00D-4980764A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0FD40-7397-2504-0B34-8EDB95FC40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9612B8-0273-49C7-8770-ABCBA7E1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286" y="370174"/>
            <a:ext cx="8739913" cy="611765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56E46ED-7C27-7D83-90F0-2AF63CDDB90A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SNACKING FROID</a:t>
            </a:r>
          </a:p>
        </p:txBody>
      </p:sp>
    </p:spTree>
    <p:extLst>
      <p:ext uri="{BB962C8B-B14F-4D97-AF65-F5344CB8AC3E}">
        <p14:creationId xmlns:p14="http://schemas.microsoft.com/office/powerpoint/2010/main" val="1623935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0C212-40A1-0159-9764-B3035CE0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4372D-30C0-F7AA-668F-681A8727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36ED28-1D97-65F8-6A54-14494BC22B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AF0E7D-18F3-AB21-5F8B-4CDCDB345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472" y="370737"/>
            <a:ext cx="8735541" cy="611652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9C004FF-C155-C72F-E265-D4596A93E89E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SNACKING FROID</a:t>
            </a:r>
          </a:p>
        </p:txBody>
      </p:sp>
    </p:spTree>
    <p:extLst>
      <p:ext uri="{BB962C8B-B14F-4D97-AF65-F5344CB8AC3E}">
        <p14:creationId xmlns:p14="http://schemas.microsoft.com/office/powerpoint/2010/main" val="3397288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99A9B-2BEA-00D2-831A-E5097AE0B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B6A8B-97B8-4030-F9F7-4E81B8FE5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4DDDAF-0943-3880-E50F-14B232AEFD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DDB2B6-A461-C96A-CE15-312EC9F21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286" y="370174"/>
            <a:ext cx="8739913" cy="611765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916AA495-769B-EE88-D5AA-F6BA419A0163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276754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B0817-C612-5A95-4256-84D76A7A2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558D3-640D-F0B5-7844-C8CF7DC8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9F2326-EA05-FEDE-1554-0842C8D797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B31E0C-7C8C-B331-35AC-CC89F7832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472" y="370737"/>
            <a:ext cx="8735541" cy="611652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8B6C0D8-58A6-3780-401D-38928F8575C8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324271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80203-54A3-CBA3-99DB-11F52EE2B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8C37B-8D28-34F6-F601-4B8EA372B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0BB157-2C4A-59AF-1BFA-7A8865889A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444962-D0BA-3932-13EC-BD944A40C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9472" y="371704"/>
            <a:ext cx="8735541" cy="611459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C997D2D-3DC1-B377-F547-3F22DD0B7209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SALADES</a:t>
            </a:r>
          </a:p>
        </p:txBody>
      </p:sp>
    </p:spTree>
    <p:extLst>
      <p:ext uri="{BB962C8B-B14F-4D97-AF65-F5344CB8AC3E}">
        <p14:creationId xmlns:p14="http://schemas.microsoft.com/office/powerpoint/2010/main" val="187468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76223-F16B-CD59-99CF-610838338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02A14-6804-16CF-726D-223E1E39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2829CB-81F9-223B-AF8C-CBA167148C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D1D80-2809-6D91-CBC1-1AB08C318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0854" y="371704"/>
            <a:ext cx="8732777" cy="611459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0699B9C-41C4-EE69-9671-FA872B1F64C8}"/>
              </a:ext>
            </a:extLst>
          </p:cNvPr>
          <p:cNvSpPr txBox="1">
            <a:spLocks/>
          </p:cNvSpPr>
          <p:nvPr/>
        </p:nvSpPr>
        <p:spPr bwMode="auto">
          <a:xfrm>
            <a:off x="160636" y="132797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2/ A2PM – SOLUTION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SALADES</a:t>
            </a:r>
          </a:p>
        </p:txBody>
      </p:sp>
    </p:spTree>
    <p:extLst>
      <p:ext uri="{BB962C8B-B14F-4D97-AF65-F5344CB8AC3E}">
        <p14:creationId xmlns:p14="http://schemas.microsoft.com/office/powerpoint/2010/main" val="165119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37123-6553-4907-97E9-908E410A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Promos L/M N/O P/Q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0AA0E1-3315-E504-02A1-138455790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METRO accompagne les restaurateurs dans la préparation de la saison estivale qui sera rythmée par les différentes compétitions sportives : Euro de foot, Jeux Olympiques</a:t>
            </a:r>
          </a:p>
          <a:p>
            <a:endParaRPr lang="fr-FR" dirty="0"/>
          </a:p>
          <a:p>
            <a:pPr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Evénementialiser les halles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Habiller les documents #selections et A2PM pour encourager à anticiper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02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670B7-BA7F-B9B8-D171-1BDAB8AC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A285B7-5BCB-687F-1FCC-DCA4F866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3/ LA PLANCHE DES SILHOUETTES</a:t>
            </a:r>
          </a:p>
        </p:txBody>
      </p:sp>
    </p:spTree>
    <p:extLst>
      <p:ext uri="{BB962C8B-B14F-4D97-AF65-F5344CB8AC3E}">
        <p14:creationId xmlns:p14="http://schemas.microsoft.com/office/powerpoint/2010/main" val="2284475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FF460-2857-E4E8-B578-EC835D3C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76FB3-29C2-733F-F47E-A234F4092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280B48-D6F2-C22C-DD87-14DCFB5D2C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E621AC-813B-85F5-2BE4-BF53CBBCB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673" y="371704"/>
            <a:ext cx="7947138" cy="611459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4F4F877-217F-D11E-8739-91ECF2820FFE}"/>
              </a:ext>
            </a:extLst>
          </p:cNvPr>
          <p:cNvSpPr txBox="1">
            <a:spLocks/>
          </p:cNvSpPr>
          <p:nvPr/>
        </p:nvSpPr>
        <p:spPr bwMode="auto">
          <a:xfrm>
            <a:off x="154945" y="120438"/>
            <a:ext cx="3147285" cy="13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3/ LA PLANCHE DES SILHOUETTES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85E2867-57D2-C1A3-EC46-BA8FC4367517}"/>
              </a:ext>
            </a:extLst>
          </p:cNvPr>
          <p:cNvSpPr txBox="1">
            <a:spLocks/>
          </p:cNvSpPr>
          <p:nvPr/>
        </p:nvSpPr>
        <p:spPr bwMode="auto">
          <a:xfrm>
            <a:off x="86496" y="2014278"/>
            <a:ext cx="2974291" cy="215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FR" sz="1800" dirty="0">
              <a:solidFill>
                <a:schemeClr val="bg1"/>
              </a:solidFill>
              <a:latin typeface="+mn-lt"/>
            </a:endParaRPr>
          </a:p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2 à 3 par pages</a:t>
            </a:r>
          </a:p>
          <a:p>
            <a:endParaRPr lang="fr-FR" sz="1800" dirty="0">
              <a:solidFill>
                <a:schemeClr val="bg1"/>
              </a:solidFill>
              <a:latin typeface="+mn-lt"/>
            </a:endParaRPr>
          </a:p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Silhouettes grandes</a:t>
            </a:r>
          </a:p>
          <a:p>
            <a:endParaRPr lang="fr-FR" sz="1800" dirty="0">
              <a:solidFill>
                <a:schemeClr val="bg1"/>
              </a:solidFill>
              <a:latin typeface="+mn-lt"/>
            </a:endParaRPr>
          </a:p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À utiliser au choix par </a:t>
            </a:r>
            <a:r>
              <a:rPr lang="fr-FR" sz="1800" dirty="0" err="1">
                <a:solidFill>
                  <a:schemeClr val="bg1"/>
                </a:solidFill>
                <a:latin typeface="+mn-lt"/>
              </a:rPr>
              <a:t>Aristid</a:t>
            </a:r>
            <a:r>
              <a:rPr lang="fr-FR" sz="1800" dirty="0">
                <a:solidFill>
                  <a:schemeClr val="bg1"/>
                </a:solidFill>
                <a:latin typeface="+mn-lt"/>
              </a:rPr>
              <a:t> pour habiller les pages en fonction de l’encombrement</a:t>
            </a:r>
          </a:p>
          <a:p>
            <a:endParaRPr lang="fr-FR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28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C4900-41A7-FD5C-39C3-C04B539B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64668-AE10-9F51-814D-2517F3420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7E5B0B-86F1-EF09-7BE5-2D7722CE32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C61769-80DD-2118-480E-6D541A19D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" b="399"/>
          <a:stretch/>
        </p:blipFill>
        <p:spPr>
          <a:xfrm>
            <a:off x="3652649" y="0"/>
            <a:ext cx="4886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7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3CA9F-5AE0-E210-5D74-A27570B3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EF4A8E-01AF-9FA7-15D7-D54ECC82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1/ LES SELECTIONS</a:t>
            </a:r>
          </a:p>
        </p:txBody>
      </p:sp>
    </p:spTree>
    <p:extLst>
      <p:ext uri="{BB962C8B-B14F-4D97-AF65-F5344CB8AC3E}">
        <p14:creationId xmlns:p14="http://schemas.microsoft.com/office/powerpoint/2010/main" val="132310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F670-418A-C9FB-2575-80498CE27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D71F5-BE31-527C-7A3A-953BB101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642A70-5161-63C3-EF1C-0BC0A379C9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836489-D37F-BD42-F22B-08D33B535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286" y="369000"/>
            <a:ext cx="8739914" cy="6120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7EFDD56-2CC4-5DD6-C51B-1B8458CA1B77}"/>
              </a:ext>
            </a:extLst>
          </p:cNvPr>
          <p:cNvSpPr txBox="1">
            <a:spLocks/>
          </p:cNvSpPr>
          <p:nvPr/>
        </p:nvSpPr>
        <p:spPr bwMode="auto">
          <a:xfrm>
            <a:off x="177026" y="21585"/>
            <a:ext cx="2883760" cy="14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1/ LES SELECTIONS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- COUV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E7CFEB7-4454-0D16-15F9-AEA1825DB20D}"/>
              </a:ext>
            </a:extLst>
          </p:cNvPr>
          <p:cNvSpPr txBox="1">
            <a:spLocks/>
          </p:cNvSpPr>
          <p:nvPr/>
        </p:nvSpPr>
        <p:spPr bwMode="auto">
          <a:xfrm>
            <a:off x="168959" y="1869342"/>
            <a:ext cx="2974291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Barette métier sur aplat </a:t>
            </a:r>
            <a:br>
              <a:rPr lang="fr-FR" sz="1800" b="1" dirty="0">
                <a:solidFill>
                  <a:schemeClr val="bg1"/>
                </a:solidFill>
                <a:latin typeface="+mn-lt"/>
              </a:rPr>
            </a:br>
            <a:r>
              <a:rPr lang="fr-FR" sz="1800" b="1" dirty="0">
                <a:solidFill>
                  <a:schemeClr val="bg1"/>
                </a:solidFill>
                <a:latin typeface="+mn-lt"/>
              </a:rPr>
              <a:t>couleur </a:t>
            </a:r>
            <a:r>
              <a:rPr lang="fr-FR" sz="1800" dirty="0">
                <a:solidFill>
                  <a:schemeClr val="bg1"/>
                </a:solidFill>
                <a:latin typeface="+mn-lt"/>
              </a:rPr>
              <a:t>pour bien différencier les métiers</a:t>
            </a:r>
          </a:p>
        </p:txBody>
      </p:sp>
    </p:spTree>
    <p:extLst>
      <p:ext uri="{BB962C8B-B14F-4D97-AF65-F5344CB8AC3E}">
        <p14:creationId xmlns:p14="http://schemas.microsoft.com/office/powerpoint/2010/main" val="336430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A8C40-3159-8D4E-B6D0-AAD72C52C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EC0AE1-541C-2402-DE5C-281D70E1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FF557D-9FB9-D53E-AC9E-02C6C865F7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962CAC-3912-E1A4-AB9E-7ABA8EBC0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5607" y="368300"/>
            <a:ext cx="8739915" cy="6120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A501A24-79AE-06CD-B7E2-E3EAF54361B7}"/>
              </a:ext>
            </a:extLst>
          </p:cNvPr>
          <p:cNvSpPr txBox="1">
            <a:spLocks/>
          </p:cNvSpPr>
          <p:nvPr/>
        </p:nvSpPr>
        <p:spPr bwMode="auto">
          <a:xfrm>
            <a:off x="172994" y="1863469"/>
            <a:ext cx="2974291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Barette métier sur aplat </a:t>
            </a:r>
            <a:br>
              <a:rPr lang="fr-FR" sz="1800" b="1" dirty="0">
                <a:solidFill>
                  <a:schemeClr val="bg1"/>
                </a:solidFill>
                <a:latin typeface="+mn-lt"/>
              </a:rPr>
            </a:br>
            <a:r>
              <a:rPr lang="fr-FR" sz="1800" b="1" dirty="0">
                <a:solidFill>
                  <a:schemeClr val="bg1"/>
                </a:solidFill>
                <a:latin typeface="+mn-lt"/>
              </a:rPr>
              <a:t>couleur </a:t>
            </a:r>
            <a:r>
              <a:rPr lang="fr-FR" sz="1800" dirty="0">
                <a:solidFill>
                  <a:schemeClr val="bg1"/>
                </a:solidFill>
                <a:latin typeface="+mn-lt"/>
              </a:rPr>
              <a:t>pour bien différencier les métiers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A04FF4C-8D2F-7E20-D193-64634A578308}"/>
              </a:ext>
            </a:extLst>
          </p:cNvPr>
          <p:cNvSpPr txBox="1">
            <a:spLocks/>
          </p:cNvSpPr>
          <p:nvPr/>
        </p:nvSpPr>
        <p:spPr bwMode="auto">
          <a:xfrm>
            <a:off x="177026" y="21585"/>
            <a:ext cx="2883760" cy="14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1/ LES SELECTIONS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- COUV</a:t>
            </a:r>
          </a:p>
        </p:txBody>
      </p:sp>
    </p:spTree>
    <p:extLst>
      <p:ext uri="{BB962C8B-B14F-4D97-AF65-F5344CB8AC3E}">
        <p14:creationId xmlns:p14="http://schemas.microsoft.com/office/powerpoint/2010/main" val="68111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5CE3D-10E2-2ACD-10F2-611F4CCDE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9732C-3B2F-F122-13D6-AFA48EAF4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6A895F-54C1-3559-92A4-DE8CF9F3EE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30C0AF-9D7A-B024-9EF9-D946F48F9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306" y="368300"/>
            <a:ext cx="8738894" cy="6120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4C5FACB-8E82-5684-1EF6-706EE801BCDE}"/>
              </a:ext>
            </a:extLst>
          </p:cNvPr>
          <p:cNvSpPr txBox="1">
            <a:spLocks/>
          </p:cNvSpPr>
          <p:nvPr/>
        </p:nvSpPr>
        <p:spPr bwMode="auto">
          <a:xfrm>
            <a:off x="172994" y="2127108"/>
            <a:ext cx="2974291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FR" sz="1800" dirty="0">
              <a:solidFill>
                <a:schemeClr val="bg1"/>
              </a:solidFill>
              <a:latin typeface="+mn-lt"/>
            </a:endParaRPr>
          </a:p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Barette métier sur aplat </a:t>
            </a:r>
            <a:br>
              <a:rPr lang="fr-FR" sz="1800" b="1" dirty="0">
                <a:solidFill>
                  <a:schemeClr val="bg1"/>
                </a:solidFill>
                <a:latin typeface="+mn-lt"/>
              </a:rPr>
            </a:br>
            <a:r>
              <a:rPr lang="fr-FR" sz="1800" b="1" dirty="0">
                <a:solidFill>
                  <a:schemeClr val="bg1"/>
                </a:solidFill>
                <a:latin typeface="+mn-lt"/>
              </a:rPr>
              <a:t>couleur </a:t>
            </a:r>
            <a:r>
              <a:rPr lang="fr-FR" sz="1800" dirty="0">
                <a:solidFill>
                  <a:schemeClr val="bg1"/>
                </a:solidFill>
                <a:latin typeface="+mn-lt"/>
              </a:rPr>
              <a:t>pour bien différencier les métiers</a:t>
            </a:r>
          </a:p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+</a:t>
            </a:r>
          </a:p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Aplat « inox »</a:t>
            </a:r>
          </a:p>
          <a:p>
            <a:endParaRPr lang="fr-FR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891A658-1DA5-D727-B498-D7F07A95C8B5}"/>
              </a:ext>
            </a:extLst>
          </p:cNvPr>
          <p:cNvSpPr txBox="1">
            <a:spLocks/>
          </p:cNvSpPr>
          <p:nvPr/>
        </p:nvSpPr>
        <p:spPr bwMode="auto">
          <a:xfrm>
            <a:off x="177026" y="21585"/>
            <a:ext cx="2883760" cy="14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1/ LES SELECTIONS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- COUV</a:t>
            </a:r>
          </a:p>
        </p:txBody>
      </p:sp>
    </p:spTree>
    <p:extLst>
      <p:ext uri="{BB962C8B-B14F-4D97-AF65-F5344CB8AC3E}">
        <p14:creationId xmlns:p14="http://schemas.microsoft.com/office/powerpoint/2010/main" val="167259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04DB0-0FA3-8293-7F6A-54D80F4B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5A2CA-5B88-9E78-FA57-3CAE3D0D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C0F6D5-935F-36CF-DA15-CBA1A7B5EB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373231-AEF6-6B5A-7FE8-46327798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697" y="369000"/>
            <a:ext cx="8740503" cy="6120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FD66350-758F-D594-345B-BA3DD369A6D7}"/>
              </a:ext>
            </a:extLst>
          </p:cNvPr>
          <p:cNvSpPr txBox="1">
            <a:spLocks/>
          </p:cNvSpPr>
          <p:nvPr/>
        </p:nvSpPr>
        <p:spPr bwMode="auto">
          <a:xfrm>
            <a:off x="172994" y="2042335"/>
            <a:ext cx="2974291" cy="23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Piste JO avec aplat bleu </a:t>
            </a:r>
            <a:r>
              <a:rPr lang="fr-FR" sz="1800" dirty="0">
                <a:solidFill>
                  <a:schemeClr val="bg1"/>
                </a:solidFill>
                <a:latin typeface="+mn-lt"/>
              </a:rPr>
              <a:t>sous les produits phares</a:t>
            </a:r>
          </a:p>
          <a:p>
            <a:endParaRPr lang="fr-FR" sz="1800" dirty="0">
              <a:solidFill>
                <a:schemeClr val="bg1"/>
              </a:solidFill>
              <a:latin typeface="+mn-lt"/>
            </a:endParaRPr>
          </a:p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3 silhouettes pour habiller </a:t>
            </a:r>
            <a:br>
              <a:rPr lang="fr-FR" sz="1800" b="1" dirty="0">
                <a:solidFill>
                  <a:schemeClr val="bg1"/>
                </a:solidFill>
                <a:latin typeface="+mn-lt"/>
              </a:rPr>
            </a:br>
            <a:r>
              <a:rPr lang="fr-FR" sz="1800" dirty="0">
                <a:solidFill>
                  <a:schemeClr val="bg1"/>
                </a:solidFill>
                <a:latin typeface="+mn-lt"/>
              </a:rPr>
              <a:t>les pages – des silhouettes </a:t>
            </a:r>
            <a:br>
              <a:rPr lang="fr-FR" sz="1800" dirty="0">
                <a:solidFill>
                  <a:schemeClr val="bg1"/>
                </a:solidFill>
                <a:latin typeface="+mn-lt"/>
              </a:rPr>
            </a:br>
            <a:r>
              <a:rPr lang="fr-FR" sz="1800" dirty="0">
                <a:solidFill>
                  <a:schemeClr val="bg1"/>
                </a:solidFill>
                <a:latin typeface="+mn-lt"/>
              </a:rPr>
              <a:t>à faire varier </a:t>
            </a:r>
          </a:p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CF planche de silhouettes slide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48E2C4E-A0AB-A9E7-E4F8-06E39A243186}"/>
              </a:ext>
            </a:extLst>
          </p:cNvPr>
          <p:cNvSpPr txBox="1">
            <a:spLocks/>
          </p:cNvSpPr>
          <p:nvPr/>
        </p:nvSpPr>
        <p:spPr bwMode="auto">
          <a:xfrm>
            <a:off x="177026" y="21585"/>
            <a:ext cx="2883760" cy="14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1/ LES SELECTIONS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- PAGES INTERIEURES</a:t>
            </a:r>
          </a:p>
        </p:txBody>
      </p:sp>
    </p:spTree>
    <p:extLst>
      <p:ext uri="{BB962C8B-B14F-4D97-AF65-F5344CB8AC3E}">
        <p14:creationId xmlns:p14="http://schemas.microsoft.com/office/powerpoint/2010/main" val="371719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874A8-6559-F744-A018-006CF3D2F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03156-3C54-0890-A1B5-E398DF06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C5024C-4A04-6030-B793-ADC6A90820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0C9582-C3EF-15F7-396D-2B1A77A60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697" y="369000"/>
            <a:ext cx="8740502" cy="612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1D3EA15-5D60-8C96-82D5-05A827CFD430}"/>
              </a:ext>
            </a:extLst>
          </p:cNvPr>
          <p:cNvSpPr txBox="1">
            <a:spLocks/>
          </p:cNvSpPr>
          <p:nvPr/>
        </p:nvSpPr>
        <p:spPr bwMode="auto">
          <a:xfrm>
            <a:off x="172994" y="2178259"/>
            <a:ext cx="2974291" cy="23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Piste JO simple </a:t>
            </a:r>
            <a:r>
              <a:rPr lang="fr-FR" sz="1800" dirty="0">
                <a:solidFill>
                  <a:schemeClr val="bg1"/>
                </a:solidFill>
                <a:latin typeface="+mn-lt"/>
              </a:rPr>
              <a:t>pour les cas de produits phares mis en avant dans des cadres</a:t>
            </a:r>
          </a:p>
          <a:p>
            <a:endParaRPr lang="fr-FR" sz="1800" dirty="0">
              <a:solidFill>
                <a:schemeClr val="bg1"/>
              </a:solidFill>
              <a:latin typeface="+mn-lt"/>
            </a:endParaRPr>
          </a:p>
          <a:p>
            <a:r>
              <a:rPr lang="fr-FR" sz="1800" b="1" dirty="0">
                <a:solidFill>
                  <a:schemeClr val="bg1"/>
                </a:solidFill>
                <a:latin typeface="+mn-lt"/>
              </a:rPr>
              <a:t>3 silhouettes pour habiller </a:t>
            </a:r>
            <a:br>
              <a:rPr lang="fr-FR" sz="1800" b="1" dirty="0">
                <a:solidFill>
                  <a:schemeClr val="bg1"/>
                </a:solidFill>
                <a:latin typeface="+mn-lt"/>
              </a:rPr>
            </a:br>
            <a:r>
              <a:rPr lang="fr-FR" sz="1800" dirty="0">
                <a:solidFill>
                  <a:schemeClr val="bg1"/>
                </a:solidFill>
                <a:latin typeface="+mn-lt"/>
              </a:rPr>
              <a:t>les pages – des silhouettes à faire varier </a:t>
            </a:r>
          </a:p>
          <a:p>
            <a:r>
              <a:rPr lang="fr-FR" sz="1800" dirty="0">
                <a:solidFill>
                  <a:schemeClr val="bg1"/>
                </a:solidFill>
                <a:latin typeface="+mn-lt"/>
              </a:rPr>
              <a:t>CF planche de silhouettes slide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2278C34-C6E9-3735-B943-CF2E87C351D5}"/>
              </a:ext>
            </a:extLst>
          </p:cNvPr>
          <p:cNvSpPr txBox="1">
            <a:spLocks/>
          </p:cNvSpPr>
          <p:nvPr/>
        </p:nvSpPr>
        <p:spPr bwMode="auto">
          <a:xfrm>
            <a:off x="177026" y="21585"/>
            <a:ext cx="2883760" cy="14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u="none" kern="1200">
                <a:solidFill>
                  <a:srgbClr val="00206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1/ LES SELECTIONS</a:t>
            </a:r>
          </a:p>
          <a:p>
            <a:r>
              <a:rPr lang="fr-FR" sz="2400" b="1" dirty="0">
                <a:solidFill>
                  <a:schemeClr val="bg1"/>
                </a:solidFill>
                <a:latin typeface="+mn-lt"/>
              </a:rPr>
              <a:t>- PAGES INTERIEURES</a:t>
            </a:r>
          </a:p>
        </p:txBody>
      </p:sp>
    </p:spTree>
    <p:extLst>
      <p:ext uri="{BB962C8B-B14F-4D97-AF65-F5344CB8AC3E}">
        <p14:creationId xmlns:p14="http://schemas.microsoft.com/office/powerpoint/2010/main" val="3260498126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4064</TotalTime>
  <Words>283</Words>
  <Application>Microsoft Office PowerPoint</Application>
  <PresentationFormat>Grand écran</PresentationFormat>
  <Paragraphs>57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Wingdings</vt:lpstr>
      <vt:lpstr>Calibri</vt:lpstr>
      <vt:lpstr>Avenir Next LT Pro</vt:lpstr>
      <vt:lpstr>Helvetica</vt:lpstr>
      <vt:lpstr>Arial</vt:lpstr>
      <vt:lpstr>1_Thème Office</vt:lpstr>
      <vt:lpstr>METRO x JO &amp; EURO</vt:lpstr>
      <vt:lpstr>Promos L/M N/O P/Q</vt:lpstr>
      <vt:lpstr>Présentation PowerPoint</vt:lpstr>
      <vt:lpstr>1/ LES SELECTIONS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2/ A2PM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3/ LA PLANCHE DES SILHOUETTES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Perrine RODIER</dc:creator>
  <cp:lastModifiedBy>Perrine Rodier</cp:lastModifiedBy>
  <cp:revision>629</cp:revision>
  <cp:lastPrinted>2023-03-06T14:00:03Z</cp:lastPrinted>
  <dcterms:created xsi:type="dcterms:W3CDTF">2018-09-12T14:44:28Z</dcterms:created>
  <dcterms:modified xsi:type="dcterms:W3CDTF">2024-02-29T16:20:39Z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