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29"/>
  </p:notesMasterIdLst>
  <p:sldIdLst>
    <p:sldId id="2147479834" r:id="rId2"/>
    <p:sldId id="2147479841" r:id="rId3"/>
    <p:sldId id="2147479854" r:id="rId4"/>
    <p:sldId id="2147479858" r:id="rId5"/>
    <p:sldId id="2147479860" r:id="rId6"/>
    <p:sldId id="2147479911" r:id="rId7"/>
    <p:sldId id="2147479909" r:id="rId8"/>
    <p:sldId id="2147479861" r:id="rId9"/>
    <p:sldId id="2147479866" r:id="rId10"/>
    <p:sldId id="2147479867" r:id="rId11"/>
    <p:sldId id="2147479868" r:id="rId12"/>
    <p:sldId id="2147479869" r:id="rId13"/>
    <p:sldId id="2147479870" r:id="rId14"/>
    <p:sldId id="2147479917" r:id="rId15"/>
    <p:sldId id="2147479914" r:id="rId16"/>
    <p:sldId id="2147479918" r:id="rId17"/>
    <p:sldId id="2147479915" r:id="rId18"/>
    <p:sldId id="2147479881" r:id="rId19"/>
    <p:sldId id="2147479912" r:id="rId20"/>
    <p:sldId id="2147479884" r:id="rId21"/>
    <p:sldId id="2147479885" r:id="rId22"/>
    <p:sldId id="2147479910" r:id="rId23"/>
    <p:sldId id="2147479913" r:id="rId24"/>
    <p:sldId id="2147479916" r:id="rId25"/>
    <p:sldId id="2147479919" r:id="rId26"/>
    <p:sldId id="2147479906" r:id="rId27"/>
    <p:sldId id="2147479907" r:id="rId28"/>
  </p:sldIdLst>
  <p:sldSz cx="12192000" cy="6858000"/>
  <p:notesSz cx="9906000" cy="14335125"/>
  <p:embeddedFontLst>
    <p:embeddedFont>
      <p:font typeface="Avenir Next Cyr Heavy" panose="020B0903020202020204" pitchFamily="34" charset="0"/>
      <p:bold r:id="rId30"/>
    </p:embeddedFont>
    <p:embeddedFont>
      <p:font typeface="Avenir Next LT Pro" panose="020B0504020202020204" pitchFamily="34" charset="0"/>
      <p:regular r:id="rId31"/>
      <p:bold r:id="rId32"/>
      <p:italic r:id="rId33"/>
      <p:boldItalic r:id="rId34"/>
    </p:embeddedFont>
    <p:embeddedFont>
      <p:font typeface="Georgia" panose="02040502050405020303" pitchFamily="18" charset="0"/>
      <p:regular r:id="rId35"/>
      <p:bold r:id="rId36"/>
      <p:italic r:id="rId37"/>
      <p:boldItalic r:id="rId38"/>
    </p:embeddedFont>
    <p:embeddedFont>
      <p:font typeface="Tahoma" panose="020B0604030504040204" pitchFamily="34" charset="0"/>
      <p:regular r:id="rId39"/>
      <p:bold r:id="rId40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9117E"/>
    <a:srgbClr val="4E6489"/>
    <a:srgbClr val="000000"/>
    <a:srgbClr val="FBEC13"/>
    <a:srgbClr val="FFFFFF"/>
    <a:srgbClr val="EDE8E3"/>
    <a:srgbClr val="A27F4A"/>
    <a:srgbClr val="DAA478"/>
    <a:srgbClr val="237756"/>
    <a:srgbClr val="6F8E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93017A1-D77B-4B92-9674-627BDD21A94C}" v="39" dt="2025-10-06T10:48:20.53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Style léger 2 - Accentuation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073A0DAA-6AF3-43AB-8588-CEC1D06C72B9}" styleName="Style moye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BC89EF96-8CEA-46FF-86C4-4CE0E7609802}" styleName="Style léger 3 - Accentuation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3B4B98B0-60AC-42C2-AFA5-B58CD77FA1E5}" styleName="Style léger 1 - Accentuation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3C2FFA5D-87B4-456A-9821-1D502468CF0F}" styleName="Style à thème 1 - Accentuation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88721" autoAdjust="0"/>
  </p:normalViewPr>
  <p:slideViewPr>
    <p:cSldViewPr snapToGrid="0">
      <p:cViewPr>
        <p:scale>
          <a:sx n="53" d="100"/>
          <a:sy n="53" d="100"/>
        </p:scale>
        <p:origin x="662" y="341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8" d="100"/>
          <a:sy n="78" d="100"/>
        </p:scale>
        <p:origin x="4312" y="1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0.fntdata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microsoft.com/office/2015/10/relationships/revisionInfo" Target="revisionInfo.xml"/><Relationship Id="rId20" Type="http://schemas.openxmlformats.org/officeDocument/2006/relationships/slide" Target="slides/slide19.xml"/><Relationship Id="rId41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errine RODIER - Le Nouveau Belier" userId="8d18d86c-7c03-4563-8894-8ee266adb6ca" providerId="ADAL" clId="{36F8484C-CE0B-45F2-98B7-0442D9389B2D}"/>
    <pc:docChg chg="undo custSel addSld delSld modSld sldOrd">
      <pc:chgData name="Perrine RODIER - Le Nouveau Belier" userId="8d18d86c-7c03-4563-8894-8ee266adb6ca" providerId="ADAL" clId="{36F8484C-CE0B-45F2-98B7-0442D9389B2D}" dt="2025-10-06T10:48:50.259" v="525" actId="47"/>
      <pc:docMkLst>
        <pc:docMk/>
      </pc:docMkLst>
      <pc:sldChg chg="del">
        <pc:chgData name="Perrine RODIER - Le Nouveau Belier" userId="8d18d86c-7c03-4563-8894-8ee266adb6ca" providerId="ADAL" clId="{36F8484C-CE0B-45F2-98B7-0442D9389B2D}" dt="2025-10-06T09:51:44.029" v="1" actId="47"/>
        <pc:sldMkLst>
          <pc:docMk/>
          <pc:sldMk cId="837809462" sldId="2147479796"/>
        </pc:sldMkLst>
      </pc:sldChg>
      <pc:sldChg chg="del">
        <pc:chgData name="Perrine RODIER - Le Nouveau Belier" userId="8d18d86c-7c03-4563-8894-8ee266adb6ca" providerId="ADAL" clId="{36F8484C-CE0B-45F2-98B7-0442D9389B2D}" dt="2025-10-06T09:51:44.029" v="1" actId="47"/>
        <pc:sldMkLst>
          <pc:docMk/>
          <pc:sldMk cId="4203695611" sldId="2147479820"/>
        </pc:sldMkLst>
      </pc:sldChg>
      <pc:sldChg chg="del">
        <pc:chgData name="Perrine RODIER - Le Nouveau Belier" userId="8d18d86c-7c03-4563-8894-8ee266adb6ca" providerId="ADAL" clId="{36F8484C-CE0B-45F2-98B7-0442D9389B2D}" dt="2025-10-06T09:51:39.535" v="0" actId="47"/>
        <pc:sldMkLst>
          <pc:docMk/>
          <pc:sldMk cId="1169768861" sldId="2147479821"/>
        </pc:sldMkLst>
      </pc:sldChg>
      <pc:sldChg chg="del">
        <pc:chgData name="Perrine RODIER - Le Nouveau Belier" userId="8d18d86c-7c03-4563-8894-8ee266adb6ca" providerId="ADAL" clId="{36F8484C-CE0B-45F2-98B7-0442D9389B2D}" dt="2025-10-06T09:51:44.029" v="1" actId="47"/>
        <pc:sldMkLst>
          <pc:docMk/>
          <pc:sldMk cId="1150586840" sldId="2147479833"/>
        </pc:sldMkLst>
      </pc:sldChg>
      <pc:sldChg chg="del">
        <pc:chgData name="Perrine RODIER - Le Nouveau Belier" userId="8d18d86c-7c03-4563-8894-8ee266adb6ca" providerId="ADAL" clId="{36F8484C-CE0B-45F2-98B7-0442D9389B2D}" dt="2025-10-06T09:51:39.535" v="0" actId="47"/>
        <pc:sldMkLst>
          <pc:docMk/>
          <pc:sldMk cId="1948950051" sldId="2147479835"/>
        </pc:sldMkLst>
      </pc:sldChg>
      <pc:sldChg chg="modSp modNotesTx">
        <pc:chgData name="Perrine RODIER - Le Nouveau Belier" userId="8d18d86c-7c03-4563-8894-8ee266adb6ca" providerId="ADAL" clId="{36F8484C-CE0B-45F2-98B7-0442D9389B2D}" dt="2025-10-06T09:55:21.445" v="222" actId="20577"/>
        <pc:sldMkLst>
          <pc:docMk/>
          <pc:sldMk cId="1886974258" sldId="2147479860"/>
        </pc:sldMkLst>
        <pc:picChg chg="mod">
          <ac:chgData name="Perrine RODIER - Le Nouveau Belier" userId="8d18d86c-7c03-4563-8894-8ee266adb6ca" providerId="ADAL" clId="{36F8484C-CE0B-45F2-98B7-0442D9389B2D}" dt="2025-10-06T09:53:06.039" v="2" actId="14826"/>
          <ac:picMkLst>
            <pc:docMk/>
            <pc:sldMk cId="1886974258" sldId="2147479860"/>
            <ac:picMk id="3" creationId="{B15ABD90-8D91-8E5F-8DD4-8E26ABBEBAD0}"/>
          </ac:picMkLst>
        </pc:picChg>
      </pc:sldChg>
      <pc:sldChg chg="modSp">
        <pc:chgData name="Perrine RODIER - Le Nouveau Belier" userId="8d18d86c-7c03-4563-8894-8ee266adb6ca" providerId="ADAL" clId="{36F8484C-CE0B-45F2-98B7-0442D9389B2D}" dt="2025-10-06T09:54:48.859" v="146" actId="14826"/>
        <pc:sldMkLst>
          <pc:docMk/>
          <pc:sldMk cId="3800439789" sldId="2147479861"/>
        </pc:sldMkLst>
        <pc:picChg chg="mod">
          <ac:chgData name="Perrine RODIER - Le Nouveau Belier" userId="8d18d86c-7c03-4563-8894-8ee266adb6ca" providerId="ADAL" clId="{36F8484C-CE0B-45F2-98B7-0442D9389B2D}" dt="2025-10-06T09:54:48.859" v="146" actId="14826"/>
          <ac:picMkLst>
            <pc:docMk/>
            <pc:sldMk cId="3800439789" sldId="2147479861"/>
            <ac:picMk id="3" creationId="{31379E4F-B3EE-E1D5-1221-CCCF6C381316}"/>
          </ac:picMkLst>
        </pc:picChg>
      </pc:sldChg>
      <pc:sldChg chg="modSp">
        <pc:chgData name="Perrine RODIER - Le Nouveau Belier" userId="8d18d86c-7c03-4563-8894-8ee266adb6ca" providerId="ADAL" clId="{36F8484C-CE0B-45F2-98B7-0442D9389B2D}" dt="2025-10-06T09:56:21.071" v="223" actId="14826"/>
        <pc:sldMkLst>
          <pc:docMk/>
          <pc:sldMk cId="3113082925" sldId="2147479867"/>
        </pc:sldMkLst>
        <pc:picChg chg="mod">
          <ac:chgData name="Perrine RODIER - Le Nouveau Belier" userId="8d18d86c-7c03-4563-8894-8ee266adb6ca" providerId="ADAL" clId="{36F8484C-CE0B-45F2-98B7-0442D9389B2D}" dt="2025-10-06T09:56:21.071" v="223" actId="14826"/>
          <ac:picMkLst>
            <pc:docMk/>
            <pc:sldMk cId="3113082925" sldId="2147479867"/>
            <ac:picMk id="4" creationId="{94D927B3-37BB-3599-DC7A-1F6EE2517A7A}"/>
          </ac:picMkLst>
        </pc:picChg>
      </pc:sldChg>
      <pc:sldChg chg="addSp delSp modSp mod">
        <pc:chgData name="Perrine RODIER - Le Nouveau Belier" userId="8d18d86c-7c03-4563-8894-8ee266adb6ca" providerId="ADAL" clId="{36F8484C-CE0B-45F2-98B7-0442D9389B2D}" dt="2025-10-06T09:58:21.959" v="244" actId="478"/>
        <pc:sldMkLst>
          <pc:docMk/>
          <pc:sldMk cId="2182010332" sldId="2147479869"/>
        </pc:sldMkLst>
        <pc:picChg chg="add del mod">
          <ac:chgData name="Perrine RODIER - Le Nouveau Belier" userId="8d18d86c-7c03-4563-8894-8ee266adb6ca" providerId="ADAL" clId="{36F8484C-CE0B-45F2-98B7-0442D9389B2D}" dt="2025-10-06T09:58:21.959" v="244" actId="478"/>
          <ac:picMkLst>
            <pc:docMk/>
            <pc:sldMk cId="2182010332" sldId="2147479869"/>
            <ac:picMk id="3" creationId="{B63F82A7-8027-E728-51C2-C72E99599B63}"/>
          </ac:picMkLst>
        </pc:picChg>
        <pc:picChg chg="add del mod">
          <ac:chgData name="Perrine RODIER - Le Nouveau Belier" userId="8d18d86c-7c03-4563-8894-8ee266adb6ca" providerId="ADAL" clId="{36F8484C-CE0B-45F2-98B7-0442D9389B2D}" dt="2025-10-06T09:58:21.959" v="244" actId="478"/>
          <ac:picMkLst>
            <pc:docMk/>
            <pc:sldMk cId="2182010332" sldId="2147479869"/>
            <ac:picMk id="7" creationId="{3CAAF3D9-39B3-0C20-E316-94118CED7984}"/>
          </ac:picMkLst>
        </pc:picChg>
      </pc:sldChg>
      <pc:sldChg chg="addSp modSp mod">
        <pc:chgData name="Perrine RODIER - Le Nouveau Belier" userId="8d18d86c-7c03-4563-8894-8ee266adb6ca" providerId="ADAL" clId="{36F8484C-CE0B-45F2-98B7-0442D9389B2D}" dt="2025-10-06T09:59:32.988" v="274" actId="1076"/>
        <pc:sldMkLst>
          <pc:docMk/>
          <pc:sldMk cId="676375016" sldId="2147479870"/>
        </pc:sldMkLst>
        <pc:picChg chg="add mod">
          <ac:chgData name="Perrine RODIER - Le Nouveau Belier" userId="8d18d86c-7c03-4563-8894-8ee266adb6ca" providerId="ADAL" clId="{36F8484C-CE0B-45F2-98B7-0442D9389B2D}" dt="2025-10-06T09:59:26.965" v="270" actId="1076"/>
          <ac:picMkLst>
            <pc:docMk/>
            <pc:sldMk cId="676375016" sldId="2147479870"/>
            <ac:picMk id="4" creationId="{0D24BB22-6B82-FD51-F8D4-047F61CAAD68}"/>
          </ac:picMkLst>
        </pc:picChg>
        <pc:picChg chg="add mod">
          <ac:chgData name="Perrine RODIER - Le Nouveau Belier" userId="8d18d86c-7c03-4563-8894-8ee266adb6ca" providerId="ADAL" clId="{36F8484C-CE0B-45F2-98B7-0442D9389B2D}" dt="2025-10-06T09:59:32.988" v="274" actId="1076"/>
          <ac:picMkLst>
            <pc:docMk/>
            <pc:sldMk cId="676375016" sldId="2147479870"/>
            <ac:picMk id="7" creationId="{EB8B1303-9771-28D5-7E55-20C97907F70A}"/>
          </ac:picMkLst>
        </pc:picChg>
      </pc:sldChg>
      <pc:sldChg chg="modSp del">
        <pc:chgData name="Perrine RODIER - Le Nouveau Belier" userId="8d18d86c-7c03-4563-8894-8ee266adb6ca" providerId="ADAL" clId="{36F8484C-CE0B-45F2-98B7-0442D9389B2D}" dt="2025-10-06T09:57:02.026" v="227" actId="47"/>
        <pc:sldMkLst>
          <pc:docMk/>
          <pc:sldMk cId="3494184776" sldId="2147479877"/>
        </pc:sldMkLst>
        <pc:picChg chg="mod">
          <ac:chgData name="Perrine RODIER - Le Nouveau Belier" userId="8d18d86c-7c03-4563-8894-8ee266adb6ca" providerId="ADAL" clId="{36F8484C-CE0B-45F2-98B7-0442D9389B2D}" dt="2025-10-06T09:56:34.378" v="224" actId="14826"/>
          <ac:picMkLst>
            <pc:docMk/>
            <pc:sldMk cId="3494184776" sldId="2147479877"/>
            <ac:picMk id="2" creationId="{8CE9D5B8-17DE-03C1-A5BD-8369B66B6346}"/>
          </ac:picMkLst>
        </pc:picChg>
      </pc:sldChg>
      <pc:sldChg chg="modSp">
        <pc:chgData name="Perrine RODIER - Le Nouveau Belier" userId="8d18d86c-7c03-4563-8894-8ee266adb6ca" providerId="ADAL" clId="{36F8484C-CE0B-45F2-98B7-0442D9389B2D}" dt="2025-10-06T09:57:18.050" v="228" actId="14826"/>
        <pc:sldMkLst>
          <pc:docMk/>
          <pc:sldMk cId="4261963061" sldId="2147479884"/>
        </pc:sldMkLst>
        <pc:picChg chg="mod">
          <ac:chgData name="Perrine RODIER - Le Nouveau Belier" userId="8d18d86c-7c03-4563-8894-8ee266adb6ca" providerId="ADAL" clId="{36F8484C-CE0B-45F2-98B7-0442D9389B2D}" dt="2025-10-06T09:57:18.050" v="228" actId="14826"/>
          <ac:picMkLst>
            <pc:docMk/>
            <pc:sldMk cId="4261963061" sldId="2147479884"/>
            <ac:picMk id="2" creationId="{5740ED48-B50B-C70E-0237-6F075A29E346}"/>
          </ac:picMkLst>
        </pc:picChg>
      </pc:sldChg>
      <pc:sldChg chg="addSp delSp modSp mod">
        <pc:chgData name="Perrine RODIER - Le Nouveau Belier" userId="8d18d86c-7c03-4563-8894-8ee266adb6ca" providerId="ADAL" clId="{36F8484C-CE0B-45F2-98B7-0442D9389B2D}" dt="2025-10-06T09:59:08.686" v="266" actId="1038"/>
        <pc:sldMkLst>
          <pc:docMk/>
          <pc:sldMk cId="406895355" sldId="2147479885"/>
        </pc:sldMkLst>
        <pc:picChg chg="del">
          <ac:chgData name="Perrine RODIER - Le Nouveau Belier" userId="8d18d86c-7c03-4563-8894-8ee266adb6ca" providerId="ADAL" clId="{36F8484C-CE0B-45F2-98B7-0442D9389B2D}" dt="2025-10-06T09:58:49.059" v="250" actId="478"/>
          <ac:picMkLst>
            <pc:docMk/>
            <pc:sldMk cId="406895355" sldId="2147479885"/>
            <ac:picMk id="2" creationId="{28AEDB1B-FBA5-9932-53B4-B15B45890D46}"/>
          </ac:picMkLst>
        </pc:picChg>
        <pc:picChg chg="add mod">
          <ac:chgData name="Perrine RODIER - Le Nouveau Belier" userId="8d18d86c-7c03-4563-8894-8ee266adb6ca" providerId="ADAL" clId="{36F8484C-CE0B-45F2-98B7-0442D9389B2D}" dt="2025-10-06T09:59:08.686" v="266" actId="1038"/>
          <ac:picMkLst>
            <pc:docMk/>
            <pc:sldMk cId="406895355" sldId="2147479885"/>
            <ac:picMk id="9" creationId="{F7B3B8C4-6A21-725A-D78E-F439BFDC171A}"/>
          </ac:picMkLst>
        </pc:picChg>
        <pc:picChg chg="add mod">
          <ac:chgData name="Perrine RODIER - Le Nouveau Belier" userId="8d18d86c-7c03-4563-8894-8ee266adb6ca" providerId="ADAL" clId="{36F8484C-CE0B-45F2-98B7-0442D9389B2D}" dt="2025-10-06T09:59:08.686" v="266" actId="1038"/>
          <ac:picMkLst>
            <pc:docMk/>
            <pc:sldMk cId="406895355" sldId="2147479885"/>
            <ac:picMk id="15" creationId="{C48C9D0E-F7B8-FCD5-0231-48C86197E29B}"/>
          </ac:picMkLst>
        </pc:picChg>
      </pc:sldChg>
      <pc:sldChg chg="del">
        <pc:chgData name="Perrine RODIER - Le Nouveau Belier" userId="8d18d86c-7c03-4563-8894-8ee266adb6ca" providerId="ADAL" clId="{36F8484C-CE0B-45F2-98B7-0442D9389B2D}" dt="2025-10-06T10:48:50.259" v="525" actId="47"/>
        <pc:sldMkLst>
          <pc:docMk/>
          <pc:sldMk cId="1031276633" sldId="2147479886"/>
        </pc:sldMkLst>
      </pc:sldChg>
      <pc:sldChg chg="del">
        <pc:chgData name="Perrine RODIER - Le Nouveau Belier" userId="8d18d86c-7c03-4563-8894-8ee266adb6ca" providerId="ADAL" clId="{36F8484C-CE0B-45F2-98B7-0442D9389B2D}" dt="2025-10-06T10:48:50.259" v="525" actId="47"/>
        <pc:sldMkLst>
          <pc:docMk/>
          <pc:sldMk cId="929853639" sldId="2147479887"/>
        </pc:sldMkLst>
      </pc:sldChg>
      <pc:sldChg chg="del">
        <pc:chgData name="Perrine RODIER - Le Nouveau Belier" userId="8d18d86c-7c03-4563-8894-8ee266adb6ca" providerId="ADAL" clId="{36F8484C-CE0B-45F2-98B7-0442D9389B2D}" dt="2025-10-06T10:48:50.259" v="525" actId="47"/>
        <pc:sldMkLst>
          <pc:docMk/>
          <pc:sldMk cId="3840961017" sldId="2147479889"/>
        </pc:sldMkLst>
      </pc:sldChg>
      <pc:sldChg chg="del">
        <pc:chgData name="Perrine RODIER - Le Nouveau Belier" userId="8d18d86c-7c03-4563-8894-8ee266adb6ca" providerId="ADAL" clId="{36F8484C-CE0B-45F2-98B7-0442D9389B2D}" dt="2025-10-06T10:48:50.259" v="525" actId="47"/>
        <pc:sldMkLst>
          <pc:docMk/>
          <pc:sldMk cId="1607358706" sldId="2147479890"/>
        </pc:sldMkLst>
      </pc:sldChg>
      <pc:sldChg chg="del">
        <pc:chgData name="Perrine RODIER - Le Nouveau Belier" userId="8d18d86c-7c03-4563-8894-8ee266adb6ca" providerId="ADAL" clId="{36F8484C-CE0B-45F2-98B7-0442D9389B2D}" dt="2025-10-06T10:48:50.259" v="525" actId="47"/>
        <pc:sldMkLst>
          <pc:docMk/>
          <pc:sldMk cId="4289712214" sldId="2147479891"/>
        </pc:sldMkLst>
      </pc:sldChg>
      <pc:sldChg chg="del">
        <pc:chgData name="Perrine RODIER - Le Nouveau Belier" userId="8d18d86c-7c03-4563-8894-8ee266adb6ca" providerId="ADAL" clId="{36F8484C-CE0B-45F2-98B7-0442D9389B2D}" dt="2025-10-06T10:48:50.259" v="525" actId="47"/>
        <pc:sldMkLst>
          <pc:docMk/>
          <pc:sldMk cId="874243560" sldId="2147479893"/>
        </pc:sldMkLst>
      </pc:sldChg>
      <pc:sldChg chg="del">
        <pc:chgData name="Perrine RODIER - Le Nouveau Belier" userId="8d18d86c-7c03-4563-8894-8ee266adb6ca" providerId="ADAL" clId="{36F8484C-CE0B-45F2-98B7-0442D9389B2D}" dt="2025-10-06T10:48:50.259" v="525" actId="47"/>
        <pc:sldMkLst>
          <pc:docMk/>
          <pc:sldMk cId="3901403278" sldId="2147479894"/>
        </pc:sldMkLst>
      </pc:sldChg>
      <pc:sldChg chg="del">
        <pc:chgData name="Perrine RODIER - Le Nouveau Belier" userId="8d18d86c-7c03-4563-8894-8ee266adb6ca" providerId="ADAL" clId="{36F8484C-CE0B-45F2-98B7-0442D9389B2D}" dt="2025-10-06T10:48:50.259" v="525" actId="47"/>
        <pc:sldMkLst>
          <pc:docMk/>
          <pc:sldMk cId="897207397" sldId="2147479896"/>
        </pc:sldMkLst>
      </pc:sldChg>
      <pc:sldChg chg="del">
        <pc:chgData name="Perrine RODIER - Le Nouveau Belier" userId="8d18d86c-7c03-4563-8894-8ee266adb6ca" providerId="ADAL" clId="{36F8484C-CE0B-45F2-98B7-0442D9389B2D}" dt="2025-10-06T10:48:50.259" v="525" actId="47"/>
        <pc:sldMkLst>
          <pc:docMk/>
          <pc:sldMk cId="4244193306" sldId="2147479897"/>
        </pc:sldMkLst>
      </pc:sldChg>
      <pc:sldChg chg="del">
        <pc:chgData name="Perrine RODIER - Le Nouveau Belier" userId="8d18d86c-7c03-4563-8894-8ee266adb6ca" providerId="ADAL" clId="{36F8484C-CE0B-45F2-98B7-0442D9389B2D}" dt="2025-10-06T10:48:50.259" v="525" actId="47"/>
        <pc:sldMkLst>
          <pc:docMk/>
          <pc:sldMk cId="2624616156" sldId="2147479904"/>
        </pc:sldMkLst>
      </pc:sldChg>
      <pc:sldChg chg="del">
        <pc:chgData name="Perrine RODIER - Le Nouveau Belier" userId="8d18d86c-7c03-4563-8894-8ee266adb6ca" providerId="ADAL" clId="{36F8484C-CE0B-45F2-98B7-0442D9389B2D}" dt="2025-10-06T10:48:50.259" v="525" actId="47"/>
        <pc:sldMkLst>
          <pc:docMk/>
          <pc:sldMk cId="1841712810" sldId="2147479905"/>
        </pc:sldMkLst>
      </pc:sldChg>
      <pc:sldChg chg="del">
        <pc:chgData name="Perrine RODIER - Le Nouveau Belier" userId="8d18d86c-7c03-4563-8894-8ee266adb6ca" providerId="ADAL" clId="{36F8484C-CE0B-45F2-98B7-0442D9389B2D}" dt="2025-10-06T10:48:46.141" v="524" actId="47"/>
        <pc:sldMkLst>
          <pc:docMk/>
          <pc:sldMk cId="3569327254" sldId="2147479908"/>
        </pc:sldMkLst>
      </pc:sldChg>
      <pc:sldChg chg="modSp">
        <pc:chgData name="Perrine RODIER - Le Nouveau Belier" userId="8d18d86c-7c03-4563-8894-8ee266adb6ca" providerId="ADAL" clId="{36F8484C-CE0B-45F2-98B7-0442D9389B2D}" dt="2025-10-06T09:54:35.688" v="145" actId="14826"/>
        <pc:sldMkLst>
          <pc:docMk/>
          <pc:sldMk cId="2262659305" sldId="2147479909"/>
        </pc:sldMkLst>
        <pc:picChg chg="mod">
          <ac:chgData name="Perrine RODIER - Le Nouveau Belier" userId="8d18d86c-7c03-4563-8894-8ee266adb6ca" providerId="ADAL" clId="{36F8484C-CE0B-45F2-98B7-0442D9389B2D}" dt="2025-10-06T09:54:35.688" v="145" actId="14826"/>
          <ac:picMkLst>
            <pc:docMk/>
            <pc:sldMk cId="2262659305" sldId="2147479909"/>
            <ac:picMk id="3" creationId="{8CE49123-23CA-0C8C-525B-341A8510DE3D}"/>
          </ac:picMkLst>
        </pc:picChg>
      </pc:sldChg>
      <pc:sldChg chg="addSp modSp mod">
        <pc:chgData name="Perrine RODIER - Le Nouveau Belier" userId="8d18d86c-7c03-4563-8894-8ee266adb6ca" providerId="ADAL" clId="{36F8484C-CE0B-45F2-98B7-0442D9389B2D}" dt="2025-10-06T09:59:58.974" v="283" actId="1038"/>
        <pc:sldMkLst>
          <pc:docMk/>
          <pc:sldMk cId="1937686502" sldId="2147479910"/>
        </pc:sldMkLst>
        <pc:picChg chg="add mod">
          <ac:chgData name="Perrine RODIER - Le Nouveau Belier" userId="8d18d86c-7c03-4563-8894-8ee266adb6ca" providerId="ADAL" clId="{36F8484C-CE0B-45F2-98B7-0442D9389B2D}" dt="2025-10-06T09:59:51.388" v="281" actId="1076"/>
          <ac:picMkLst>
            <pc:docMk/>
            <pc:sldMk cId="1937686502" sldId="2147479910"/>
            <ac:picMk id="8" creationId="{BD119329-84A9-0B6F-BE89-EC786D5EEE21}"/>
          </ac:picMkLst>
        </pc:picChg>
        <pc:picChg chg="add mod">
          <ac:chgData name="Perrine RODIER - Le Nouveau Belier" userId="8d18d86c-7c03-4563-8894-8ee266adb6ca" providerId="ADAL" clId="{36F8484C-CE0B-45F2-98B7-0442D9389B2D}" dt="2025-10-06T09:59:58.974" v="283" actId="1038"/>
          <ac:picMkLst>
            <pc:docMk/>
            <pc:sldMk cId="1937686502" sldId="2147479910"/>
            <ac:picMk id="11" creationId="{436F789B-BC52-3721-4441-552FC7AF1168}"/>
          </ac:picMkLst>
        </pc:picChg>
      </pc:sldChg>
      <pc:sldChg chg="modSp add modNotesTx">
        <pc:chgData name="Perrine RODIER - Le Nouveau Belier" userId="8d18d86c-7c03-4563-8894-8ee266adb6ca" providerId="ADAL" clId="{36F8484C-CE0B-45F2-98B7-0442D9389B2D}" dt="2025-10-06T09:54:16.951" v="143" actId="20577"/>
        <pc:sldMkLst>
          <pc:docMk/>
          <pc:sldMk cId="503415093" sldId="2147479911"/>
        </pc:sldMkLst>
        <pc:picChg chg="mod">
          <ac:chgData name="Perrine RODIER - Le Nouveau Belier" userId="8d18d86c-7c03-4563-8894-8ee266adb6ca" providerId="ADAL" clId="{36F8484C-CE0B-45F2-98B7-0442D9389B2D}" dt="2025-10-06T09:53:13.761" v="4" actId="14826"/>
          <ac:picMkLst>
            <pc:docMk/>
            <pc:sldMk cId="503415093" sldId="2147479911"/>
            <ac:picMk id="3" creationId="{1BCFDBF4-FFC4-B870-A4E2-9CB6C683AFBF}"/>
          </ac:picMkLst>
        </pc:picChg>
      </pc:sldChg>
      <pc:sldChg chg="modSp add">
        <pc:chgData name="Perrine RODIER - Le Nouveau Belier" userId="8d18d86c-7c03-4563-8894-8ee266adb6ca" providerId="ADAL" clId="{36F8484C-CE0B-45F2-98B7-0442D9389B2D}" dt="2025-10-06T09:56:53.022" v="226" actId="14826"/>
        <pc:sldMkLst>
          <pc:docMk/>
          <pc:sldMk cId="2234074941" sldId="2147479912"/>
        </pc:sldMkLst>
        <pc:picChg chg="mod">
          <ac:chgData name="Perrine RODIER - Le Nouveau Belier" userId="8d18d86c-7c03-4563-8894-8ee266adb6ca" providerId="ADAL" clId="{36F8484C-CE0B-45F2-98B7-0442D9389B2D}" dt="2025-10-06T09:56:53.022" v="226" actId="14826"/>
          <ac:picMkLst>
            <pc:docMk/>
            <pc:sldMk cId="2234074941" sldId="2147479912"/>
            <ac:picMk id="2" creationId="{8312751F-1570-08D4-399D-465E419E9075}"/>
          </ac:picMkLst>
        </pc:picChg>
      </pc:sldChg>
      <pc:sldChg chg="addSp delSp modSp add mod">
        <pc:chgData name="Perrine RODIER - Le Nouveau Belier" userId="8d18d86c-7c03-4563-8894-8ee266adb6ca" providerId="ADAL" clId="{36F8484C-CE0B-45F2-98B7-0442D9389B2D}" dt="2025-10-06T10:44:38.210" v="431" actId="14100"/>
        <pc:sldMkLst>
          <pc:docMk/>
          <pc:sldMk cId="1239895945" sldId="2147479913"/>
        </pc:sldMkLst>
        <pc:spChg chg="mod">
          <ac:chgData name="Perrine RODIER - Le Nouveau Belier" userId="8d18d86c-7c03-4563-8894-8ee266adb6ca" providerId="ADAL" clId="{36F8484C-CE0B-45F2-98B7-0442D9389B2D}" dt="2025-10-06T10:42:35.499" v="367" actId="14100"/>
          <ac:spMkLst>
            <pc:docMk/>
            <pc:sldMk cId="1239895945" sldId="2147479913"/>
            <ac:spMk id="12" creationId="{CBD73E05-F2C9-8AF9-6A97-2F7AE9FAB1EC}"/>
          </ac:spMkLst>
        </pc:spChg>
        <pc:spChg chg="add mod">
          <ac:chgData name="Perrine RODIER - Le Nouveau Belier" userId="8d18d86c-7c03-4563-8894-8ee266adb6ca" providerId="ADAL" clId="{36F8484C-CE0B-45F2-98B7-0442D9389B2D}" dt="2025-10-06T10:42:55.758" v="412" actId="20577"/>
          <ac:spMkLst>
            <pc:docMk/>
            <pc:sldMk cId="1239895945" sldId="2147479913"/>
            <ac:spMk id="15" creationId="{1554229F-E4AF-6A1E-85F8-6447C20DE7FB}"/>
          </ac:spMkLst>
        </pc:spChg>
        <pc:spChg chg="add mod">
          <ac:chgData name="Perrine RODIER - Le Nouveau Belier" userId="8d18d86c-7c03-4563-8894-8ee266adb6ca" providerId="ADAL" clId="{36F8484C-CE0B-45F2-98B7-0442D9389B2D}" dt="2025-10-06T10:41:55.324" v="315" actId="20577"/>
          <ac:spMkLst>
            <pc:docMk/>
            <pc:sldMk cId="1239895945" sldId="2147479913"/>
            <ac:spMk id="17" creationId="{82990403-812D-948F-5149-5CA456045F4E}"/>
          </ac:spMkLst>
        </pc:spChg>
        <pc:spChg chg="add mod">
          <ac:chgData name="Perrine RODIER - Le Nouveau Belier" userId="8d18d86c-7c03-4563-8894-8ee266adb6ca" providerId="ADAL" clId="{36F8484C-CE0B-45F2-98B7-0442D9389B2D}" dt="2025-10-06T10:44:38.210" v="431" actId="14100"/>
          <ac:spMkLst>
            <pc:docMk/>
            <pc:sldMk cId="1239895945" sldId="2147479913"/>
            <ac:spMk id="18" creationId="{97A89107-E27A-DE35-616E-6511C768BD8F}"/>
          </ac:spMkLst>
        </pc:spChg>
        <pc:picChg chg="mod">
          <ac:chgData name="Perrine RODIER - Le Nouveau Belier" userId="8d18d86c-7c03-4563-8894-8ee266adb6ca" providerId="ADAL" clId="{36F8484C-CE0B-45F2-98B7-0442D9389B2D}" dt="2025-10-06T10:40:42.928" v="297" actId="1038"/>
          <ac:picMkLst>
            <pc:docMk/>
            <pc:sldMk cId="1239895945" sldId="2147479913"/>
            <ac:picMk id="2" creationId="{AD4D8649-5C2A-04D6-CA46-38672F4BDB40}"/>
          </ac:picMkLst>
        </pc:picChg>
        <pc:picChg chg="del">
          <ac:chgData name="Perrine RODIER - Le Nouveau Belier" userId="8d18d86c-7c03-4563-8894-8ee266adb6ca" providerId="ADAL" clId="{36F8484C-CE0B-45F2-98B7-0442D9389B2D}" dt="2025-10-06T10:00:43.013" v="288" actId="478"/>
          <ac:picMkLst>
            <pc:docMk/>
            <pc:sldMk cId="1239895945" sldId="2147479913"/>
            <ac:picMk id="8" creationId="{55D745DA-6F8D-F155-164E-B2762F3E5D46}"/>
          </ac:picMkLst>
        </pc:picChg>
        <pc:picChg chg="del">
          <ac:chgData name="Perrine RODIER - Le Nouveau Belier" userId="8d18d86c-7c03-4563-8894-8ee266adb6ca" providerId="ADAL" clId="{36F8484C-CE0B-45F2-98B7-0442D9389B2D}" dt="2025-10-06T10:00:43.013" v="288" actId="478"/>
          <ac:picMkLst>
            <pc:docMk/>
            <pc:sldMk cId="1239895945" sldId="2147479913"/>
            <ac:picMk id="11" creationId="{0F7AC5D9-AFD9-EEBA-D5DF-027309AC787E}"/>
          </ac:picMkLst>
        </pc:picChg>
        <pc:cxnChg chg="add mod">
          <ac:chgData name="Perrine RODIER - Le Nouveau Belier" userId="8d18d86c-7c03-4563-8894-8ee266adb6ca" providerId="ADAL" clId="{36F8484C-CE0B-45F2-98B7-0442D9389B2D}" dt="2025-10-06T10:41:43.258" v="299" actId="1076"/>
          <ac:cxnSpMkLst>
            <pc:docMk/>
            <pc:sldMk cId="1239895945" sldId="2147479913"/>
            <ac:cxnSpMk id="16" creationId="{7DF99638-B8D0-115E-0B35-A9DDAEB75E1C}"/>
          </ac:cxnSpMkLst>
        </pc:cxnChg>
      </pc:sldChg>
      <pc:sldChg chg="addSp delSp modSp add mod">
        <pc:chgData name="Perrine RODIER - Le Nouveau Belier" userId="8d18d86c-7c03-4563-8894-8ee266adb6ca" providerId="ADAL" clId="{36F8484C-CE0B-45F2-98B7-0442D9389B2D}" dt="2025-10-06T10:45:38.237" v="442" actId="27614"/>
        <pc:sldMkLst>
          <pc:docMk/>
          <pc:sldMk cId="359236883" sldId="2147479914"/>
        </pc:sldMkLst>
        <pc:graphicFrameChg chg="add del mod">
          <ac:chgData name="Perrine RODIER - Le Nouveau Belier" userId="8d18d86c-7c03-4563-8894-8ee266adb6ca" providerId="ADAL" clId="{36F8484C-CE0B-45F2-98B7-0442D9389B2D}" dt="2025-10-06T10:45:25.072" v="437" actId="478"/>
          <ac:graphicFrameMkLst>
            <pc:docMk/>
            <pc:sldMk cId="359236883" sldId="2147479914"/>
            <ac:graphicFrameMk id="2" creationId="{5366FFFE-DF4C-787E-1AEF-9B8854AEE0F6}"/>
          </ac:graphicFrameMkLst>
        </pc:graphicFrameChg>
        <pc:graphicFrameChg chg="add mod">
          <ac:chgData name="Perrine RODIER - Le Nouveau Belier" userId="8d18d86c-7c03-4563-8894-8ee266adb6ca" providerId="ADAL" clId="{36F8484C-CE0B-45F2-98B7-0442D9389B2D}" dt="2025-10-06T10:45:28.169" v="438" actId="1076"/>
          <ac:graphicFrameMkLst>
            <pc:docMk/>
            <pc:sldMk cId="359236883" sldId="2147479914"/>
            <ac:graphicFrameMk id="6" creationId="{603DE543-C8BA-FCB9-B007-F5B37B383265}"/>
          </ac:graphicFrameMkLst>
        </pc:graphicFrameChg>
        <pc:picChg chg="del mod">
          <ac:chgData name="Perrine RODIER - Le Nouveau Belier" userId="8d18d86c-7c03-4563-8894-8ee266adb6ca" providerId="ADAL" clId="{36F8484C-CE0B-45F2-98B7-0442D9389B2D}" dt="2025-10-06T10:43:30.768" v="414" actId="478"/>
          <ac:picMkLst>
            <pc:docMk/>
            <pc:sldMk cId="359236883" sldId="2147479914"/>
            <ac:picMk id="3" creationId="{6C07EA36-138E-1007-6EBF-77BA85D902C5}"/>
          </ac:picMkLst>
        </pc:picChg>
        <pc:picChg chg="del">
          <ac:chgData name="Perrine RODIER - Le Nouveau Belier" userId="8d18d86c-7c03-4563-8894-8ee266adb6ca" providerId="ADAL" clId="{36F8484C-CE0B-45F2-98B7-0442D9389B2D}" dt="2025-10-06T10:00:22.108" v="286" actId="478"/>
          <ac:picMkLst>
            <pc:docMk/>
            <pc:sldMk cId="359236883" sldId="2147479914"/>
            <ac:picMk id="4" creationId="{9DA78021-6DF9-95E5-B289-C490771B598F}"/>
          </ac:picMkLst>
        </pc:picChg>
        <pc:picChg chg="del">
          <ac:chgData name="Perrine RODIER - Le Nouveau Belier" userId="8d18d86c-7c03-4563-8894-8ee266adb6ca" providerId="ADAL" clId="{36F8484C-CE0B-45F2-98B7-0442D9389B2D}" dt="2025-10-06T10:00:22.108" v="286" actId="478"/>
          <ac:picMkLst>
            <pc:docMk/>
            <pc:sldMk cId="359236883" sldId="2147479914"/>
            <ac:picMk id="7" creationId="{1072E756-38B0-1E5B-C0B3-D43C0AD24F2B}"/>
          </ac:picMkLst>
        </pc:picChg>
        <pc:picChg chg="add mod">
          <ac:chgData name="Perrine RODIER - Le Nouveau Belier" userId="8d18d86c-7c03-4563-8894-8ee266adb6ca" providerId="ADAL" clId="{36F8484C-CE0B-45F2-98B7-0442D9389B2D}" dt="2025-10-06T10:45:38.237" v="442" actId="27614"/>
          <ac:picMkLst>
            <pc:docMk/>
            <pc:sldMk cId="359236883" sldId="2147479914"/>
            <ac:picMk id="9" creationId="{58DC89B4-1464-6067-B7C2-73AA3ECFAF18}"/>
          </ac:picMkLst>
        </pc:picChg>
      </pc:sldChg>
      <pc:sldChg chg="add">
        <pc:chgData name="Perrine RODIER - Le Nouveau Belier" userId="8d18d86c-7c03-4563-8894-8ee266adb6ca" providerId="ADAL" clId="{36F8484C-CE0B-45F2-98B7-0442D9389B2D}" dt="2025-10-06T10:43:10.806" v="413"/>
        <pc:sldMkLst>
          <pc:docMk/>
          <pc:sldMk cId="148842470" sldId="2147479915"/>
        </pc:sldMkLst>
      </pc:sldChg>
      <pc:sldChg chg="addSp delSp modSp add mod">
        <pc:chgData name="Perrine RODIER - Le Nouveau Belier" userId="8d18d86c-7c03-4563-8894-8ee266adb6ca" providerId="ADAL" clId="{36F8484C-CE0B-45F2-98B7-0442D9389B2D}" dt="2025-10-06T10:47:54.039" v="516" actId="313"/>
        <pc:sldMkLst>
          <pc:docMk/>
          <pc:sldMk cId="410159815" sldId="2147479916"/>
        </pc:sldMkLst>
        <pc:spChg chg="add mod">
          <ac:chgData name="Perrine RODIER - Le Nouveau Belier" userId="8d18d86c-7c03-4563-8894-8ee266adb6ca" providerId="ADAL" clId="{36F8484C-CE0B-45F2-98B7-0442D9389B2D}" dt="2025-10-06T10:44:31.093" v="428" actId="14100"/>
          <ac:spMkLst>
            <pc:docMk/>
            <pc:sldMk cId="410159815" sldId="2147479916"/>
            <ac:spMk id="8" creationId="{CEB4C516-352C-D04B-A93E-07C64EFA0339}"/>
          </ac:spMkLst>
        </pc:spChg>
        <pc:spChg chg="mod">
          <ac:chgData name="Perrine RODIER - Le Nouveau Belier" userId="8d18d86c-7c03-4563-8894-8ee266adb6ca" providerId="ADAL" clId="{36F8484C-CE0B-45F2-98B7-0442D9389B2D}" dt="2025-10-06T10:47:54.039" v="516" actId="313"/>
          <ac:spMkLst>
            <pc:docMk/>
            <pc:sldMk cId="410159815" sldId="2147479916"/>
            <ac:spMk id="15" creationId="{E4C1009B-C9A7-AB27-D2F6-F59C27012BC0}"/>
          </ac:spMkLst>
        </pc:spChg>
        <pc:spChg chg="mod">
          <ac:chgData name="Perrine RODIER - Le Nouveau Belier" userId="8d18d86c-7c03-4563-8894-8ee266adb6ca" providerId="ADAL" clId="{36F8484C-CE0B-45F2-98B7-0442D9389B2D}" dt="2025-10-06T10:47:21.342" v="482" actId="20577"/>
          <ac:spMkLst>
            <pc:docMk/>
            <pc:sldMk cId="410159815" sldId="2147479916"/>
            <ac:spMk id="17" creationId="{6A799A14-0ED9-6D56-D77F-538E2D9D0E3E}"/>
          </ac:spMkLst>
        </pc:spChg>
        <pc:grpChg chg="add mod">
          <ac:chgData name="Perrine RODIER - Le Nouveau Belier" userId="8d18d86c-7c03-4563-8894-8ee266adb6ca" providerId="ADAL" clId="{36F8484C-CE0B-45F2-98B7-0442D9389B2D}" dt="2025-10-06T10:46:38.551" v="453" actId="14100"/>
          <ac:grpSpMkLst>
            <pc:docMk/>
            <pc:sldMk cId="410159815" sldId="2147479916"/>
            <ac:grpSpMk id="19" creationId="{A36E08B0-006E-3D08-F640-2697FA113426}"/>
          </ac:grpSpMkLst>
        </pc:grpChg>
        <pc:graphicFrameChg chg="add mod">
          <ac:chgData name="Perrine RODIER - Le Nouveau Belier" userId="8d18d86c-7c03-4563-8894-8ee266adb6ca" providerId="ADAL" clId="{36F8484C-CE0B-45F2-98B7-0442D9389B2D}" dt="2025-10-06T10:47:09.486" v="460" actId="1076"/>
          <ac:graphicFrameMkLst>
            <pc:docMk/>
            <pc:sldMk cId="410159815" sldId="2147479916"/>
            <ac:graphicFrameMk id="11" creationId="{4B8EB20E-A236-9020-E0D4-DEB0D15F8387}"/>
          </ac:graphicFrameMkLst>
        </pc:graphicFrameChg>
        <pc:picChg chg="del">
          <ac:chgData name="Perrine RODIER - Le Nouveau Belier" userId="8d18d86c-7c03-4563-8894-8ee266adb6ca" providerId="ADAL" clId="{36F8484C-CE0B-45F2-98B7-0442D9389B2D}" dt="2025-10-06T10:44:20.525" v="425" actId="478"/>
          <ac:picMkLst>
            <pc:docMk/>
            <pc:sldMk cId="410159815" sldId="2147479916"/>
            <ac:picMk id="2" creationId="{E84CD6DD-A3FF-85F7-F376-26F21D63E961}"/>
          </ac:picMkLst>
        </pc:picChg>
        <pc:picChg chg="add mod">
          <ac:chgData name="Perrine RODIER - Le Nouveau Belier" userId="8d18d86c-7c03-4563-8894-8ee266adb6ca" providerId="ADAL" clId="{36F8484C-CE0B-45F2-98B7-0442D9389B2D}" dt="2025-10-06T10:47:09.486" v="460" actId="1076"/>
          <ac:picMkLst>
            <pc:docMk/>
            <pc:sldMk cId="410159815" sldId="2147479916"/>
            <ac:picMk id="18" creationId="{6CFC9095-FFFC-1E60-4EFA-91000BABF420}"/>
          </ac:picMkLst>
        </pc:picChg>
      </pc:sldChg>
      <pc:sldChg chg="delSp modSp add mod ord">
        <pc:chgData name="Perrine RODIER - Le Nouveau Belier" userId="8d18d86c-7c03-4563-8894-8ee266adb6ca" providerId="ADAL" clId="{36F8484C-CE0B-45F2-98B7-0442D9389B2D}" dt="2025-10-06T10:45:21.600" v="436"/>
        <pc:sldMkLst>
          <pc:docMk/>
          <pc:sldMk cId="2255707709" sldId="2147479917"/>
        </pc:sldMkLst>
        <pc:graphicFrameChg chg="mod">
          <ac:chgData name="Perrine RODIER - Le Nouveau Belier" userId="8d18d86c-7c03-4563-8894-8ee266adb6ca" providerId="ADAL" clId="{36F8484C-CE0B-45F2-98B7-0442D9389B2D}" dt="2025-10-06T10:45:18.343" v="434" actId="1076"/>
          <ac:graphicFrameMkLst>
            <pc:docMk/>
            <pc:sldMk cId="2255707709" sldId="2147479917"/>
            <ac:graphicFrameMk id="2" creationId="{5C4F8A9E-82EB-A12E-1633-0AC426E1F1F4}"/>
          </ac:graphicFrameMkLst>
        </pc:graphicFrameChg>
        <pc:graphicFrameChg chg="del">
          <ac:chgData name="Perrine RODIER - Le Nouveau Belier" userId="8d18d86c-7c03-4563-8894-8ee266adb6ca" providerId="ADAL" clId="{36F8484C-CE0B-45F2-98B7-0442D9389B2D}" dt="2025-10-06T10:45:15.219" v="433" actId="478"/>
          <ac:graphicFrameMkLst>
            <pc:docMk/>
            <pc:sldMk cId="2255707709" sldId="2147479917"/>
            <ac:graphicFrameMk id="6" creationId="{21C13638-DDA0-F941-9999-1EC01192E1E7}"/>
          </ac:graphicFrameMkLst>
        </pc:graphicFrameChg>
      </pc:sldChg>
      <pc:sldChg chg="addSp delSp modSp add mod">
        <pc:chgData name="Perrine RODIER - Le Nouveau Belier" userId="8d18d86c-7c03-4563-8894-8ee266adb6ca" providerId="ADAL" clId="{36F8484C-CE0B-45F2-98B7-0442D9389B2D}" dt="2025-10-06T10:46:05.510" v="449" actId="14826"/>
        <pc:sldMkLst>
          <pc:docMk/>
          <pc:sldMk cId="3759557135" sldId="2147479918"/>
        </pc:sldMkLst>
        <pc:graphicFrameChg chg="del">
          <ac:chgData name="Perrine RODIER - Le Nouveau Belier" userId="8d18d86c-7c03-4563-8894-8ee266adb6ca" providerId="ADAL" clId="{36F8484C-CE0B-45F2-98B7-0442D9389B2D}" dt="2025-10-06T10:45:49.977" v="444" actId="478"/>
          <ac:graphicFrameMkLst>
            <pc:docMk/>
            <pc:sldMk cId="3759557135" sldId="2147479918"/>
            <ac:graphicFrameMk id="6" creationId="{FF4694D6-0DA8-4738-C46F-A2AB68A91E70}"/>
          </ac:graphicFrameMkLst>
        </pc:graphicFrameChg>
        <pc:picChg chg="add mod">
          <ac:chgData name="Perrine RODIER - Le Nouveau Belier" userId="8d18d86c-7c03-4563-8894-8ee266adb6ca" providerId="ADAL" clId="{36F8484C-CE0B-45F2-98B7-0442D9389B2D}" dt="2025-10-06T10:45:54.987" v="448" actId="1076"/>
          <ac:picMkLst>
            <pc:docMk/>
            <pc:sldMk cId="3759557135" sldId="2147479918"/>
            <ac:picMk id="3" creationId="{77F2B5E9-1E57-4A17-3423-DC2E365A3D1A}"/>
          </ac:picMkLst>
        </pc:picChg>
        <pc:picChg chg="mod">
          <ac:chgData name="Perrine RODIER - Le Nouveau Belier" userId="8d18d86c-7c03-4563-8894-8ee266adb6ca" providerId="ADAL" clId="{36F8484C-CE0B-45F2-98B7-0442D9389B2D}" dt="2025-10-06T10:46:05.510" v="449" actId="14826"/>
          <ac:picMkLst>
            <pc:docMk/>
            <pc:sldMk cId="3759557135" sldId="2147479918"/>
            <ac:picMk id="9" creationId="{28DEA919-C9F7-576B-9181-DEEEA7286ACE}"/>
          </ac:picMkLst>
        </pc:picChg>
      </pc:sldChg>
      <pc:sldChg chg="addSp delSp modSp add mod">
        <pc:chgData name="Perrine RODIER - Le Nouveau Belier" userId="8d18d86c-7c03-4563-8894-8ee266adb6ca" providerId="ADAL" clId="{36F8484C-CE0B-45F2-98B7-0442D9389B2D}" dt="2025-10-06T10:48:34.016" v="523" actId="1076"/>
        <pc:sldMkLst>
          <pc:docMk/>
          <pc:sldMk cId="3431145790" sldId="2147479919"/>
        </pc:sldMkLst>
        <pc:grpChg chg="del">
          <ac:chgData name="Perrine RODIER - Le Nouveau Belier" userId="8d18d86c-7c03-4563-8894-8ee266adb6ca" providerId="ADAL" clId="{36F8484C-CE0B-45F2-98B7-0442D9389B2D}" dt="2025-10-06T10:48:07.233" v="518" actId="478"/>
          <ac:grpSpMkLst>
            <pc:docMk/>
            <pc:sldMk cId="3431145790" sldId="2147479919"/>
            <ac:grpSpMk id="19" creationId="{ECD134D4-2CAA-0340-098D-F7FEDDFEEA9D}"/>
          </ac:grpSpMkLst>
        </pc:grpChg>
        <pc:graphicFrameChg chg="del topLvl">
          <ac:chgData name="Perrine RODIER - Le Nouveau Belier" userId="8d18d86c-7c03-4563-8894-8ee266adb6ca" providerId="ADAL" clId="{36F8484C-CE0B-45F2-98B7-0442D9389B2D}" dt="2025-10-06T10:48:07.233" v="518" actId="478"/>
          <ac:graphicFrameMkLst>
            <pc:docMk/>
            <pc:sldMk cId="3431145790" sldId="2147479919"/>
            <ac:graphicFrameMk id="11" creationId="{5FF23B1D-0052-0762-C367-A4AAB8E63250}"/>
          </ac:graphicFrameMkLst>
        </pc:graphicFrameChg>
        <pc:picChg chg="add mod">
          <ac:chgData name="Perrine RODIER - Le Nouveau Belier" userId="8d18d86c-7c03-4563-8894-8ee266adb6ca" providerId="ADAL" clId="{36F8484C-CE0B-45F2-98B7-0442D9389B2D}" dt="2025-10-06T10:48:34.016" v="523" actId="1076"/>
          <ac:picMkLst>
            <pc:docMk/>
            <pc:sldMk cId="3431145790" sldId="2147479919"/>
            <ac:picMk id="2" creationId="{DF3BFA22-9ECE-32AC-B358-2B8191082C43}"/>
          </ac:picMkLst>
        </pc:picChg>
        <pc:picChg chg="del topLvl">
          <ac:chgData name="Perrine RODIER - Le Nouveau Belier" userId="8d18d86c-7c03-4563-8894-8ee266adb6ca" providerId="ADAL" clId="{36F8484C-CE0B-45F2-98B7-0442D9389B2D}" dt="2025-10-06T10:48:31.527" v="522" actId="478"/>
          <ac:picMkLst>
            <pc:docMk/>
            <pc:sldMk cId="3431145790" sldId="2147479919"/>
            <ac:picMk id="18" creationId="{009BCE73-50A5-7E2E-68B7-4661D52ABD6A}"/>
          </ac:picMkLst>
        </pc:picChg>
        <pc:picChg chg="add mod">
          <ac:chgData name="Perrine RODIER - Le Nouveau Belier" userId="8d18d86c-7c03-4563-8894-8ee266adb6ca" providerId="ADAL" clId="{36F8484C-CE0B-45F2-98B7-0442D9389B2D}" dt="2025-10-06T10:48:30.058" v="521" actId="1076"/>
          <ac:picMkLst>
            <pc:docMk/>
            <pc:sldMk cId="3431145790" sldId="2147479919"/>
            <ac:picMk id="20" creationId="{EC910C5A-1CA6-7E01-B96A-12A1CD8DA547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292600" cy="719246"/>
          </a:xfrm>
          <a:prstGeom prst="rect">
            <a:avLst/>
          </a:prstGeom>
        </p:spPr>
        <p:txBody>
          <a:bodyPr vert="horz" lIns="138513" tIns="69257" rIns="138513" bIns="69257" rtlCol="0"/>
          <a:lstStyle>
            <a:lvl1pPr algn="l">
              <a:defRPr sz="1800" b="0" i="0">
                <a:latin typeface="Tahoma" panose="020B0604030504040204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5611108" y="0"/>
            <a:ext cx="4292600" cy="719246"/>
          </a:xfrm>
          <a:prstGeom prst="rect">
            <a:avLst/>
          </a:prstGeom>
        </p:spPr>
        <p:txBody>
          <a:bodyPr vert="horz" lIns="138513" tIns="69257" rIns="138513" bIns="69257" rtlCol="0"/>
          <a:lstStyle>
            <a:lvl1pPr algn="r">
              <a:defRPr sz="1800" b="0" i="0">
                <a:latin typeface="Tahoma" panose="020B0604030504040204" pitchFamily="34" charset="0"/>
              </a:defRPr>
            </a:lvl1pPr>
          </a:lstStyle>
          <a:p>
            <a:fld id="{1AF795A4-66A1-43EF-9029-8FAFEFC3FD75}" type="datetimeFigureOut">
              <a:rPr lang="fr-FR" smtClean="0"/>
              <a:pPr/>
              <a:t>06/10/2025</a:t>
            </a:fld>
            <a:endParaRPr lang="fr-FR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54050" y="1792288"/>
            <a:ext cx="8597900" cy="48371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138513" tIns="69257" rIns="138513" bIns="69257" rtlCol="0" anchor="ctr"/>
          <a:lstStyle/>
          <a:p>
            <a:endParaRPr lang="fr-FR" dirty="0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990600" y="6898779"/>
            <a:ext cx="7924800" cy="5644455"/>
          </a:xfrm>
          <a:prstGeom prst="rect">
            <a:avLst/>
          </a:prstGeom>
        </p:spPr>
        <p:txBody>
          <a:bodyPr vert="horz" lIns="138513" tIns="69257" rIns="138513" bIns="69257" rtlCol="0"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13615882"/>
            <a:ext cx="4292600" cy="719244"/>
          </a:xfrm>
          <a:prstGeom prst="rect">
            <a:avLst/>
          </a:prstGeom>
        </p:spPr>
        <p:txBody>
          <a:bodyPr vert="horz" lIns="138513" tIns="69257" rIns="138513" bIns="69257" rtlCol="0" anchor="b"/>
          <a:lstStyle>
            <a:lvl1pPr algn="l">
              <a:defRPr sz="1800" b="0" i="0">
                <a:latin typeface="Tahoma" panose="020B0604030504040204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5611108" y="13615882"/>
            <a:ext cx="4292600" cy="719244"/>
          </a:xfrm>
          <a:prstGeom prst="rect">
            <a:avLst/>
          </a:prstGeom>
        </p:spPr>
        <p:txBody>
          <a:bodyPr vert="horz" lIns="138513" tIns="69257" rIns="138513" bIns="69257" rtlCol="0" anchor="b"/>
          <a:lstStyle>
            <a:lvl1pPr algn="r">
              <a:defRPr sz="1800" b="0" i="0">
                <a:latin typeface="Tahoma" panose="020B0604030504040204" pitchFamily="34" charset="0"/>
              </a:defRPr>
            </a:lvl1pPr>
          </a:lstStyle>
          <a:p>
            <a:fld id="{33D9C152-1E26-4F05-B6D8-64339A8ABC77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74350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Changement nom -&gt; on est plus sur #selection mais #offres </a:t>
            </a:r>
            <a:r>
              <a:rPr lang="fr-FR" dirty="0" err="1"/>
              <a:t>prix&amp;promos</a:t>
            </a:r>
            <a:endParaRPr lang="fr-FR" dirty="0"/>
          </a:p>
          <a:p>
            <a:r>
              <a:rPr lang="fr-FR" dirty="0"/>
              <a:t>Métier en haut de couv dans une barrette dans la couleur du métier</a:t>
            </a:r>
          </a:p>
          <a:p>
            <a:r>
              <a:rPr lang="fr-FR" dirty="0"/>
              <a:t>A2PM en sélection et possiblement en Der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9C152-1E26-4F05-B6D8-64339A8ABC77}" type="slidenum">
              <a:rPr lang="fr-FR" smtClean="0"/>
              <a:pPr/>
              <a:t>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557202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A2PM en sélection et possiblement en Der sur 2 colonnes de prix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9C152-1E26-4F05-B6D8-64339A8ABC77}" type="slidenum">
              <a:rPr lang="fr-FR" smtClean="0"/>
              <a:pPr/>
              <a:t>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614456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9C152-1E26-4F05-B6D8-64339A8ABC77}" type="slidenum">
              <a:rPr lang="fr-FR" smtClean="0"/>
              <a:pPr/>
              <a:t>20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363424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E654F10-9D83-91F8-40BA-112227C2F0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038" y="486457"/>
            <a:ext cx="11591925" cy="529544"/>
          </a:xfrm>
          <a:ln>
            <a:noFill/>
          </a:ln>
        </p:spPr>
        <p:txBody>
          <a:bodyPr/>
          <a:lstStyle>
            <a:lvl1pPr algn="ctr">
              <a:defRPr sz="3200" b="1" i="0" u="none">
                <a:solidFill>
                  <a:schemeClr val="tx1"/>
                </a:solidFill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4C017117-FC70-027A-12B6-04564CA53FE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0038" y="1005114"/>
            <a:ext cx="11591925" cy="257628"/>
          </a:xfrm>
        </p:spPr>
        <p:txBody>
          <a:bodyPr/>
          <a:lstStyle>
            <a:lvl1pPr algn="ctr">
              <a:defRPr sz="1600" cap="all" spc="100" baseline="0">
                <a:solidFill>
                  <a:srgbClr val="D9117E"/>
                </a:solidFill>
              </a:defRPr>
            </a:lvl1pPr>
          </a:lstStyle>
          <a:p>
            <a:pPr lvl="0"/>
            <a:r>
              <a:rPr lang="fr-FR" dirty="0"/>
              <a:t>Sous-titre</a:t>
            </a:r>
          </a:p>
        </p:txBody>
      </p:sp>
      <p:sp>
        <p:nvSpPr>
          <p:cNvPr id="6" name="Espace réservé du texte 8">
            <a:extLst>
              <a:ext uri="{FF2B5EF4-FFF2-40B4-BE49-F238E27FC236}">
                <a16:creationId xmlns:a16="http://schemas.microsoft.com/office/drawing/2014/main" id="{E92AB74B-B116-D016-1197-5DAFFEFECDC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0038" y="1513114"/>
            <a:ext cx="11591925" cy="4328886"/>
          </a:xfrm>
        </p:spPr>
        <p:txBody>
          <a:bodyPr numCol="2" spcCol="36000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4854419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nde phra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A494534-EB81-0A6E-FC87-08323634ED6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911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B0B573E9-B19C-B2A8-8558-B9BD4F8EF5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548" y="1856014"/>
            <a:ext cx="11574415" cy="3093357"/>
          </a:xfrm>
          <a:ln>
            <a:noFill/>
          </a:ln>
        </p:spPr>
        <p:txBody>
          <a:bodyPr anchor="t"/>
          <a:lstStyle>
            <a:lvl1pPr algn="ctr">
              <a:defRPr sz="4400" b="1" i="0" u="none">
                <a:solidFill>
                  <a:schemeClr val="bg1"/>
                </a:solidFill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16" name="Espace réservé du texte 3">
            <a:extLst>
              <a:ext uri="{FF2B5EF4-FFF2-40B4-BE49-F238E27FC236}">
                <a16:creationId xmlns:a16="http://schemas.microsoft.com/office/drawing/2014/main" id="{C6F9DF81-BFB0-4BD9-CD06-E4E9C38B0E4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0037" y="1621832"/>
            <a:ext cx="11574415" cy="257628"/>
          </a:xfrm>
        </p:spPr>
        <p:txBody>
          <a:bodyPr anchor="b"/>
          <a:lstStyle>
            <a:lvl1pPr algn="ctr">
              <a:defRPr sz="1600" cap="all" spc="100" baseline="0">
                <a:solidFill>
                  <a:srgbClr val="FBEC13"/>
                </a:solidFill>
              </a:defRPr>
            </a:lvl1pPr>
          </a:lstStyle>
          <a:p>
            <a:pPr lvl="0"/>
            <a:r>
              <a:rPr lang="fr-FR" dirty="0"/>
              <a:t>Sous-titre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EBA56615-667C-5662-ABA2-FCC9A94E37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548" y="5953125"/>
            <a:ext cx="1041545" cy="698637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25E798F7-B640-2217-60E8-8FE4F30AB5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416" t="27622" r="12178" b="22378"/>
          <a:stretch/>
        </p:blipFill>
        <p:spPr>
          <a:xfrm>
            <a:off x="4994947" y="4763588"/>
            <a:ext cx="2202105" cy="2094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7679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re et contenu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A494534-EB81-0A6E-FC87-08323634ED6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911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B0B573E9-B19C-B2A8-8558-B9BD4F8EF5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320" y="1986643"/>
            <a:ext cx="10532870" cy="3093357"/>
          </a:xfrm>
          <a:ln>
            <a:noFill/>
          </a:ln>
        </p:spPr>
        <p:txBody>
          <a:bodyPr anchor="t"/>
          <a:lstStyle>
            <a:lvl1pPr algn="ctr">
              <a:defRPr sz="4400" b="1" i="0" u="none">
                <a:solidFill>
                  <a:schemeClr val="bg1"/>
                </a:solidFill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EBA56615-667C-5662-ABA2-FCC9A94E37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548" y="5953125"/>
            <a:ext cx="1041545" cy="698637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F6244289-1483-36ED-51C5-4E8DDA67671D}"/>
              </a:ext>
            </a:extLst>
          </p:cNvPr>
          <p:cNvSpPr txBox="1"/>
          <p:nvPr userDrawn="1"/>
        </p:nvSpPr>
        <p:spPr>
          <a:xfrm>
            <a:off x="5635000" y="937804"/>
            <a:ext cx="299519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0" b="1" i="0" dirty="0">
                <a:solidFill>
                  <a:srgbClr val="FBEC13"/>
                </a:solidFill>
                <a:latin typeface="Georgia" panose="02040502050405020303" pitchFamily="18" charset="0"/>
              </a:rPr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16262082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presen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>
            <a:extLst>
              <a:ext uri="{FF2B5EF4-FFF2-40B4-BE49-F238E27FC236}">
                <a16:creationId xmlns:a16="http://schemas.microsoft.com/office/drawing/2014/main" id="{205C3503-81F6-F908-8148-AA5DB58571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381" b="22705"/>
          <a:stretch/>
        </p:blipFill>
        <p:spPr>
          <a:xfrm rot="10800000">
            <a:off x="6887215" y="-1"/>
            <a:ext cx="5304785" cy="5300935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300036" y="2535964"/>
            <a:ext cx="11591925" cy="893036"/>
          </a:xfrm>
        </p:spPr>
        <p:txBody>
          <a:bodyPr anchor="t"/>
          <a:lstStyle>
            <a:lvl1pPr>
              <a:defRPr sz="6600" b="1" i="0" cap="none" baseline="0"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r-FR" dirty="0"/>
              <a:t>Titre de la présentation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300039" y="2346451"/>
            <a:ext cx="11591924" cy="386916"/>
          </a:xfrm>
        </p:spPr>
        <p:txBody>
          <a:bodyPr/>
          <a:lstStyle>
            <a:lvl1pPr marL="0" indent="0" algn="ctr">
              <a:buNone/>
              <a:defRPr sz="2000" b="1" i="0" cap="all" baseline="0">
                <a:solidFill>
                  <a:srgbClr val="D9117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/>
              <a:t>SUR-TITRES DU MASQUE</a:t>
            </a:r>
          </a:p>
        </p:txBody>
      </p:sp>
      <p:sp>
        <p:nvSpPr>
          <p:cNvPr id="10" name="Espace réservé pour une image  9">
            <a:extLst>
              <a:ext uri="{FF2B5EF4-FFF2-40B4-BE49-F238E27FC236}">
                <a16:creationId xmlns:a16="http://schemas.microsoft.com/office/drawing/2014/main" id="{7CAE4518-7F82-8431-90A1-1A4973FE352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810919" y="3640011"/>
            <a:ext cx="2570162" cy="1535112"/>
          </a:xfrm>
        </p:spPr>
        <p:txBody>
          <a:bodyPr anchor="ctr"/>
          <a:lstStyle>
            <a:lvl1pPr algn="ctr"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fr-FR" dirty="0"/>
              <a:t>Logo client </a:t>
            </a:r>
            <a:br>
              <a:rPr lang="fr-FR" dirty="0"/>
            </a:br>
            <a:r>
              <a:rPr lang="fr-FR" dirty="0"/>
              <a:t>à insérer ici</a:t>
            </a:r>
          </a:p>
        </p:txBody>
      </p:sp>
    </p:spTree>
    <p:extLst>
      <p:ext uri="{BB962C8B-B14F-4D97-AF65-F5344CB8AC3E}">
        <p14:creationId xmlns:p14="http://schemas.microsoft.com/office/powerpoint/2010/main" val="24517261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16">
            <a:extLst>
              <a:ext uri="{FF2B5EF4-FFF2-40B4-BE49-F238E27FC236}">
                <a16:creationId xmlns:a16="http://schemas.microsoft.com/office/drawing/2014/main" id="{DB201569-E60C-97FE-52AC-C68E962EF2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144" t="19518" r="27990" b="19425"/>
          <a:stretch/>
        </p:blipFill>
        <p:spPr>
          <a:xfrm>
            <a:off x="7565571" y="1"/>
            <a:ext cx="4626429" cy="5243972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300038" y="3429000"/>
            <a:ext cx="11514010" cy="1893385"/>
          </a:xfrm>
        </p:spPr>
        <p:txBody>
          <a:bodyPr lIns="0" tIns="0" rIns="0" bIns="0" anchor="b"/>
          <a:lstStyle>
            <a:lvl1pPr algn="l">
              <a:lnSpc>
                <a:spcPts val="7860"/>
              </a:lnSpc>
              <a:defRPr sz="8800" b="1" cap="none" baseline="0">
                <a:solidFill>
                  <a:schemeClr val="bg2">
                    <a:lumMod val="10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r>
              <a:rPr lang="fr-FR" dirty="0"/>
              <a:t>Titre de </a:t>
            </a:r>
            <a:br>
              <a:rPr lang="fr-FR" dirty="0"/>
            </a:br>
            <a:r>
              <a:rPr lang="fr-FR" dirty="0"/>
              <a:t>la section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 hasCustomPrompt="1"/>
          </p:nvPr>
        </p:nvSpPr>
        <p:spPr>
          <a:xfrm>
            <a:off x="300038" y="5243972"/>
            <a:ext cx="11587162" cy="395073"/>
          </a:xfrm>
        </p:spPr>
        <p:txBody>
          <a:bodyPr lIns="0" tIns="0" rIns="0" bIns="0" anchor="t"/>
          <a:lstStyle>
            <a:lvl1pPr marL="0" indent="0">
              <a:buNone/>
              <a:defRPr sz="1800" b="1" cap="all" baseline="0">
                <a:solidFill>
                  <a:srgbClr val="D9117E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Sous-titre de la section</a:t>
            </a:r>
          </a:p>
        </p:txBody>
      </p:sp>
    </p:spTree>
    <p:extLst>
      <p:ext uri="{BB962C8B-B14F-4D97-AF65-F5344CB8AC3E}">
        <p14:creationId xmlns:p14="http://schemas.microsoft.com/office/powerpoint/2010/main" val="34537958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89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00038" y="486457"/>
            <a:ext cx="11591925" cy="529544"/>
          </a:xfrm>
          <a:ln>
            <a:noFill/>
          </a:ln>
        </p:spPr>
        <p:txBody>
          <a:bodyPr/>
          <a:lstStyle>
            <a:lvl1pPr algn="ctr">
              <a:defRPr sz="3200" b="1" i="0" u="none">
                <a:solidFill>
                  <a:schemeClr val="tx1"/>
                </a:solidFill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A2367062-BAAF-03C1-2F8E-D2954B192B9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68853" y="1513115"/>
            <a:ext cx="9854293" cy="2089482"/>
          </a:xfrm>
        </p:spPr>
        <p:txBody>
          <a:bodyPr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826C80F1-D077-AC5A-5E2F-8FCB310327B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0038" y="1005114"/>
            <a:ext cx="11591925" cy="257628"/>
          </a:xfrm>
        </p:spPr>
        <p:txBody>
          <a:bodyPr/>
          <a:lstStyle>
            <a:lvl1pPr algn="ctr">
              <a:defRPr sz="1600" cap="all" spc="100" baseline="0">
                <a:solidFill>
                  <a:srgbClr val="D9117E"/>
                </a:solidFill>
              </a:defRPr>
            </a:lvl1pPr>
          </a:lstStyle>
          <a:p>
            <a:pPr lvl="0"/>
            <a:r>
              <a:rPr lang="fr-FR" dirty="0"/>
              <a:t>Sous-titre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0ED342DB-11A0-9C43-3B77-3246F540E39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00038" y="4598377"/>
            <a:ext cx="3692037" cy="1243623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8" name="Espace réservé du texte 6">
            <a:extLst>
              <a:ext uri="{FF2B5EF4-FFF2-40B4-BE49-F238E27FC236}">
                <a16:creationId xmlns:a16="http://schemas.microsoft.com/office/drawing/2014/main" id="{160EF6EC-07C5-50B3-EBAD-23F6AD691CA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256026" y="4598377"/>
            <a:ext cx="3692037" cy="1243623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0" name="Espace réservé du texte 6">
            <a:extLst>
              <a:ext uri="{FF2B5EF4-FFF2-40B4-BE49-F238E27FC236}">
                <a16:creationId xmlns:a16="http://schemas.microsoft.com/office/drawing/2014/main" id="{26FC5C49-184D-0FE3-D477-33E827ED240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212015" y="4598377"/>
            <a:ext cx="3692037" cy="1243623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9280801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E654F10-9D83-91F8-40BA-112227C2F0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038" y="486457"/>
            <a:ext cx="11591925" cy="529544"/>
          </a:xfrm>
          <a:ln>
            <a:noFill/>
          </a:ln>
        </p:spPr>
        <p:txBody>
          <a:bodyPr/>
          <a:lstStyle>
            <a:lvl1pPr algn="ctr">
              <a:defRPr sz="3200" b="1" i="0" u="none">
                <a:solidFill>
                  <a:schemeClr val="tx1"/>
                </a:solidFill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4C017117-FC70-027A-12B6-04564CA53FE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0038" y="1005114"/>
            <a:ext cx="11591925" cy="257628"/>
          </a:xfrm>
        </p:spPr>
        <p:txBody>
          <a:bodyPr/>
          <a:lstStyle>
            <a:lvl1pPr algn="ctr">
              <a:defRPr sz="1600" cap="all" spc="100" baseline="0">
                <a:solidFill>
                  <a:srgbClr val="D9117E"/>
                </a:solidFill>
              </a:defRPr>
            </a:lvl1pPr>
          </a:lstStyle>
          <a:p>
            <a:pPr lvl="0"/>
            <a:r>
              <a:rPr lang="fr-FR" dirty="0"/>
              <a:t>Sous-titre</a:t>
            </a:r>
          </a:p>
        </p:txBody>
      </p:sp>
      <p:sp>
        <p:nvSpPr>
          <p:cNvPr id="8" name="Espace réservé du tableau 5">
            <a:extLst>
              <a:ext uri="{FF2B5EF4-FFF2-40B4-BE49-F238E27FC236}">
                <a16:creationId xmlns:a16="http://schemas.microsoft.com/office/drawing/2014/main" id="{AB914D5F-A063-789C-B4B0-88D93B39F12F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750888" y="1376363"/>
            <a:ext cx="10690225" cy="4465637"/>
          </a:xfrm>
        </p:spPr>
        <p:txBody>
          <a:bodyPr anchor="ctr"/>
          <a:lstStyle>
            <a:lvl1pPr algn="ctr"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fr-FR"/>
              <a:t>Cliquez sur l'icône pour ajouter un tableau</a:t>
            </a:r>
          </a:p>
        </p:txBody>
      </p:sp>
    </p:spTree>
    <p:extLst>
      <p:ext uri="{BB962C8B-B14F-4D97-AF65-F5344CB8AC3E}">
        <p14:creationId xmlns:p14="http://schemas.microsoft.com/office/powerpoint/2010/main" val="36685140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16">
            <a:extLst>
              <a:ext uri="{FF2B5EF4-FFF2-40B4-BE49-F238E27FC236}">
                <a16:creationId xmlns:a16="http://schemas.microsoft.com/office/drawing/2014/main" id="{FCCC2473-4A4B-B9E1-B78C-666559A605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9524" t="72966"/>
          <a:stretch/>
        </p:blipFill>
        <p:spPr>
          <a:xfrm rot="5400000">
            <a:off x="10219985" y="128929"/>
            <a:ext cx="2090058" cy="1853971"/>
          </a:xfrm>
          <a:prstGeom prst="rect">
            <a:avLst/>
          </a:prstGeom>
        </p:spPr>
      </p:pic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F2B536A5-5808-3CF8-5E45-FFD66EF5B0B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012599" y="1481139"/>
            <a:ext cx="2100262" cy="3014662"/>
          </a:xfrm>
          <a:pattFill prst="wdDnDiag">
            <a:fgClr>
              <a:schemeClr val="bg1">
                <a:lumMod val="95000"/>
              </a:schemeClr>
            </a:fgClr>
            <a:bgClr>
              <a:schemeClr val="bg1"/>
            </a:bgClr>
          </a:pattFill>
          <a:effectLst>
            <a:outerShdw blurRad="139700" dist="101600" dir="8280000" algn="ctr" rotWithShape="0">
              <a:srgbClr val="000000">
                <a:alpha val="57000"/>
              </a:srgbClr>
            </a:outerShdw>
          </a:effectLst>
        </p:spPr>
        <p:txBody>
          <a:bodyPr anchor="ctr"/>
          <a:lstStyle>
            <a:lvl1pPr algn="ctr"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fr-FR" dirty="0"/>
              <a:t>Visuel à insérer ici</a:t>
            </a:r>
          </a:p>
        </p:txBody>
      </p:sp>
      <p:sp>
        <p:nvSpPr>
          <p:cNvPr id="6" name="Espace réservé pour une image  4">
            <a:extLst>
              <a:ext uri="{FF2B5EF4-FFF2-40B4-BE49-F238E27FC236}">
                <a16:creationId xmlns:a16="http://schemas.microsoft.com/office/drawing/2014/main" id="{EE0BB363-6214-1183-DD20-6D8DFBBFB23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3690486" y="1481139"/>
            <a:ext cx="2100262" cy="3014662"/>
          </a:xfrm>
          <a:pattFill prst="wdDnDiag">
            <a:fgClr>
              <a:schemeClr val="bg1">
                <a:lumMod val="95000"/>
              </a:schemeClr>
            </a:fgClr>
            <a:bgClr>
              <a:schemeClr val="bg1"/>
            </a:bgClr>
          </a:pattFill>
          <a:effectLst>
            <a:outerShdw blurRad="139700" dist="101600" dir="8280000" algn="ctr" rotWithShape="0">
              <a:srgbClr val="000000">
                <a:alpha val="57000"/>
              </a:srgbClr>
            </a:outerShdw>
          </a:effectLst>
        </p:spPr>
        <p:txBody>
          <a:bodyPr anchor="ctr"/>
          <a:lstStyle>
            <a:lvl1pPr algn="ctr"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fr-FR" dirty="0"/>
              <a:t>Visuel à insérer ici</a:t>
            </a:r>
          </a:p>
        </p:txBody>
      </p:sp>
      <p:sp>
        <p:nvSpPr>
          <p:cNvPr id="7" name="Espace réservé pour une image  4">
            <a:extLst>
              <a:ext uri="{FF2B5EF4-FFF2-40B4-BE49-F238E27FC236}">
                <a16:creationId xmlns:a16="http://schemas.microsoft.com/office/drawing/2014/main" id="{FB126137-739F-961C-C625-5221CC78DEE4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368373" y="1481139"/>
            <a:ext cx="2100262" cy="3014662"/>
          </a:xfrm>
          <a:pattFill prst="wdDnDiag">
            <a:fgClr>
              <a:schemeClr val="bg1">
                <a:lumMod val="95000"/>
              </a:schemeClr>
            </a:fgClr>
            <a:bgClr>
              <a:schemeClr val="bg1"/>
            </a:bgClr>
          </a:pattFill>
          <a:effectLst>
            <a:outerShdw blurRad="139700" dist="101600" dir="8280000" algn="ctr" rotWithShape="0">
              <a:srgbClr val="000000">
                <a:alpha val="57000"/>
              </a:srgbClr>
            </a:outerShdw>
          </a:effectLst>
        </p:spPr>
        <p:txBody>
          <a:bodyPr anchor="ctr"/>
          <a:lstStyle>
            <a:lvl1pPr algn="ctr"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fr-FR" dirty="0"/>
              <a:t>Visuel à insérer ici</a:t>
            </a:r>
          </a:p>
        </p:txBody>
      </p:sp>
      <p:sp>
        <p:nvSpPr>
          <p:cNvPr id="8" name="Espace réservé pour une image  4">
            <a:extLst>
              <a:ext uri="{FF2B5EF4-FFF2-40B4-BE49-F238E27FC236}">
                <a16:creationId xmlns:a16="http://schemas.microsoft.com/office/drawing/2014/main" id="{4016B80F-F35A-43F1-9FFA-CE866D0EB367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9046260" y="1481139"/>
            <a:ext cx="2100262" cy="3014662"/>
          </a:xfrm>
          <a:pattFill prst="wdDnDiag">
            <a:fgClr>
              <a:schemeClr val="bg1">
                <a:lumMod val="95000"/>
              </a:schemeClr>
            </a:fgClr>
            <a:bgClr>
              <a:schemeClr val="bg1"/>
            </a:bgClr>
          </a:pattFill>
          <a:effectLst>
            <a:outerShdw blurRad="139700" dist="101600" dir="8280000" algn="ctr" rotWithShape="0">
              <a:srgbClr val="000000">
                <a:alpha val="57000"/>
              </a:srgbClr>
            </a:outerShdw>
          </a:effectLst>
        </p:spPr>
        <p:txBody>
          <a:bodyPr anchor="ctr"/>
          <a:lstStyle>
            <a:lvl1pPr algn="ctr"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fr-FR" dirty="0"/>
              <a:t>Visuel à insérer ici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B37C910B-F47D-09C7-636F-F78CCACE591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12825" y="4757056"/>
            <a:ext cx="2100263" cy="1084943"/>
          </a:xfrm>
        </p:spPr>
        <p:txBody>
          <a:bodyPr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2" name="Espace réservé du texte 10">
            <a:extLst>
              <a:ext uri="{FF2B5EF4-FFF2-40B4-BE49-F238E27FC236}">
                <a16:creationId xmlns:a16="http://schemas.microsoft.com/office/drawing/2014/main" id="{C5F66780-5F66-40C6-F0CD-DBD9CB19B56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690485" y="4757057"/>
            <a:ext cx="2100263" cy="1084943"/>
          </a:xfrm>
        </p:spPr>
        <p:txBody>
          <a:bodyPr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3" name="Espace réservé du texte 10">
            <a:extLst>
              <a:ext uri="{FF2B5EF4-FFF2-40B4-BE49-F238E27FC236}">
                <a16:creationId xmlns:a16="http://schemas.microsoft.com/office/drawing/2014/main" id="{F68F82DE-2693-AD98-B95F-D0F0742EE38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346599" y="4757057"/>
            <a:ext cx="2100263" cy="1084943"/>
          </a:xfrm>
        </p:spPr>
        <p:txBody>
          <a:bodyPr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:a16="http://schemas.microsoft.com/office/drawing/2014/main" id="{F8606E93-09A0-BB0F-FCE3-69F1A1CE46BB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046256" y="4757057"/>
            <a:ext cx="2100263" cy="1084943"/>
          </a:xfrm>
        </p:spPr>
        <p:txBody>
          <a:bodyPr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B0B573E9-B19C-B2A8-8558-B9BD4F8EF5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038" y="486457"/>
            <a:ext cx="11591925" cy="529544"/>
          </a:xfrm>
          <a:ln>
            <a:noFill/>
          </a:ln>
        </p:spPr>
        <p:txBody>
          <a:bodyPr/>
          <a:lstStyle>
            <a:lvl1pPr algn="ctr">
              <a:defRPr sz="3200" b="1" i="0" u="none">
                <a:solidFill>
                  <a:schemeClr val="tx1"/>
                </a:solidFill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16" name="Espace réservé du texte 3">
            <a:extLst>
              <a:ext uri="{FF2B5EF4-FFF2-40B4-BE49-F238E27FC236}">
                <a16:creationId xmlns:a16="http://schemas.microsoft.com/office/drawing/2014/main" id="{C6F9DF81-BFB0-4BD9-CD06-E4E9C38B0E4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0038" y="1005114"/>
            <a:ext cx="11591925" cy="257628"/>
          </a:xfrm>
        </p:spPr>
        <p:txBody>
          <a:bodyPr/>
          <a:lstStyle>
            <a:lvl1pPr algn="ctr">
              <a:defRPr sz="1600" cap="all" spc="100" baseline="0">
                <a:solidFill>
                  <a:srgbClr val="D9117E"/>
                </a:solidFill>
              </a:defRPr>
            </a:lvl1pPr>
          </a:lstStyle>
          <a:p>
            <a:pPr lvl="0"/>
            <a:r>
              <a:rPr lang="fr-FR" dirty="0"/>
              <a:t>Sous-titre</a:t>
            </a:r>
          </a:p>
        </p:txBody>
      </p:sp>
    </p:spTree>
    <p:extLst>
      <p:ext uri="{BB962C8B-B14F-4D97-AF65-F5344CB8AC3E}">
        <p14:creationId xmlns:p14="http://schemas.microsoft.com/office/powerpoint/2010/main" val="32990873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08F31489-C00C-9C7E-4DA8-0D22ED6339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416" t="27622" r="5570" b="22378"/>
          <a:stretch/>
        </p:blipFill>
        <p:spPr>
          <a:xfrm rot="10800000">
            <a:off x="7938356" y="0"/>
            <a:ext cx="3953607" cy="3429000"/>
          </a:xfrm>
          <a:prstGeom prst="rect">
            <a:avLst/>
          </a:prstGeom>
        </p:spPr>
      </p:pic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F2B536A5-5808-3CF8-5E45-FFD66EF5B0B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" y="0"/>
            <a:ext cx="4064399" cy="6858000"/>
          </a:xfrm>
          <a:pattFill prst="wdDnDiag">
            <a:fgClr>
              <a:schemeClr val="bg1">
                <a:lumMod val="95000"/>
              </a:schemeClr>
            </a:fgClr>
            <a:bgClr>
              <a:schemeClr val="bg1"/>
            </a:bgClr>
          </a:pattFill>
          <a:effectLst/>
        </p:spPr>
        <p:txBody>
          <a:bodyPr anchor="ctr"/>
          <a:lstStyle>
            <a:lvl1pPr algn="ctr"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fr-FR" dirty="0"/>
              <a:t>Visuel d’ambiance ou illustratif du sujet </a:t>
            </a:r>
            <a:br>
              <a:rPr lang="fr-FR" dirty="0"/>
            </a:br>
            <a:r>
              <a:rPr lang="fr-FR" dirty="0"/>
              <a:t>à insérer ici</a:t>
            </a:r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B0B573E9-B19C-B2A8-8558-B9BD4F8EF5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3354" y="1233804"/>
            <a:ext cx="7038609" cy="529544"/>
          </a:xfrm>
          <a:ln>
            <a:noFill/>
          </a:ln>
        </p:spPr>
        <p:txBody>
          <a:bodyPr/>
          <a:lstStyle>
            <a:lvl1pPr algn="l">
              <a:defRPr sz="3200" b="1" i="0" u="none">
                <a:solidFill>
                  <a:schemeClr val="tx1"/>
                </a:solidFill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16" name="Espace réservé du texte 3">
            <a:extLst>
              <a:ext uri="{FF2B5EF4-FFF2-40B4-BE49-F238E27FC236}">
                <a16:creationId xmlns:a16="http://schemas.microsoft.com/office/drawing/2014/main" id="{C6F9DF81-BFB0-4BD9-CD06-E4E9C38B0E4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53354" y="1752461"/>
            <a:ext cx="7038609" cy="257628"/>
          </a:xfrm>
        </p:spPr>
        <p:txBody>
          <a:bodyPr/>
          <a:lstStyle>
            <a:lvl1pPr algn="l">
              <a:defRPr sz="1600" cap="all" spc="100" baseline="0">
                <a:solidFill>
                  <a:srgbClr val="D9117E"/>
                </a:solidFill>
              </a:defRPr>
            </a:lvl1pPr>
          </a:lstStyle>
          <a:p>
            <a:pPr lvl="0"/>
            <a:r>
              <a:rPr lang="fr-FR" dirty="0"/>
              <a:t>Sous-titre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9C2236C2-7C99-0635-DCCB-397FE1EB93D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853354" y="2145935"/>
            <a:ext cx="7038609" cy="42545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664698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+ visuel horizont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8CBAF926-0A1D-A047-D854-D5A5FD4F68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9524" t="72966"/>
          <a:stretch/>
        </p:blipFill>
        <p:spPr>
          <a:xfrm rot="5400000">
            <a:off x="10360230" y="109649"/>
            <a:ext cx="1941417" cy="1722120"/>
          </a:xfrm>
          <a:prstGeom prst="rect">
            <a:avLst/>
          </a:prstGeom>
        </p:spPr>
      </p:pic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E1084653-6E0F-BE84-9B9A-98A48352CCD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00039" y="476249"/>
            <a:ext cx="11591264" cy="3799772"/>
          </a:xfrm>
          <a:pattFill prst="wdDnDiag">
            <a:fgClr>
              <a:schemeClr val="bg1">
                <a:lumMod val="9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fr-FR" dirty="0"/>
              <a:t>Visuel à insérer ici !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3724F389-276E-D8C5-0909-D1D88EA6EF0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270248" y="4522762"/>
            <a:ext cx="7621715" cy="1648421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E227B422-4B47-9BCE-E498-D6A9B3FFDF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038" y="4522763"/>
            <a:ext cx="3480654" cy="989625"/>
          </a:xfrm>
          <a:ln>
            <a:noFill/>
          </a:ln>
        </p:spPr>
        <p:txBody>
          <a:bodyPr/>
          <a:lstStyle>
            <a:lvl1pPr algn="l">
              <a:defRPr sz="3200" b="1" i="0" u="none">
                <a:solidFill>
                  <a:schemeClr val="tx1"/>
                </a:solidFill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8" name="Espace réservé du texte 3">
            <a:extLst>
              <a:ext uri="{FF2B5EF4-FFF2-40B4-BE49-F238E27FC236}">
                <a16:creationId xmlns:a16="http://schemas.microsoft.com/office/drawing/2014/main" id="{011DCF7F-388F-91C7-8F04-B4DE58FCF7D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0038" y="5501501"/>
            <a:ext cx="3480654" cy="257628"/>
          </a:xfrm>
        </p:spPr>
        <p:txBody>
          <a:bodyPr/>
          <a:lstStyle>
            <a:lvl1pPr algn="l">
              <a:defRPr sz="1600" cap="all" spc="100" baseline="0">
                <a:solidFill>
                  <a:srgbClr val="D9117E"/>
                </a:solidFill>
              </a:defRPr>
            </a:lvl1pPr>
          </a:lstStyle>
          <a:p>
            <a:pPr lvl="0"/>
            <a:r>
              <a:rPr lang="fr-FR" dirty="0"/>
              <a:t>Sous-titre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C4425AD-6CEF-9CFB-91FF-75DC7DCD0BCA}"/>
              </a:ext>
            </a:extLst>
          </p:cNvPr>
          <p:cNvSpPr/>
          <p:nvPr userDrawn="1"/>
        </p:nvSpPr>
        <p:spPr>
          <a:xfrm>
            <a:off x="296864" y="4278815"/>
            <a:ext cx="11591264" cy="45719"/>
          </a:xfrm>
          <a:prstGeom prst="rect">
            <a:avLst/>
          </a:prstGeom>
          <a:solidFill>
            <a:srgbClr val="FBEC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708998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A494534-EB81-0A6E-FC87-08323634ED6B}"/>
              </a:ext>
            </a:extLst>
          </p:cNvPr>
          <p:cNvSpPr/>
          <p:nvPr userDrawn="1"/>
        </p:nvSpPr>
        <p:spPr>
          <a:xfrm>
            <a:off x="4064400" y="0"/>
            <a:ext cx="4063202" cy="6858000"/>
          </a:xfrm>
          <a:prstGeom prst="rect">
            <a:avLst/>
          </a:prstGeom>
          <a:solidFill>
            <a:srgbClr val="D911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F2B536A5-5808-3CF8-5E45-FFD66EF5B0B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127601" y="0"/>
            <a:ext cx="4064399" cy="6858000"/>
          </a:xfrm>
          <a:pattFill prst="wdDnDiag">
            <a:fgClr>
              <a:schemeClr val="bg1">
                <a:lumMod val="95000"/>
              </a:schemeClr>
            </a:fgClr>
            <a:bgClr>
              <a:schemeClr val="bg1"/>
            </a:bgClr>
          </a:pattFill>
          <a:effectLst/>
        </p:spPr>
        <p:txBody>
          <a:bodyPr anchor="ctr"/>
          <a:lstStyle>
            <a:lvl1pPr algn="ctr"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fr-FR" dirty="0"/>
              <a:t>Visuel d’ambiance ou illustratif du sujet </a:t>
            </a:r>
            <a:br>
              <a:rPr lang="fr-FR" dirty="0"/>
            </a:br>
            <a:r>
              <a:rPr lang="fr-FR" dirty="0"/>
              <a:t>à insérer ici</a:t>
            </a:r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B0B573E9-B19C-B2A8-8558-B9BD4F8EF5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038" y="773723"/>
            <a:ext cx="3480654" cy="989625"/>
          </a:xfrm>
          <a:ln>
            <a:noFill/>
          </a:ln>
        </p:spPr>
        <p:txBody>
          <a:bodyPr/>
          <a:lstStyle>
            <a:lvl1pPr algn="l">
              <a:defRPr sz="3200" b="1" i="0" u="none">
                <a:solidFill>
                  <a:schemeClr val="tx1"/>
                </a:solidFill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16" name="Espace réservé du texte 3">
            <a:extLst>
              <a:ext uri="{FF2B5EF4-FFF2-40B4-BE49-F238E27FC236}">
                <a16:creationId xmlns:a16="http://schemas.microsoft.com/office/drawing/2014/main" id="{C6F9DF81-BFB0-4BD9-CD06-E4E9C38B0E4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0038" y="1752461"/>
            <a:ext cx="3480654" cy="257628"/>
          </a:xfrm>
        </p:spPr>
        <p:txBody>
          <a:bodyPr/>
          <a:lstStyle>
            <a:lvl1pPr algn="l">
              <a:defRPr sz="1600" cap="all" spc="100" baseline="0">
                <a:solidFill>
                  <a:srgbClr val="D9117E"/>
                </a:solidFill>
              </a:defRPr>
            </a:lvl1pPr>
          </a:lstStyle>
          <a:p>
            <a:pPr lvl="0"/>
            <a:r>
              <a:rPr lang="fr-FR" dirty="0"/>
              <a:t>Sous-titre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9C2236C2-7C99-0635-DCCB-397FE1EB93D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00038" y="2145935"/>
            <a:ext cx="3480654" cy="3305296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49400234-655F-726B-9909-4A5C1E6C0A5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521569" y="1004180"/>
            <a:ext cx="2303584" cy="9787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8" name="Espace réservé du texte 5">
            <a:extLst>
              <a:ext uri="{FF2B5EF4-FFF2-40B4-BE49-F238E27FC236}">
                <a16:creationId xmlns:a16="http://schemas.microsoft.com/office/drawing/2014/main" id="{9EDF0AA0-32EB-B9D4-A71B-0D8FF857DEE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521569" y="2231404"/>
            <a:ext cx="2303584" cy="9787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76FDA99B-BAF6-80FC-A430-B25A35DC21C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521569" y="3445894"/>
            <a:ext cx="2303584" cy="9787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78078AA6-F9F6-FD4F-1560-512EC574241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521569" y="4686761"/>
            <a:ext cx="2303584" cy="9787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3479470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300038" y="511261"/>
            <a:ext cx="11591924" cy="758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dirty="0"/>
              <a:t>Titre</a:t>
            </a:r>
          </a:p>
        </p:txBody>
      </p:sp>
      <p:sp>
        <p:nvSpPr>
          <p:cNvPr id="1027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300037" y="1415143"/>
            <a:ext cx="11591925" cy="4417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dirty="0"/>
              <a:t>Texte du masque (pour passer aux autres styles de texte de la présentation (</a:t>
            </a:r>
            <a:r>
              <a:rPr lang="fr-FR" altLang="fr-FR" dirty="0" err="1"/>
              <a:t>pomme+Y</a:t>
            </a:r>
            <a:r>
              <a:rPr lang="fr-FR" altLang="fr-FR" dirty="0"/>
              <a:t>)</a:t>
            </a:r>
          </a:p>
          <a:p>
            <a:pPr lvl="1"/>
            <a:r>
              <a:rPr lang="fr-FR" altLang="fr-FR" dirty="0"/>
              <a:t>Deuxième niveau</a:t>
            </a:r>
          </a:p>
          <a:p>
            <a:pPr lvl="2"/>
            <a:r>
              <a:rPr lang="fr-FR" altLang="fr-FR" dirty="0"/>
              <a:t>Troisième niveau</a:t>
            </a:r>
          </a:p>
          <a:p>
            <a:pPr lvl="3"/>
            <a:r>
              <a:rPr lang="fr-FR" altLang="fr-FR" dirty="0"/>
              <a:t>Quatrième niveau</a:t>
            </a:r>
          </a:p>
          <a:p>
            <a:pPr lvl="4"/>
            <a:r>
              <a:rPr lang="fr-FR" altLang="fr-FR" dirty="0"/>
              <a:t>Cinquième niveau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BFB6DDD0-19CC-4715-CC85-F6EB015D3944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548" y="5953125"/>
            <a:ext cx="1041545" cy="698637"/>
          </a:xfrm>
          <a:prstGeom prst="rect">
            <a:avLst/>
          </a:prstGeom>
        </p:spPr>
      </p:pic>
      <p:sp>
        <p:nvSpPr>
          <p:cNvPr id="2" name="Freihandform: Form 7">
            <a:extLst>
              <a:ext uri="{FF2B5EF4-FFF2-40B4-BE49-F238E27FC236}">
                <a16:creationId xmlns:a16="http://schemas.microsoft.com/office/drawing/2014/main" id="{973CECFC-44A1-EE0B-6C7E-D09E895F29E5}"/>
              </a:ext>
            </a:extLst>
          </p:cNvPr>
          <p:cNvSpPr>
            <a:spLocks/>
          </p:cNvSpPr>
          <p:nvPr userDrawn="1"/>
        </p:nvSpPr>
        <p:spPr bwMode="auto">
          <a:xfrm>
            <a:off x="10348322" y="6329191"/>
            <a:ext cx="1843678" cy="528810"/>
          </a:xfrm>
          <a:custGeom>
            <a:avLst/>
            <a:gdLst>
              <a:gd name="connsiteX0" fmla="*/ 1843678 w 1843678"/>
              <a:gd name="connsiteY0" fmla="*/ 0 h 528810"/>
              <a:gd name="connsiteX1" fmla="*/ 1843678 w 1843678"/>
              <a:gd name="connsiteY1" fmla="*/ 528810 h 528810"/>
              <a:gd name="connsiteX2" fmla="*/ 0 w 1843678"/>
              <a:gd name="connsiteY2" fmla="*/ 528810 h 528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43678" h="528810">
                <a:moveTo>
                  <a:pt x="1843678" y="0"/>
                </a:moveTo>
                <a:lnTo>
                  <a:pt x="1843678" y="528810"/>
                </a:lnTo>
                <a:lnTo>
                  <a:pt x="0" y="528810"/>
                </a:lnTo>
                <a:close/>
              </a:path>
            </a:pathLst>
          </a:custGeom>
          <a:solidFill>
            <a:srgbClr val="FFE500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de-DE" dirty="0">
              <a:latin typeface="Avenir Next LT Pro" panose="020B0504020202020204" pitchFamily="34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99C86B4-132F-C397-3A6B-FEA69870228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18193" y="6055569"/>
            <a:ext cx="682771" cy="582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7940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62" r:id="rId2"/>
    <p:sldLayoutId id="2147483663" r:id="rId3"/>
    <p:sldLayoutId id="2147483661" r:id="rId4"/>
    <p:sldLayoutId id="2147483706" r:id="rId5"/>
    <p:sldLayoutId id="2147483688" r:id="rId6"/>
    <p:sldLayoutId id="2147483689" r:id="rId7"/>
    <p:sldLayoutId id="2147483697" r:id="rId8"/>
    <p:sldLayoutId id="2147483690" r:id="rId9"/>
    <p:sldLayoutId id="2147483701" r:id="rId10"/>
    <p:sldLayoutId id="2147483702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b="1" i="0" kern="1200">
          <a:solidFill>
            <a:schemeClr val="tx1"/>
          </a:solidFill>
          <a:latin typeface="Georgia" panose="02040502050405020303" pitchFamily="18" charset="0"/>
          <a:ea typeface="Tahoma" panose="020B0604030504040204" pitchFamily="34" charset="0"/>
          <a:cs typeface="Tahoma" panose="020B0604030504040204" pitchFamily="34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0" indent="0" algn="l" rtl="0" eaLnBrk="1" fontAlgn="base" hangingPunct="1">
        <a:lnSpc>
          <a:spcPts val="1660"/>
        </a:lnSpc>
        <a:spcBef>
          <a:spcPct val="20000"/>
        </a:spcBef>
        <a:spcAft>
          <a:spcPct val="0"/>
        </a:spcAft>
        <a:buFont typeface="Arial" panose="020B0604020202020204" pitchFamily="34" charset="0"/>
        <a:buNone/>
        <a:defRPr sz="1300" b="0" i="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  <a:lvl2pPr marL="0" indent="0" algn="l" rtl="0" eaLnBrk="1" fontAlgn="base" hangingPunct="1">
        <a:lnSpc>
          <a:spcPts val="1660"/>
        </a:lnSpc>
        <a:spcBef>
          <a:spcPct val="20000"/>
        </a:spcBef>
        <a:spcAft>
          <a:spcPct val="0"/>
        </a:spcAft>
        <a:buFont typeface="Arial" panose="020B0604020202020204" pitchFamily="34" charset="0"/>
        <a:buNone/>
        <a:defRPr sz="1300" b="0" i="1" kern="1200">
          <a:solidFill>
            <a:srgbClr val="D9117E"/>
          </a:solidFill>
          <a:latin typeface="Georgia" panose="02040502050405020303" pitchFamily="18" charset="0"/>
          <a:ea typeface="Tahoma" panose="020B0604030504040204" pitchFamily="34" charset="0"/>
          <a:cs typeface="Tahoma" panose="020B0604030504040204" pitchFamily="34" charset="0"/>
        </a:defRPr>
      </a:lvl2pPr>
      <a:lvl3pPr marL="158400" indent="-156600" algn="l" rtl="0" eaLnBrk="1" fontAlgn="base" hangingPunct="1">
        <a:lnSpc>
          <a:spcPts val="1660"/>
        </a:lnSpc>
        <a:spcBef>
          <a:spcPct val="20000"/>
        </a:spcBef>
        <a:spcAft>
          <a:spcPct val="0"/>
        </a:spcAft>
        <a:buClr>
          <a:srgbClr val="FBEC13"/>
        </a:buClr>
        <a:buFont typeface="Wingdings" pitchFamily="2" charset="2"/>
        <a:buChar char="§"/>
        <a:defRPr sz="1300" b="0" i="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3pPr>
      <a:lvl4pPr marL="324000" indent="-156600" algn="l" rtl="0" eaLnBrk="1" fontAlgn="base" hangingPunct="1">
        <a:lnSpc>
          <a:spcPts val="1660"/>
        </a:lnSpc>
        <a:spcBef>
          <a:spcPct val="20000"/>
        </a:spcBef>
        <a:spcAft>
          <a:spcPct val="0"/>
        </a:spcAft>
        <a:buClr>
          <a:srgbClr val="D9117E"/>
        </a:buClr>
        <a:buSzPct val="60000"/>
        <a:buFont typeface="Police système Courant"/>
        <a:buChar char="►"/>
        <a:defRPr sz="1300" b="0" i="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4pPr>
      <a:lvl5pPr marL="504000" indent="-156600" algn="l" rtl="0" eaLnBrk="1" fontAlgn="base" hangingPunct="1">
        <a:lnSpc>
          <a:spcPts val="1660"/>
        </a:lnSpc>
        <a:spcBef>
          <a:spcPct val="20000"/>
        </a:spcBef>
        <a:spcAft>
          <a:spcPct val="0"/>
        </a:spcAft>
        <a:buClr>
          <a:srgbClr val="FBEC13"/>
        </a:buClr>
        <a:buFont typeface="Police système Courant"/>
        <a:buChar char="•"/>
        <a:defRPr sz="1300" b="0" i="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201" userDrawn="1">
          <p15:clr>
            <a:srgbClr val="F26B43"/>
          </p15:clr>
        </p15:guide>
        <p15:guide id="2" pos="189" userDrawn="1">
          <p15:clr>
            <a:srgbClr val="F26B43"/>
          </p15:clr>
        </p15:guide>
        <p15:guide id="3" pos="7491" userDrawn="1">
          <p15:clr>
            <a:srgbClr val="F26B43"/>
          </p15:clr>
        </p15:guide>
        <p15:guide id="4" orient="horz" pos="300" userDrawn="1">
          <p15:clr>
            <a:srgbClr val="F26B43"/>
          </p15:clr>
        </p15:guide>
        <p15:guide id="5" orient="horz" pos="36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g"/><Relationship Id="rId4" Type="http://schemas.openxmlformats.org/officeDocument/2006/relationships/image" Target="../media/image22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3B123BB-C4FD-7DC1-647E-5EF1E8EB681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Evolution des supports commerciaux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ADEDA1B4-79D7-8DE4-19EC-8F64C93A75A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/>
              <a:t>SELECTION</a:t>
            </a:r>
          </a:p>
        </p:txBody>
      </p:sp>
    </p:spTree>
    <p:extLst>
      <p:ext uri="{BB962C8B-B14F-4D97-AF65-F5344CB8AC3E}">
        <p14:creationId xmlns:p14="http://schemas.microsoft.com/office/powerpoint/2010/main" val="38181404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E00C5C-8BD8-8754-C182-9EDB5D3E8E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B0EB542-A423-C0FD-B6EA-538CB966D03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4D927B3-37BB-3599-DC7A-1F6EE2517A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98748" y="1130"/>
            <a:ext cx="9794504" cy="6855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0829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C180DF-EF8A-CE26-ED54-D03FF773B9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A0C6F04-0FD3-4E42-47F4-4E6EF9646C2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E473025-2648-F239-E8E6-9A2E0B5744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98748" y="0"/>
            <a:ext cx="9794504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4840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2B981F-3C16-25EE-A3EC-F48B6743A3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AFC7CB9-3F18-8E04-7ED6-45BCED5EA25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77DA1C1-C13E-570B-AC20-D978691AB3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99649" y="0"/>
            <a:ext cx="9792701" cy="6857999"/>
          </a:xfrm>
          <a:prstGeom prst="rect">
            <a:avLst/>
          </a:prstGeom>
        </p:spPr>
      </p:pic>
      <p:pic>
        <p:nvPicPr>
          <p:cNvPr id="3" name="Image 2" descr="Une image contenant texte, boisson, bouteille, boisson gazeuse&#10;&#10;Le contenu généré par l’IA peut être incorrect.">
            <a:extLst>
              <a:ext uri="{FF2B5EF4-FFF2-40B4-BE49-F238E27FC236}">
                <a16:creationId xmlns:a16="http://schemas.microsoft.com/office/drawing/2014/main" id="{B63F82A7-8027-E728-51C2-C72E99599B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242" y="-1"/>
            <a:ext cx="4898571" cy="6858000"/>
          </a:xfrm>
          <a:prstGeom prst="rect">
            <a:avLst/>
          </a:prstGeom>
        </p:spPr>
      </p:pic>
      <p:pic>
        <p:nvPicPr>
          <p:cNvPr id="7" name="Image 6" descr="Une image contenant texte, nourriture, Restauration rapide, tomate&#10;&#10;Le contenu généré par l’IA peut être incorrect.">
            <a:extLst>
              <a:ext uri="{FF2B5EF4-FFF2-40B4-BE49-F238E27FC236}">
                <a16:creationId xmlns:a16="http://schemas.microsoft.com/office/drawing/2014/main" id="{3CAAF3D9-39B3-0C20-E316-94118CED79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8813" y="0"/>
            <a:ext cx="48994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0103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04F9E6-7F20-CB96-5034-38EAC0CEFA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49D2734-E246-1F65-F228-7A0A63FC9F4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82F63073-8896-2B41-D67C-B179CEFED7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99649" y="0"/>
            <a:ext cx="9792701" cy="6858000"/>
          </a:xfrm>
          <a:prstGeom prst="rect">
            <a:avLst/>
          </a:prstGeom>
        </p:spPr>
      </p:pic>
      <p:pic>
        <p:nvPicPr>
          <p:cNvPr id="4" name="Image 3" descr="Une image contenant texte, vaisselle, Électroménager, Verre à vin&#10;&#10;Le contenu généré par l’IA peut être incorrect.">
            <a:extLst>
              <a:ext uri="{FF2B5EF4-FFF2-40B4-BE49-F238E27FC236}">
                <a16:creationId xmlns:a16="http://schemas.microsoft.com/office/drawing/2014/main" id="{0D24BB22-6B82-FD51-F8D4-047F61CAAD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649" y="0"/>
            <a:ext cx="4896708" cy="6858000"/>
          </a:xfrm>
          <a:prstGeom prst="rect">
            <a:avLst/>
          </a:prstGeom>
        </p:spPr>
      </p:pic>
      <p:pic>
        <p:nvPicPr>
          <p:cNvPr id="7" name="Image 6" descr="Une image contenant texte, capture d’écran&#10;&#10;Le contenu généré par l’IA peut être incorrect.">
            <a:extLst>
              <a:ext uri="{FF2B5EF4-FFF2-40B4-BE49-F238E27FC236}">
                <a16:creationId xmlns:a16="http://schemas.microsoft.com/office/drawing/2014/main" id="{EB8B1303-9771-28D5-7E55-20C97907F7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2490" y="0"/>
            <a:ext cx="48985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3750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FF8E43-15E2-CA1D-69B0-7AEE20FA23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04C4007-63AB-5AB1-E8A0-07A29443019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aphicFrame>
        <p:nvGraphicFramePr>
          <p:cNvPr id="2" name="Objet 1">
            <a:extLst>
              <a:ext uri="{FF2B5EF4-FFF2-40B4-BE49-F238E27FC236}">
                <a16:creationId xmlns:a16="http://schemas.microsoft.com/office/drawing/2014/main" id="{5C4F8A9E-82EB-A12E-1633-0AC426E1F1F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94551474"/>
              </p:ext>
            </p:extLst>
          </p:nvPr>
        </p:nvGraphicFramePr>
        <p:xfrm>
          <a:off x="3646843" y="-1"/>
          <a:ext cx="4898314" cy="68579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4320447" imgH="6050003" progId="Acrobat.Document.DC">
                  <p:embed/>
                </p:oleObj>
              </mc:Choice>
              <mc:Fallback>
                <p:oleObj name="Acrobat Document" r:id="rId2" imgW="4320447" imgH="6050003" progId="Acrobat.Document.DC">
                  <p:embed/>
                  <p:pic>
                    <p:nvPicPr>
                      <p:cNvPr id="2" name="Objet 1">
                        <a:extLst>
                          <a:ext uri="{FF2B5EF4-FFF2-40B4-BE49-F238E27FC236}">
                            <a16:creationId xmlns:a16="http://schemas.microsoft.com/office/drawing/2014/main" id="{5C4F8A9E-82EB-A12E-1633-0AC426E1F1F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646843" y="-1"/>
                        <a:ext cx="4898314" cy="68579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557077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A7CCB6-EEB4-A8DC-F183-476EC1BD38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F91A21D-D8C6-F3FA-9004-20BC8687A40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aphicFrame>
        <p:nvGraphicFramePr>
          <p:cNvPr id="6" name="Objet 5">
            <a:extLst>
              <a:ext uri="{FF2B5EF4-FFF2-40B4-BE49-F238E27FC236}">
                <a16:creationId xmlns:a16="http://schemas.microsoft.com/office/drawing/2014/main" id="{603DE543-C8BA-FCB9-B007-F5B37B38326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31309177"/>
              </p:ext>
            </p:extLst>
          </p:nvPr>
        </p:nvGraphicFramePr>
        <p:xfrm>
          <a:off x="1197686" y="-1"/>
          <a:ext cx="4898314" cy="68579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4320447" imgH="6050003" progId="Acrobat.Document.DC">
                  <p:embed/>
                </p:oleObj>
              </mc:Choice>
              <mc:Fallback>
                <p:oleObj name="Acrobat Document" r:id="rId2" imgW="4320447" imgH="6050003" progId="Acrobat.Document.DC">
                  <p:embed/>
                  <p:pic>
                    <p:nvPicPr>
                      <p:cNvPr id="6" name="Objet 5">
                        <a:extLst>
                          <a:ext uri="{FF2B5EF4-FFF2-40B4-BE49-F238E27FC236}">
                            <a16:creationId xmlns:a16="http://schemas.microsoft.com/office/drawing/2014/main" id="{603DE543-C8BA-FCB9-B007-F5B37B38326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197686" y="-1"/>
                        <a:ext cx="4898314" cy="68579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Image 8" descr="Une image contenant texte, Snack, Plats préparés, nourriture&#10;&#10;Le contenu généré par l’IA peut être incorrect.">
            <a:extLst>
              <a:ext uri="{FF2B5EF4-FFF2-40B4-BE49-F238E27FC236}">
                <a16:creationId xmlns:a16="http://schemas.microsoft.com/office/drawing/2014/main" id="{58DC89B4-1464-6067-B7C2-73AA3ECFAF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0760" y="0"/>
            <a:ext cx="49003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368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509376-9A26-68F9-A50E-236C27C6E6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D200864-B7C1-73CB-D8CC-C221C87D17E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28DEA919-C9F7-576B-9181-DEEEA7286A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1639" y="0"/>
            <a:ext cx="4898571" cy="6858000"/>
          </a:xfrm>
          <a:prstGeom prst="rect">
            <a:avLst/>
          </a:prstGeom>
        </p:spPr>
      </p:pic>
      <p:pic>
        <p:nvPicPr>
          <p:cNvPr id="3" name="Image 2" descr="Une image contenant texte, Snack, Plats préparés, Prospectus&#10;&#10;Le contenu généré par l’IA peut être incorrect.">
            <a:extLst>
              <a:ext uri="{FF2B5EF4-FFF2-40B4-BE49-F238E27FC236}">
                <a16:creationId xmlns:a16="http://schemas.microsoft.com/office/drawing/2014/main" id="{77F2B5E9-1E57-4A17-3423-DC2E365A3D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2189" y="0"/>
            <a:ext cx="48985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5571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39258B-1144-9215-21D9-A9FAD4B376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8242216-9ED0-5CB5-652F-FBBC3DDF2B7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BED8D2C-746C-2288-5040-816F4D80B2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99649" y="676"/>
            <a:ext cx="9792701" cy="6856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424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796E5A-8BE9-4841-4DDA-939027EE67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817DB60-B9AC-13FD-F99F-91D1AFBBAD4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Détails </a:t>
            </a:r>
            <a:br>
              <a:rPr lang="fr-FR" dirty="0"/>
            </a:br>
            <a:r>
              <a:rPr lang="fr-FR" dirty="0"/>
              <a:t>pages intérieures</a:t>
            </a:r>
          </a:p>
        </p:txBody>
      </p:sp>
    </p:spTree>
    <p:extLst>
      <p:ext uri="{BB962C8B-B14F-4D97-AF65-F5344CB8AC3E}">
        <p14:creationId xmlns:p14="http://schemas.microsoft.com/office/powerpoint/2010/main" val="34014663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EF7B90-0D9A-FB74-A168-1341AADEAB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B3790F1-D16D-17C7-A845-DB8B3EA72CB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Image 2" descr="Une image contenant texte, capture d’écran, nourriture&#10;&#10;Le contenu généré par l’IA peut être incorrect.">
            <a:extLst>
              <a:ext uri="{FF2B5EF4-FFF2-40B4-BE49-F238E27FC236}">
                <a16:creationId xmlns:a16="http://schemas.microsoft.com/office/drawing/2014/main" id="{79F60EA3-B82C-4E98-D7FB-EF3A147C86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602" y="0"/>
            <a:ext cx="9698796" cy="685800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C3F64AF6-EBB4-A9EE-07F6-C7BBD7B441ED}"/>
              </a:ext>
            </a:extLst>
          </p:cNvPr>
          <p:cNvSpPr txBox="1"/>
          <p:nvPr/>
        </p:nvSpPr>
        <p:spPr>
          <a:xfrm>
            <a:off x="5141976" y="813910"/>
            <a:ext cx="52610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800" dirty="0">
                <a:latin typeface="Avenir Next Cyr Heavy" panose="020B0903020202020204" pitchFamily="34" charset="0"/>
              </a:rPr>
              <a:t>STAR :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66291610-1197-D0D3-363D-3EC19DFDFFE2}"/>
              </a:ext>
            </a:extLst>
          </p:cNvPr>
          <p:cNvSpPr txBox="1"/>
          <p:nvPr/>
        </p:nvSpPr>
        <p:spPr>
          <a:xfrm>
            <a:off x="6675393" y="756646"/>
            <a:ext cx="1254487" cy="215444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fr-FR" sz="700" dirty="0">
                <a:latin typeface="Avenir Next LT Pro" panose="020B0504020202020204" pitchFamily="34" charset="0"/>
              </a:rPr>
              <a:t>Fond jaune sous </a:t>
            </a:r>
            <a:br>
              <a:rPr lang="fr-FR" sz="700" dirty="0">
                <a:latin typeface="Avenir Next LT Pro" panose="020B0504020202020204" pitchFamily="34" charset="0"/>
              </a:rPr>
            </a:br>
            <a:r>
              <a:rPr lang="fr-FR" sz="700" dirty="0">
                <a:latin typeface="Avenir Next LT Pro" panose="020B0504020202020204" pitchFamily="34" charset="0"/>
              </a:rPr>
              <a:t>la mécanique prix :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574401F-72AF-6BBB-C128-55419AB75AAE}"/>
              </a:ext>
            </a:extLst>
          </p:cNvPr>
          <p:cNvSpPr/>
          <p:nvPr/>
        </p:nvSpPr>
        <p:spPr>
          <a:xfrm>
            <a:off x="1686560" y="101600"/>
            <a:ext cx="1483360" cy="6803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9A20D12-1786-BE80-B5EA-EFEBBBB29384}"/>
              </a:ext>
            </a:extLst>
          </p:cNvPr>
          <p:cNvSpPr/>
          <p:nvPr/>
        </p:nvSpPr>
        <p:spPr>
          <a:xfrm>
            <a:off x="4568922" y="461550"/>
            <a:ext cx="1483360" cy="6803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A8F47A9-CEB2-119E-225E-D627A701B792}"/>
              </a:ext>
            </a:extLst>
          </p:cNvPr>
          <p:cNvSpPr/>
          <p:nvPr/>
        </p:nvSpPr>
        <p:spPr>
          <a:xfrm>
            <a:off x="1310574" y="1750263"/>
            <a:ext cx="1483360" cy="28928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B17D1C90-0866-C149-7863-EDB209DCAAA7}"/>
              </a:ext>
            </a:extLst>
          </p:cNvPr>
          <p:cNvSpPr txBox="1"/>
          <p:nvPr/>
        </p:nvSpPr>
        <p:spPr>
          <a:xfrm>
            <a:off x="1644593" y="4175897"/>
            <a:ext cx="1052082" cy="43088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fr-FR" sz="700" dirty="0">
                <a:latin typeface="Avenir Next LT Pro" panose="020B0504020202020204" pitchFamily="34" charset="0"/>
              </a:rPr>
              <a:t>Full fond rouge</a:t>
            </a:r>
          </a:p>
          <a:p>
            <a:r>
              <a:rPr lang="fr-FR" sz="700" dirty="0">
                <a:latin typeface="Avenir Next LT Pro" panose="020B0504020202020204" pitchFamily="34" charset="0"/>
              </a:rPr>
              <a:t>Prix plus gros</a:t>
            </a:r>
          </a:p>
          <a:p>
            <a:r>
              <a:rPr lang="fr-FR" sz="700" dirty="0">
                <a:latin typeface="Avenir Next LT Pro" panose="020B0504020202020204" pitchFamily="34" charset="0"/>
              </a:rPr>
              <a:t>Visuel pack plus gros en rupture d’échelle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FD7221A2-F77D-B340-1BCC-CA56F32B5AAE}"/>
              </a:ext>
            </a:extLst>
          </p:cNvPr>
          <p:cNvSpPr txBox="1"/>
          <p:nvPr/>
        </p:nvSpPr>
        <p:spPr>
          <a:xfrm>
            <a:off x="1644592" y="4061327"/>
            <a:ext cx="1052083" cy="123111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fr-FR" sz="800" b="1" dirty="0">
                <a:latin typeface="Avenir Next LT Pro" panose="020B0504020202020204" pitchFamily="34" charset="0"/>
              </a:rPr>
              <a:t>PRODUIT STAR :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65ADA892-4BBA-2A75-CCAF-8834CB0570E2}"/>
              </a:ext>
            </a:extLst>
          </p:cNvPr>
          <p:cNvSpPr txBox="1"/>
          <p:nvPr/>
        </p:nvSpPr>
        <p:spPr>
          <a:xfrm>
            <a:off x="4566332" y="5932288"/>
            <a:ext cx="1052082" cy="215444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fr-FR" sz="700" dirty="0">
                <a:latin typeface="Avenir Next LT Pro" panose="020B0504020202020204" pitchFamily="34" charset="0"/>
              </a:rPr>
              <a:t>Même principe sur 1 UB pour offre gamme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35EDBE8C-3D9F-1868-3866-D0C79561E9A7}"/>
              </a:ext>
            </a:extLst>
          </p:cNvPr>
          <p:cNvSpPr txBox="1"/>
          <p:nvPr/>
        </p:nvSpPr>
        <p:spPr>
          <a:xfrm>
            <a:off x="4566331" y="5817718"/>
            <a:ext cx="1052083" cy="107722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fr-FR" sz="700" b="1" dirty="0">
                <a:latin typeface="Avenir Next LT Pro" panose="020B0504020202020204" pitchFamily="34" charset="0"/>
              </a:rPr>
              <a:t>PANACHAGE </a:t>
            </a:r>
          </a:p>
        </p:txBody>
      </p: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A5F22132-3BE5-103A-E852-2CF7246B1D6E}"/>
              </a:ext>
            </a:extLst>
          </p:cNvPr>
          <p:cNvCxnSpPr/>
          <p:nvPr/>
        </p:nvCxnSpPr>
        <p:spPr>
          <a:xfrm flipV="1">
            <a:off x="4509712" y="5659120"/>
            <a:ext cx="0" cy="50893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3220D652-2687-3FDD-F5B1-32382BF5FDB3}"/>
              </a:ext>
            </a:extLst>
          </p:cNvPr>
          <p:cNvSpPr/>
          <p:nvPr/>
        </p:nvSpPr>
        <p:spPr>
          <a:xfrm>
            <a:off x="9343659" y="3243260"/>
            <a:ext cx="1483360" cy="22961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76BC7B23-B4C9-D113-7479-05764E9F2047}"/>
              </a:ext>
            </a:extLst>
          </p:cNvPr>
          <p:cNvSpPr txBox="1"/>
          <p:nvPr/>
        </p:nvSpPr>
        <p:spPr>
          <a:xfrm>
            <a:off x="1644593" y="2560075"/>
            <a:ext cx="1098884" cy="323165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fr-FR" sz="700" dirty="0">
                <a:latin typeface="Avenir Next LT Pro" panose="020B0504020202020204" pitchFamily="34" charset="0"/>
              </a:rPr>
              <a:t>On remplace NOUVEAU</a:t>
            </a:r>
          </a:p>
          <a:p>
            <a:r>
              <a:rPr lang="fr-FR" sz="700" dirty="0">
                <a:latin typeface="Avenir Next LT Pro" panose="020B0504020202020204" pitchFamily="34" charset="0"/>
              </a:rPr>
              <a:t>Par NOUVEAUTÉ</a:t>
            </a:r>
          </a:p>
          <a:p>
            <a:r>
              <a:rPr lang="fr-FR" sz="700" dirty="0">
                <a:latin typeface="Avenir Next LT Pro" panose="020B0504020202020204" pitchFamily="34" charset="0"/>
              </a:rPr>
              <a:t>Cadre bleu autour de l’UB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BC7FBDC0-1416-E13C-70AF-CB59E15B4277}"/>
              </a:ext>
            </a:extLst>
          </p:cNvPr>
          <p:cNvSpPr txBox="1"/>
          <p:nvPr/>
        </p:nvSpPr>
        <p:spPr>
          <a:xfrm>
            <a:off x="1644592" y="2445505"/>
            <a:ext cx="1052083" cy="123111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fr-FR" sz="800" b="1" dirty="0">
                <a:latin typeface="Avenir Next LT Pro" panose="020B0504020202020204" pitchFamily="34" charset="0"/>
              </a:rPr>
              <a:t>NOUVEAU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312751F-1570-08D4-399D-465E419E90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93934" y="1142639"/>
            <a:ext cx="6557329" cy="458985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</p:pic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id="{DDF2E033-273B-8EE6-CF5C-0970E8BDE98D}"/>
              </a:ext>
            </a:extLst>
          </p:cNvPr>
          <p:cNvCxnSpPr>
            <a:cxnSpLocks/>
          </p:cNvCxnSpPr>
          <p:nvPr/>
        </p:nvCxnSpPr>
        <p:spPr>
          <a:xfrm>
            <a:off x="1644592" y="2962106"/>
            <a:ext cx="1149342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F70F7BCA-2D11-711F-A7B6-FDC40478F549}"/>
              </a:ext>
            </a:extLst>
          </p:cNvPr>
          <p:cNvCxnSpPr>
            <a:cxnSpLocks/>
          </p:cNvCxnSpPr>
          <p:nvPr/>
        </p:nvCxnSpPr>
        <p:spPr>
          <a:xfrm flipV="1">
            <a:off x="6631287" y="693911"/>
            <a:ext cx="0" cy="44797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ZoneTexte 23">
            <a:extLst>
              <a:ext uri="{FF2B5EF4-FFF2-40B4-BE49-F238E27FC236}">
                <a16:creationId xmlns:a16="http://schemas.microsoft.com/office/drawing/2014/main" id="{F3B5AB8C-A22A-4B8A-D05A-66EAE0A347CE}"/>
              </a:ext>
            </a:extLst>
          </p:cNvPr>
          <p:cNvSpPr txBox="1"/>
          <p:nvPr/>
        </p:nvSpPr>
        <p:spPr>
          <a:xfrm>
            <a:off x="6675393" y="657505"/>
            <a:ext cx="1052083" cy="123111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fr-FR" sz="800" b="1" dirty="0">
                <a:latin typeface="Avenir Next LT Pro" panose="020B0504020202020204" pitchFamily="34" charset="0"/>
              </a:rPr>
              <a:t>A2PM</a:t>
            </a:r>
          </a:p>
        </p:txBody>
      </p:sp>
    </p:spTree>
    <p:extLst>
      <p:ext uri="{BB962C8B-B14F-4D97-AF65-F5344CB8AC3E}">
        <p14:creationId xmlns:p14="http://schemas.microsoft.com/office/powerpoint/2010/main" val="22340749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A6B8C96-F01E-3572-190C-BDFCEBBA46F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COUV</a:t>
            </a:r>
          </a:p>
        </p:txBody>
      </p:sp>
    </p:spTree>
    <p:extLst>
      <p:ext uri="{BB962C8B-B14F-4D97-AF65-F5344CB8AC3E}">
        <p14:creationId xmlns:p14="http://schemas.microsoft.com/office/powerpoint/2010/main" val="89646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3FAB5C-7D57-F2B5-F53E-B443FABBD2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8706EFE-A4C2-83DB-BD4E-61F5AF42E61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Image 2" descr="Une image contenant texte, capture d’écran, nourriture&#10;&#10;Le contenu généré par l’IA peut être incorrect.">
            <a:extLst>
              <a:ext uri="{FF2B5EF4-FFF2-40B4-BE49-F238E27FC236}">
                <a16:creationId xmlns:a16="http://schemas.microsoft.com/office/drawing/2014/main" id="{80D7C0B8-2923-0D64-CDE4-4589717AD3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602" y="0"/>
            <a:ext cx="9698796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34C3D89-CD2C-AF9D-1045-21FED13D2818}"/>
              </a:ext>
            </a:extLst>
          </p:cNvPr>
          <p:cNvSpPr/>
          <p:nvPr/>
        </p:nvSpPr>
        <p:spPr>
          <a:xfrm>
            <a:off x="1742227" y="3750021"/>
            <a:ext cx="1097304" cy="164378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7A67DBA8-67C6-402E-7FF9-56F1B6C497FD}"/>
              </a:ext>
            </a:extLst>
          </p:cNvPr>
          <p:cNvSpPr txBox="1"/>
          <p:nvPr/>
        </p:nvSpPr>
        <p:spPr>
          <a:xfrm>
            <a:off x="4566332" y="6021014"/>
            <a:ext cx="1621155" cy="43088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fr-FR" sz="700" dirty="0">
                <a:latin typeface="Avenir Next LT Pro" panose="020B0504020202020204" pitchFamily="34" charset="0"/>
              </a:rPr>
              <a:t>Sur 2 UB</a:t>
            </a:r>
          </a:p>
          <a:p>
            <a:r>
              <a:rPr lang="fr-FR" sz="700" dirty="0">
                <a:latin typeface="Avenir Next LT Pro" panose="020B0504020202020204" pitchFamily="34" charset="0"/>
              </a:rPr>
              <a:t>Intégration de la mécanique prix A2PM sur bloc jaune </a:t>
            </a:r>
          </a:p>
          <a:p>
            <a:r>
              <a:rPr lang="fr-FR" sz="700" dirty="0">
                <a:latin typeface="Avenir Next LT Pro" panose="020B0504020202020204" pitchFamily="34" charset="0"/>
              </a:rPr>
              <a:t>Intégration du logo A2PM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5242DD3A-A999-654F-7DA8-6FF2347E5056}"/>
              </a:ext>
            </a:extLst>
          </p:cNvPr>
          <p:cNvSpPr txBox="1"/>
          <p:nvPr/>
        </p:nvSpPr>
        <p:spPr>
          <a:xfrm>
            <a:off x="4566331" y="5890814"/>
            <a:ext cx="1052083" cy="123111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fr-FR" sz="800" b="1" dirty="0">
                <a:latin typeface="Avenir Next LT Pro" panose="020B0504020202020204" pitchFamily="34" charset="0"/>
              </a:rPr>
              <a:t>PANACHAGE A2PM </a:t>
            </a:r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1E9E4FE7-82D9-83BA-DA76-C960FCD196AA}"/>
              </a:ext>
            </a:extLst>
          </p:cNvPr>
          <p:cNvCxnSpPr/>
          <p:nvPr/>
        </p:nvCxnSpPr>
        <p:spPr>
          <a:xfrm flipV="1">
            <a:off x="4474988" y="5842000"/>
            <a:ext cx="0" cy="50893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712E261F-553E-6A54-80F6-72BFFF9F8D6E}"/>
              </a:ext>
            </a:extLst>
          </p:cNvPr>
          <p:cNvSpPr/>
          <p:nvPr/>
        </p:nvSpPr>
        <p:spPr>
          <a:xfrm>
            <a:off x="1686560" y="101600"/>
            <a:ext cx="1706880" cy="6803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BC12D78D-7742-31AE-8E90-D8689A425AF6}"/>
              </a:ext>
            </a:extLst>
          </p:cNvPr>
          <p:cNvSpPr txBox="1"/>
          <p:nvPr/>
        </p:nvSpPr>
        <p:spPr>
          <a:xfrm>
            <a:off x="5476513" y="744894"/>
            <a:ext cx="1124312" cy="323165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fr-FR" sz="700" dirty="0">
                <a:latin typeface="Avenir Next LT Pro" panose="020B0504020202020204" pitchFamily="34" charset="0"/>
              </a:rPr>
              <a:t>Pastille rouge, typo jaune</a:t>
            </a:r>
          </a:p>
          <a:p>
            <a:r>
              <a:rPr lang="fr-FR" sz="700" dirty="0">
                <a:latin typeface="Avenir Next LT Pro" panose="020B0504020202020204" pitchFamily="34" charset="0"/>
              </a:rPr>
              <a:t>Placée à gauche des visuels produits</a:t>
            </a:r>
          </a:p>
        </p:txBody>
      </p: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18BDAE39-BA1F-B100-8E59-308BE3BAEE29}"/>
              </a:ext>
            </a:extLst>
          </p:cNvPr>
          <p:cNvCxnSpPr/>
          <p:nvPr/>
        </p:nvCxnSpPr>
        <p:spPr>
          <a:xfrm flipV="1">
            <a:off x="5444364" y="621542"/>
            <a:ext cx="0" cy="50893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ZoneTexte 14">
            <a:extLst>
              <a:ext uri="{FF2B5EF4-FFF2-40B4-BE49-F238E27FC236}">
                <a16:creationId xmlns:a16="http://schemas.microsoft.com/office/drawing/2014/main" id="{608CFA1E-4D63-5782-6EEE-65ADA8107392}"/>
              </a:ext>
            </a:extLst>
          </p:cNvPr>
          <p:cNvSpPr txBox="1"/>
          <p:nvPr/>
        </p:nvSpPr>
        <p:spPr>
          <a:xfrm>
            <a:off x="5476513" y="621542"/>
            <a:ext cx="1052083" cy="123111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fr-FR" sz="800" b="1" dirty="0">
                <a:latin typeface="Avenir Next LT Pro" panose="020B0504020202020204" pitchFamily="34" charset="0"/>
              </a:rPr>
              <a:t>COÛT PORTION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5740ED48-B50B-C70E-0237-6F075A29E3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55088" y="1160901"/>
            <a:ext cx="6497381" cy="4547891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2619630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E94B1A-4723-7921-6046-865589EE02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C923F15-B613-A275-C511-FFA55D7C8DC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Image 2" descr="Une image contenant texte, capture d’écran, menu, Restauration rapide&#10;&#10;Le contenu généré par l’IA peut être incorrect.">
            <a:extLst>
              <a:ext uri="{FF2B5EF4-FFF2-40B4-BE49-F238E27FC236}">
                <a16:creationId xmlns:a16="http://schemas.microsoft.com/office/drawing/2014/main" id="{6229A02C-EBD0-3218-A7EC-48D4645A33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602" y="0"/>
            <a:ext cx="9698796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9E80A32-4D53-520C-75B7-7486555C48EB}"/>
              </a:ext>
            </a:extLst>
          </p:cNvPr>
          <p:cNvSpPr/>
          <p:nvPr/>
        </p:nvSpPr>
        <p:spPr>
          <a:xfrm>
            <a:off x="1423805" y="1859738"/>
            <a:ext cx="1427725" cy="24432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0397CC0-5CCF-E50F-FBD0-0532317EDA07}"/>
              </a:ext>
            </a:extLst>
          </p:cNvPr>
          <p:cNvSpPr/>
          <p:nvPr/>
        </p:nvSpPr>
        <p:spPr>
          <a:xfrm>
            <a:off x="5400640" y="620750"/>
            <a:ext cx="1122824" cy="4386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28200BC-5391-B3DC-DC01-422CF9229E0E}"/>
              </a:ext>
            </a:extLst>
          </p:cNvPr>
          <p:cNvSpPr/>
          <p:nvPr/>
        </p:nvSpPr>
        <p:spPr>
          <a:xfrm>
            <a:off x="1528649" y="3631579"/>
            <a:ext cx="1382279" cy="5612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F02313E-A44C-1FB7-FC6E-FE008398617D}"/>
              </a:ext>
            </a:extLst>
          </p:cNvPr>
          <p:cNvSpPr/>
          <p:nvPr/>
        </p:nvSpPr>
        <p:spPr>
          <a:xfrm>
            <a:off x="1686560" y="101600"/>
            <a:ext cx="1940560" cy="6803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C5F281D-9417-25EB-1A10-95333082D5F5}"/>
              </a:ext>
            </a:extLst>
          </p:cNvPr>
          <p:cNvSpPr/>
          <p:nvPr/>
        </p:nvSpPr>
        <p:spPr>
          <a:xfrm>
            <a:off x="5400640" y="471930"/>
            <a:ext cx="1122824" cy="1238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E8393FC1-3426-B10C-420D-0725B7DB7EEE}"/>
              </a:ext>
            </a:extLst>
          </p:cNvPr>
          <p:cNvSpPr txBox="1"/>
          <p:nvPr/>
        </p:nvSpPr>
        <p:spPr>
          <a:xfrm>
            <a:off x="5399152" y="633664"/>
            <a:ext cx="1124312" cy="323165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fr-FR" sz="700" dirty="0">
                <a:latin typeface="Avenir Next LT Pro" panose="020B0504020202020204" pitchFamily="34" charset="0"/>
              </a:rPr>
              <a:t>Pastille rouge, typo jaune</a:t>
            </a:r>
          </a:p>
          <a:p>
            <a:r>
              <a:rPr lang="fr-FR" sz="700" dirty="0">
                <a:latin typeface="Avenir Next LT Pro" panose="020B0504020202020204" pitchFamily="34" charset="0"/>
              </a:rPr>
              <a:t>Placée à gauche des visuels produits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CAF86389-5987-57D3-E3A5-94275F925819}"/>
              </a:ext>
            </a:extLst>
          </p:cNvPr>
          <p:cNvSpPr txBox="1"/>
          <p:nvPr/>
        </p:nvSpPr>
        <p:spPr>
          <a:xfrm>
            <a:off x="5400640" y="525942"/>
            <a:ext cx="1052083" cy="123111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fr-FR" sz="800" b="1" dirty="0">
                <a:latin typeface="Avenir Next LT Pro" panose="020B0504020202020204" pitchFamily="34" charset="0"/>
              </a:rPr>
              <a:t>COÛT AU VERRE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4022B7EE-6E8D-1554-77EA-2FA348182E27}"/>
              </a:ext>
            </a:extLst>
          </p:cNvPr>
          <p:cNvSpPr txBox="1"/>
          <p:nvPr/>
        </p:nvSpPr>
        <p:spPr>
          <a:xfrm>
            <a:off x="9401615" y="1727041"/>
            <a:ext cx="1124312" cy="754053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fr-FR" sz="700" dirty="0">
                <a:latin typeface="Avenir Next LT Pro" panose="020B0504020202020204" pitchFamily="34" charset="0"/>
              </a:rPr>
              <a:t>VERSION AVEC AMBIANCE</a:t>
            </a:r>
          </a:p>
          <a:p>
            <a:r>
              <a:rPr lang="fr-FR" sz="700" dirty="0">
                <a:latin typeface="Avenir Next LT Pro" panose="020B0504020202020204" pitchFamily="34" charset="0"/>
              </a:rPr>
              <a:t>Grande ambiance derrière le produit</a:t>
            </a:r>
          </a:p>
          <a:p>
            <a:r>
              <a:rPr lang="fr-FR" sz="700" dirty="0">
                <a:latin typeface="Avenir Next LT Pro" panose="020B0504020202020204" pitchFamily="34" charset="0"/>
              </a:rPr>
              <a:t>Full fond rouge </a:t>
            </a:r>
          </a:p>
          <a:p>
            <a:r>
              <a:rPr lang="fr-FR" sz="700" dirty="0">
                <a:latin typeface="Avenir Next LT Pro" panose="020B0504020202020204" pitchFamily="34" charset="0"/>
              </a:rPr>
              <a:t>Prix : dans la même taille qu’en couv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6E43F0BF-7F6F-9F7E-FC51-1A34F5F7D533}"/>
              </a:ext>
            </a:extLst>
          </p:cNvPr>
          <p:cNvSpPr txBox="1"/>
          <p:nvPr/>
        </p:nvSpPr>
        <p:spPr>
          <a:xfrm>
            <a:off x="1528649" y="1619181"/>
            <a:ext cx="1240430" cy="43088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fr-FR" sz="700" dirty="0">
                <a:latin typeface="Avenir Next LT Pro" panose="020B0504020202020204" pitchFamily="34" charset="0"/>
              </a:rPr>
              <a:t>Sur 3 UB</a:t>
            </a:r>
          </a:p>
          <a:p>
            <a:r>
              <a:rPr lang="fr-FR" sz="700" dirty="0">
                <a:latin typeface="Avenir Next LT Pro" panose="020B0504020202020204" pitchFamily="34" charset="0"/>
              </a:rPr>
              <a:t>Traitement comme un produit star, fond full rouge </a:t>
            </a:r>
          </a:p>
          <a:p>
            <a:r>
              <a:rPr lang="fr-FR" sz="700" dirty="0">
                <a:latin typeface="Avenir Next LT Pro" panose="020B0504020202020204" pitchFamily="34" charset="0"/>
              </a:rPr>
              <a:t>Prix taille idem produit star</a:t>
            </a:r>
          </a:p>
        </p:txBody>
      </p:sp>
      <p:pic>
        <p:nvPicPr>
          <p:cNvPr id="9" name="Image 8" descr="Une image contenant texte, boisson, bouteille, boisson gazeuse&#10;&#10;Le contenu généré par l’IA peut être incorrect.">
            <a:extLst>
              <a:ext uri="{FF2B5EF4-FFF2-40B4-BE49-F238E27FC236}">
                <a16:creationId xmlns:a16="http://schemas.microsoft.com/office/drawing/2014/main" id="{F7B3B8C4-6A21-725A-D78E-F439BFDC17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3763" y="1143022"/>
            <a:ext cx="3309235" cy="4632930"/>
          </a:xfrm>
          <a:prstGeom prst="rect">
            <a:avLst/>
          </a:prstGeom>
        </p:spPr>
      </p:pic>
      <p:pic>
        <p:nvPicPr>
          <p:cNvPr id="15" name="Image 14" descr="Une image contenant texte, nourriture, Restauration rapide, tomate&#10;&#10;Le contenu généré par l’IA peut être incorrect.">
            <a:extLst>
              <a:ext uri="{FF2B5EF4-FFF2-40B4-BE49-F238E27FC236}">
                <a16:creationId xmlns:a16="http://schemas.microsoft.com/office/drawing/2014/main" id="{C48C9D0E-F7B8-FCD5-0231-48C86197E2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1619" y="1143022"/>
            <a:ext cx="3309836" cy="4632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953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DA8D17-DC8C-BBAE-F8C5-0AB08A9135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A2B48C2-F6CE-5C5F-AABC-B8789E6BDF0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Image 2" descr="Une image contenant texte, capture d’écran, menu, Restauration rapide&#10;&#10;Le contenu généré par l’IA peut être incorrect.">
            <a:extLst>
              <a:ext uri="{FF2B5EF4-FFF2-40B4-BE49-F238E27FC236}">
                <a16:creationId xmlns:a16="http://schemas.microsoft.com/office/drawing/2014/main" id="{67DA3DE5-108D-5503-8AE6-377630F2E5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602" y="0"/>
            <a:ext cx="9698796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BB0C8A5-D5B7-497B-40E7-784F702D0685}"/>
              </a:ext>
            </a:extLst>
          </p:cNvPr>
          <p:cNvSpPr/>
          <p:nvPr/>
        </p:nvSpPr>
        <p:spPr>
          <a:xfrm>
            <a:off x="1460810" y="1996068"/>
            <a:ext cx="1382279" cy="10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680AF58-9308-6F0E-6844-5A99C68BDCDF}"/>
              </a:ext>
            </a:extLst>
          </p:cNvPr>
          <p:cNvSpPr/>
          <p:nvPr/>
        </p:nvSpPr>
        <p:spPr>
          <a:xfrm>
            <a:off x="5400640" y="620750"/>
            <a:ext cx="1122824" cy="4386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8A55377-7795-43CD-87C1-90D63D540954}"/>
              </a:ext>
            </a:extLst>
          </p:cNvPr>
          <p:cNvSpPr/>
          <p:nvPr/>
        </p:nvSpPr>
        <p:spPr>
          <a:xfrm>
            <a:off x="1528649" y="3631579"/>
            <a:ext cx="1382279" cy="5612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22FB127-C3B1-B06C-7197-01092A5C6D32}"/>
              </a:ext>
            </a:extLst>
          </p:cNvPr>
          <p:cNvSpPr/>
          <p:nvPr/>
        </p:nvSpPr>
        <p:spPr>
          <a:xfrm>
            <a:off x="1686560" y="101600"/>
            <a:ext cx="1940560" cy="6803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3F1A574-854E-B3E4-93A5-75478993ECAC}"/>
              </a:ext>
            </a:extLst>
          </p:cNvPr>
          <p:cNvSpPr/>
          <p:nvPr/>
        </p:nvSpPr>
        <p:spPr>
          <a:xfrm>
            <a:off x="5400640" y="471930"/>
            <a:ext cx="1122824" cy="1238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CBBBA611-74D4-EEC1-CA7C-D950E9DEABC0}"/>
              </a:ext>
            </a:extLst>
          </p:cNvPr>
          <p:cNvSpPr txBox="1"/>
          <p:nvPr/>
        </p:nvSpPr>
        <p:spPr>
          <a:xfrm>
            <a:off x="9401615" y="1727041"/>
            <a:ext cx="1124312" cy="754053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fr-FR" sz="700" dirty="0">
                <a:latin typeface="Avenir Next LT Pro" panose="020B0504020202020204" pitchFamily="34" charset="0"/>
              </a:rPr>
              <a:t>VERSION SANS AMBIANCE</a:t>
            </a:r>
          </a:p>
          <a:p>
            <a:r>
              <a:rPr lang="fr-FR" sz="700" dirty="0">
                <a:latin typeface="Avenir Next LT Pro" panose="020B0504020202020204" pitchFamily="34" charset="0"/>
              </a:rPr>
              <a:t>Traitement comme un produit star, fond full rouge </a:t>
            </a:r>
          </a:p>
          <a:p>
            <a:endParaRPr lang="fr-FR" sz="700" dirty="0">
              <a:latin typeface="Avenir Next LT Pro" panose="020B0504020202020204" pitchFamily="34" charset="0"/>
            </a:endParaRPr>
          </a:p>
          <a:p>
            <a:r>
              <a:rPr lang="fr-FR" sz="700" dirty="0">
                <a:latin typeface="Avenir Next LT Pro" panose="020B0504020202020204" pitchFamily="34" charset="0"/>
              </a:rPr>
              <a:t>Prix : dans la même taille qu’en couv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FEF586C-E7CC-74C7-F4EC-2100F39DF27B}"/>
              </a:ext>
            </a:extLst>
          </p:cNvPr>
          <p:cNvSpPr/>
          <p:nvPr/>
        </p:nvSpPr>
        <p:spPr>
          <a:xfrm>
            <a:off x="4235925" y="445293"/>
            <a:ext cx="1940560" cy="6803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89105F3-5B1F-0256-6136-433C82E924CC}"/>
              </a:ext>
            </a:extLst>
          </p:cNvPr>
          <p:cNvSpPr/>
          <p:nvPr/>
        </p:nvSpPr>
        <p:spPr>
          <a:xfrm>
            <a:off x="1446469" y="1371960"/>
            <a:ext cx="1382280" cy="14905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ECE5408E-FE28-85D6-D360-1C1F82B928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43089" y="1142999"/>
            <a:ext cx="6497380" cy="4550229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8" name="Image 7" descr="Une image contenant texte, vaisselle, Électroménager, Verre à vin&#10;&#10;Le contenu généré par l’IA peut être incorrect.">
            <a:extLst>
              <a:ext uri="{FF2B5EF4-FFF2-40B4-BE49-F238E27FC236}">
                <a16:creationId xmlns:a16="http://schemas.microsoft.com/office/drawing/2014/main" id="{BD119329-84A9-0B6F-BE89-EC786D5EEE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089" y="1138581"/>
            <a:ext cx="3248927" cy="4550229"/>
          </a:xfrm>
          <a:prstGeom prst="rect">
            <a:avLst/>
          </a:prstGeom>
        </p:spPr>
      </p:pic>
      <p:pic>
        <p:nvPicPr>
          <p:cNvPr id="11" name="Image 10" descr="Une image contenant texte, capture d’écran&#10;&#10;Le contenu généré par l’IA peut être incorrect.">
            <a:extLst>
              <a:ext uri="{FF2B5EF4-FFF2-40B4-BE49-F238E27FC236}">
                <a16:creationId xmlns:a16="http://schemas.microsoft.com/office/drawing/2014/main" id="{436F789B-BC52-3721-4441-552FC7AF11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1483" y="1138581"/>
            <a:ext cx="3250163" cy="4550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6865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E66DF6-8290-904B-3DFA-9A4651408C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C6FB0AB-0A71-07ED-F7E3-9D879DC1C86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Image 2" descr="Une image contenant texte, capture d’écran, menu, Restauration rapide&#10;&#10;Le contenu généré par l’IA peut être incorrect.">
            <a:extLst>
              <a:ext uri="{FF2B5EF4-FFF2-40B4-BE49-F238E27FC236}">
                <a16:creationId xmlns:a16="http://schemas.microsoft.com/office/drawing/2014/main" id="{54A1B26D-8910-0B5C-1986-DDB912EFD0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602" y="0"/>
            <a:ext cx="9698796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1ED4072-1B2B-584F-7739-EAB1930FB5A1}"/>
              </a:ext>
            </a:extLst>
          </p:cNvPr>
          <p:cNvSpPr/>
          <p:nvPr/>
        </p:nvSpPr>
        <p:spPr>
          <a:xfrm>
            <a:off x="1460810" y="1996068"/>
            <a:ext cx="1382279" cy="10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FDBC811-6033-C917-1BCC-73C0AB9042FD}"/>
              </a:ext>
            </a:extLst>
          </p:cNvPr>
          <p:cNvSpPr/>
          <p:nvPr/>
        </p:nvSpPr>
        <p:spPr>
          <a:xfrm>
            <a:off x="5400640" y="620750"/>
            <a:ext cx="1122824" cy="4386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C18EEB8-FE19-5F9A-BE04-E4ABF9833BF9}"/>
              </a:ext>
            </a:extLst>
          </p:cNvPr>
          <p:cNvSpPr/>
          <p:nvPr/>
        </p:nvSpPr>
        <p:spPr>
          <a:xfrm>
            <a:off x="1528649" y="3631579"/>
            <a:ext cx="1382279" cy="5612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4FC3A2E-484B-A60E-0EAD-85B20BAB9CDD}"/>
              </a:ext>
            </a:extLst>
          </p:cNvPr>
          <p:cNvSpPr/>
          <p:nvPr/>
        </p:nvSpPr>
        <p:spPr>
          <a:xfrm>
            <a:off x="1686560" y="101600"/>
            <a:ext cx="1940560" cy="6803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BD73E05-F2C9-8AF9-6A97-2F7AE9FAB1EC}"/>
              </a:ext>
            </a:extLst>
          </p:cNvPr>
          <p:cNvSpPr/>
          <p:nvPr/>
        </p:nvSpPr>
        <p:spPr>
          <a:xfrm>
            <a:off x="5788563" y="471105"/>
            <a:ext cx="2479110" cy="6803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8B402927-95E9-E683-2AC4-FBA84A49A3F5}"/>
              </a:ext>
            </a:extLst>
          </p:cNvPr>
          <p:cNvSpPr txBox="1"/>
          <p:nvPr/>
        </p:nvSpPr>
        <p:spPr>
          <a:xfrm>
            <a:off x="9401615" y="1727041"/>
            <a:ext cx="1124312" cy="754053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fr-FR" sz="700" dirty="0">
                <a:latin typeface="Avenir Next LT Pro" panose="020B0504020202020204" pitchFamily="34" charset="0"/>
              </a:rPr>
              <a:t>VERSION SANS AMBIANCE</a:t>
            </a:r>
          </a:p>
          <a:p>
            <a:r>
              <a:rPr lang="fr-FR" sz="700" dirty="0">
                <a:latin typeface="Avenir Next LT Pro" panose="020B0504020202020204" pitchFamily="34" charset="0"/>
              </a:rPr>
              <a:t>Traitement comme un produit star, fond full rouge </a:t>
            </a:r>
          </a:p>
          <a:p>
            <a:endParaRPr lang="fr-FR" sz="700" dirty="0">
              <a:latin typeface="Avenir Next LT Pro" panose="020B0504020202020204" pitchFamily="34" charset="0"/>
            </a:endParaRPr>
          </a:p>
          <a:p>
            <a:r>
              <a:rPr lang="fr-FR" sz="700" dirty="0">
                <a:latin typeface="Avenir Next LT Pro" panose="020B0504020202020204" pitchFamily="34" charset="0"/>
              </a:rPr>
              <a:t>Prix : dans la même taille qu’en couv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EC15FAA-9EC8-9940-F412-11D625173068}"/>
              </a:ext>
            </a:extLst>
          </p:cNvPr>
          <p:cNvSpPr/>
          <p:nvPr/>
        </p:nvSpPr>
        <p:spPr>
          <a:xfrm>
            <a:off x="4235925" y="445293"/>
            <a:ext cx="1940560" cy="6803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4F0474C-3A6A-8192-BE47-07873B6B43AD}"/>
              </a:ext>
            </a:extLst>
          </p:cNvPr>
          <p:cNvSpPr/>
          <p:nvPr/>
        </p:nvSpPr>
        <p:spPr>
          <a:xfrm>
            <a:off x="1446469" y="1371960"/>
            <a:ext cx="1382280" cy="14905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AD4D8649-5C2A-04D6-CA46-38672F4BDB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17689" y="1156147"/>
            <a:ext cx="6529756" cy="457200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1554229F-E4AF-6A1E-85F8-6447C20DE7FB}"/>
              </a:ext>
            </a:extLst>
          </p:cNvPr>
          <p:cNvSpPr txBox="1"/>
          <p:nvPr/>
        </p:nvSpPr>
        <p:spPr>
          <a:xfrm>
            <a:off x="4154038" y="729852"/>
            <a:ext cx="1124312" cy="323165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fr-FR" sz="700" dirty="0">
                <a:latin typeface="Avenir Next LT Pro" panose="020B0504020202020204" pitchFamily="34" charset="0"/>
              </a:rPr>
              <a:t>Dans un bandeau en header – couleur raccord avec le cocktail</a:t>
            </a:r>
          </a:p>
        </p:txBody>
      </p: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7DF99638-B8D0-115E-0B35-A9DDAEB75E1C}"/>
              </a:ext>
            </a:extLst>
          </p:cNvPr>
          <p:cNvCxnSpPr/>
          <p:nvPr/>
        </p:nvCxnSpPr>
        <p:spPr>
          <a:xfrm flipV="1">
            <a:off x="4121889" y="606500"/>
            <a:ext cx="0" cy="50893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ZoneTexte 16">
            <a:extLst>
              <a:ext uri="{FF2B5EF4-FFF2-40B4-BE49-F238E27FC236}">
                <a16:creationId xmlns:a16="http://schemas.microsoft.com/office/drawing/2014/main" id="{82990403-812D-948F-5149-5CA456045F4E}"/>
              </a:ext>
            </a:extLst>
          </p:cNvPr>
          <p:cNvSpPr txBox="1"/>
          <p:nvPr/>
        </p:nvSpPr>
        <p:spPr>
          <a:xfrm>
            <a:off x="4154038" y="606500"/>
            <a:ext cx="1052083" cy="123111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fr-FR" sz="800" b="1" dirty="0">
                <a:latin typeface="Avenir Next LT Pro" panose="020B0504020202020204" pitchFamily="34" charset="0"/>
              </a:rPr>
              <a:t>COCKTAIL DU MOIS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7A89107-E27A-DE35-616E-6511C768BD8F}"/>
              </a:ext>
            </a:extLst>
          </p:cNvPr>
          <p:cNvSpPr/>
          <p:nvPr/>
        </p:nvSpPr>
        <p:spPr>
          <a:xfrm>
            <a:off x="9374311" y="1053017"/>
            <a:ext cx="1330013" cy="20254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398959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315FF3-19E8-5901-34E9-EE16E0EDFD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F58115A-EB95-669C-7869-9005C530E73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Image 2" descr="Une image contenant texte, capture d’écran, menu, Restauration rapide&#10;&#10;Le contenu généré par l’IA peut être incorrect.">
            <a:extLst>
              <a:ext uri="{FF2B5EF4-FFF2-40B4-BE49-F238E27FC236}">
                <a16:creationId xmlns:a16="http://schemas.microsoft.com/office/drawing/2014/main" id="{9B6FCA52-A253-84AF-9764-A565827BA8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602" y="0"/>
            <a:ext cx="9698796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14D0B77-1E8F-FA41-3E5F-517D041CFE31}"/>
              </a:ext>
            </a:extLst>
          </p:cNvPr>
          <p:cNvSpPr/>
          <p:nvPr/>
        </p:nvSpPr>
        <p:spPr>
          <a:xfrm>
            <a:off x="1460810" y="1996068"/>
            <a:ext cx="1382279" cy="10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46184EE-5A45-0B77-E863-31E79A1D10ED}"/>
              </a:ext>
            </a:extLst>
          </p:cNvPr>
          <p:cNvSpPr/>
          <p:nvPr/>
        </p:nvSpPr>
        <p:spPr>
          <a:xfrm>
            <a:off x="5400640" y="620750"/>
            <a:ext cx="1122824" cy="4386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280DE6B-CD11-AA07-887F-E85622CF9867}"/>
              </a:ext>
            </a:extLst>
          </p:cNvPr>
          <p:cNvSpPr/>
          <p:nvPr/>
        </p:nvSpPr>
        <p:spPr>
          <a:xfrm>
            <a:off x="1528649" y="3631579"/>
            <a:ext cx="1382279" cy="5612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FC0A022-B833-4AE3-FB54-BD3CC2461488}"/>
              </a:ext>
            </a:extLst>
          </p:cNvPr>
          <p:cNvSpPr/>
          <p:nvPr/>
        </p:nvSpPr>
        <p:spPr>
          <a:xfrm>
            <a:off x="1686560" y="101600"/>
            <a:ext cx="1940560" cy="6803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87BF4B2-B6CC-727B-87D0-2479D584BB64}"/>
              </a:ext>
            </a:extLst>
          </p:cNvPr>
          <p:cNvSpPr/>
          <p:nvPr/>
        </p:nvSpPr>
        <p:spPr>
          <a:xfrm>
            <a:off x="5788563" y="471105"/>
            <a:ext cx="2479110" cy="6803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CD47849B-8059-6C0F-9D91-D93924B0D120}"/>
              </a:ext>
            </a:extLst>
          </p:cNvPr>
          <p:cNvSpPr txBox="1"/>
          <p:nvPr/>
        </p:nvSpPr>
        <p:spPr>
          <a:xfrm>
            <a:off x="9401615" y="1727041"/>
            <a:ext cx="1124312" cy="754053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fr-FR" sz="700" dirty="0">
                <a:latin typeface="Avenir Next LT Pro" panose="020B0504020202020204" pitchFamily="34" charset="0"/>
              </a:rPr>
              <a:t>VERSION SANS AMBIANCE</a:t>
            </a:r>
          </a:p>
          <a:p>
            <a:r>
              <a:rPr lang="fr-FR" sz="700" dirty="0">
                <a:latin typeface="Avenir Next LT Pro" panose="020B0504020202020204" pitchFamily="34" charset="0"/>
              </a:rPr>
              <a:t>Traitement comme un produit star, fond full rouge </a:t>
            </a:r>
          </a:p>
          <a:p>
            <a:endParaRPr lang="fr-FR" sz="700" dirty="0">
              <a:latin typeface="Avenir Next LT Pro" panose="020B0504020202020204" pitchFamily="34" charset="0"/>
            </a:endParaRPr>
          </a:p>
          <a:p>
            <a:r>
              <a:rPr lang="fr-FR" sz="700" dirty="0">
                <a:latin typeface="Avenir Next LT Pro" panose="020B0504020202020204" pitchFamily="34" charset="0"/>
              </a:rPr>
              <a:t>Prix : dans la même taille qu’en couv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66E961E-F7C5-925D-0010-AD53D302E617}"/>
              </a:ext>
            </a:extLst>
          </p:cNvPr>
          <p:cNvSpPr/>
          <p:nvPr/>
        </p:nvSpPr>
        <p:spPr>
          <a:xfrm>
            <a:off x="4235925" y="445293"/>
            <a:ext cx="1940560" cy="6803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7E636BD-2C78-3905-DF3D-481F5EEF2845}"/>
              </a:ext>
            </a:extLst>
          </p:cNvPr>
          <p:cNvSpPr/>
          <p:nvPr/>
        </p:nvSpPr>
        <p:spPr>
          <a:xfrm>
            <a:off x="1446469" y="1371960"/>
            <a:ext cx="1382280" cy="14905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E4C1009B-C9A7-AB27-D2F6-F59C27012BC0}"/>
              </a:ext>
            </a:extLst>
          </p:cNvPr>
          <p:cNvSpPr txBox="1"/>
          <p:nvPr/>
        </p:nvSpPr>
        <p:spPr>
          <a:xfrm>
            <a:off x="4154038" y="729852"/>
            <a:ext cx="1124312" cy="215444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fr-FR" sz="700" dirty="0">
                <a:latin typeface="Avenir Next LT Pro" panose="020B0504020202020204" pitchFamily="34" charset="0"/>
              </a:rPr>
              <a:t>Nom de la solution à l’horizontal</a:t>
            </a:r>
          </a:p>
        </p:txBody>
      </p: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0B6D13CC-26B6-7F5A-846B-A09D94488599}"/>
              </a:ext>
            </a:extLst>
          </p:cNvPr>
          <p:cNvCxnSpPr/>
          <p:nvPr/>
        </p:nvCxnSpPr>
        <p:spPr>
          <a:xfrm flipV="1">
            <a:off x="4121889" y="606500"/>
            <a:ext cx="0" cy="50893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ZoneTexte 16">
            <a:extLst>
              <a:ext uri="{FF2B5EF4-FFF2-40B4-BE49-F238E27FC236}">
                <a16:creationId xmlns:a16="http://schemas.microsoft.com/office/drawing/2014/main" id="{6A799A14-0ED9-6D56-D77F-538E2D9D0E3E}"/>
              </a:ext>
            </a:extLst>
          </p:cNvPr>
          <p:cNvSpPr txBox="1"/>
          <p:nvPr/>
        </p:nvSpPr>
        <p:spPr>
          <a:xfrm>
            <a:off x="4154038" y="606500"/>
            <a:ext cx="1052083" cy="123111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fr-FR" sz="800" b="1" dirty="0">
                <a:latin typeface="Avenir Next LT Pro" panose="020B0504020202020204" pitchFamily="34" charset="0"/>
              </a:rPr>
              <a:t>SOLUTION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EB4C516-352C-D04B-A93E-07C64EFA0339}"/>
              </a:ext>
            </a:extLst>
          </p:cNvPr>
          <p:cNvSpPr/>
          <p:nvPr/>
        </p:nvSpPr>
        <p:spPr>
          <a:xfrm>
            <a:off x="2727010" y="1087962"/>
            <a:ext cx="7936333" cy="48241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A36E08B0-006E-3D08-F640-2697FA113426}"/>
              </a:ext>
            </a:extLst>
          </p:cNvPr>
          <p:cNvGrpSpPr/>
          <p:nvPr/>
        </p:nvGrpSpPr>
        <p:grpSpPr>
          <a:xfrm>
            <a:off x="2929627" y="1153800"/>
            <a:ext cx="6486328" cy="4550400"/>
            <a:chOff x="2929627" y="1153800"/>
            <a:chExt cx="6486328" cy="4550400"/>
          </a:xfrm>
        </p:grpSpPr>
        <p:graphicFrame>
          <p:nvGraphicFramePr>
            <p:cNvPr id="11" name="Objet 10">
              <a:extLst>
                <a:ext uri="{FF2B5EF4-FFF2-40B4-BE49-F238E27FC236}">
                  <a16:creationId xmlns:a16="http://schemas.microsoft.com/office/drawing/2014/main" id="{4B8EB20E-A236-9020-E0D4-DEB0D15F8387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881557959"/>
                </p:ext>
              </p:extLst>
            </p:nvPr>
          </p:nvGraphicFramePr>
          <p:xfrm>
            <a:off x="2929627" y="1153800"/>
            <a:ext cx="3250115" cy="45504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Acrobat Document" r:id="rId3" imgW="4320447" imgH="6050003" progId="Acrobat.Document.DC">
                    <p:embed/>
                  </p:oleObj>
                </mc:Choice>
                <mc:Fallback>
                  <p:oleObj name="Acrobat Document" r:id="rId3" imgW="4320447" imgH="6050003" progId="Acrobat.Document.DC">
                    <p:embed/>
                    <p:pic>
                      <p:nvPicPr>
                        <p:cNvPr id="11" name="Objet 10">
                          <a:extLst>
                            <a:ext uri="{FF2B5EF4-FFF2-40B4-BE49-F238E27FC236}">
                              <a16:creationId xmlns:a16="http://schemas.microsoft.com/office/drawing/2014/main" id="{4B8EB20E-A236-9020-E0D4-DEB0D15F8387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2929627" y="1153800"/>
                          <a:ext cx="3250115" cy="45504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18" name="Image 17" descr="Une image contenant texte, Snack, Plats préparés, nourriture&#10;&#10;Le contenu généré par l’IA peut être incorrect.">
              <a:extLst>
                <a:ext uri="{FF2B5EF4-FFF2-40B4-BE49-F238E27FC236}">
                  <a16:creationId xmlns:a16="http://schemas.microsoft.com/office/drawing/2014/main" id="{6CFC9095-FFFC-1E60-4EFA-91000BABF42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4502" y="1153800"/>
              <a:ext cx="3251453" cy="4550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01598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395CA6-4C61-B67D-D181-7D647442D5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13EB34D-6D9B-3014-8FE0-AEA06474759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Image 2" descr="Une image contenant texte, capture d’écran, menu, Restauration rapide&#10;&#10;Le contenu généré par l’IA peut être incorrect.">
            <a:extLst>
              <a:ext uri="{FF2B5EF4-FFF2-40B4-BE49-F238E27FC236}">
                <a16:creationId xmlns:a16="http://schemas.microsoft.com/office/drawing/2014/main" id="{D795CAA8-A4A9-4019-1194-D01ACEE949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602" y="0"/>
            <a:ext cx="9698796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B1F058A-3C51-3EE0-4F1C-C4259354BCAA}"/>
              </a:ext>
            </a:extLst>
          </p:cNvPr>
          <p:cNvSpPr/>
          <p:nvPr/>
        </p:nvSpPr>
        <p:spPr>
          <a:xfrm>
            <a:off x="1460810" y="1996068"/>
            <a:ext cx="1382279" cy="10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E42DAD2-843F-8CB0-CDC5-24EAAF431FC6}"/>
              </a:ext>
            </a:extLst>
          </p:cNvPr>
          <p:cNvSpPr/>
          <p:nvPr/>
        </p:nvSpPr>
        <p:spPr>
          <a:xfrm>
            <a:off x="5400640" y="620750"/>
            <a:ext cx="1122824" cy="4386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06883DB-0E83-08CA-711C-1BC22D3F091E}"/>
              </a:ext>
            </a:extLst>
          </p:cNvPr>
          <p:cNvSpPr/>
          <p:nvPr/>
        </p:nvSpPr>
        <p:spPr>
          <a:xfrm>
            <a:off x="1528649" y="3631579"/>
            <a:ext cx="1382279" cy="5612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0E0BA3E-0991-A561-8943-0259C9DF1969}"/>
              </a:ext>
            </a:extLst>
          </p:cNvPr>
          <p:cNvSpPr/>
          <p:nvPr/>
        </p:nvSpPr>
        <p:spPr>
          <a:xfrm>
            <a:off x="1686560" y="101600"/>
            <a:ext cx="1940560" cy="6803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522E82C-B003-2DEC-A591-ADCA8C0237BC}"/>
              </a:ext>
            </a:extLst>
          </p:cNvPr>
          <p:cNvSpPr/>
          <p:nvPr/>
        </p:nvSpPr>
        <p:spPr>
          <a:xfrm>
            <a:off x="5788563" y="471105"/>
            <a:ext cx="2479110" cy="6803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4208EF12-C279-1666-1195-B4618C430B94}"/>
              </a:ext>
            </a:extLst>
          </p:cNvPr>
          <p:cNvSpPr txBox="1"/>
          <p:nvPr/>
        </p:nvSpPr>
        <p:spPr>
          <a:xfrm>
            <a:off x="9401615" y="1727041"/>
            <a:ext cx="1124312" cy="754053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fr-FR" sz="700" dirty="0">
                <a:latin typeface="Avenir Next LT Pro" panose="020B0504020202020204" pitchFamily="34" charset="0"/>
              </a:rPr>
              <a:t>VERSION SANS AMBIANCE</a:t>
            </a:r>
          </a:p>
          <a:p>
            <a:r>
              <a:rPr lang="fr-FR" sz="700" dirty="0">
                <a:latin typeface="Avenir Next LT Pro" panose="020B0504020202020204" pitchFamily="34" charset="0"/>
              </a:rPr>
              <a:t>Traitement comme un produit star, fond full rouge </a:t>
            </a:r>
          </a:p>
          <a:p>
            <a:endParaRPr lang="fr-FR" sz="700" dirty="0">
              <a:latin typeface="Avenir Next LT Pro" panose="020B0504020202020204" pitchFamily="34" charset="0"/>
            </a:endParaRPr>
          </a:p>
          <a:p>
            <a:r>
              <a:rPr lang="fr-FR" sz="700" dirty="0">
                <a:latin typeface="Avenir Next LT Pro" panose="020B0504020202020204" pitchFamily="34" charset="0"/>
              </a:rPr>
              <a:t>Prix : dans la même taille qu’en couv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9914C48-2A1D-4167-ACBB-DF6052197D94}"/>
              </a:ext>
            </a:extLst>
          </p:cNvPr>
          <p:cNvSpPr/>
          <p:nvPr/>
        </p:nvSpPr>
        <p:spPr>
          <a:xfrm>
            <a:off x="4235925" y="445293"/>
            <a:ext cx="1940560" cy="6803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D1DF568-A5B5-9C88-B832-45192766121A}"/>
              </a:ext>
            </a:extLst>
          </p:cNvPr>
          <p:cNvSpPr/>
          <p:nvPr/>
        </p:nvSpPr>
        <p:spPr>
          <a:xfrm>
            <a:off x="1446469" y="1371960"/>
            <a:ext cx="1382280" cy="14905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4E326AE7-4697-B1AF-821E-EC0BC178BE64}"/>
              </a:ext>
            </a:extLst>
          </p:cNvPr>
          <p:cNvSpPr txBox="1"/>
          <p:nvPr/>
        </p:nvSpPr>
        <p:spPr>
          <a:xfrm>
            <a:off x="4154038" y="729852"/>
            <a:ext cx="1124312" cy="215444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fr-FR" sz="700" dirty="0">
                <a:latin typeface="Avenir Next LT Pro" panose="020B0504020202020204" pitchFamily="34" charset="0"/>
              </a:rPr>
              <a:t>Nom de la solution à l’horizontal</a:t>
            </a:r>
          </a:p>
        </p:txBody>
      </p: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145CD4EB-A8ED-2BC7-7ED3-DFC8BA4CA38C}"/>
              </a:ext>
            </a:extLst>
          </p:cNvPr>
          <p:cNvCxnSpPr/>
          <p:nvPr/>
        </p:nvCxnSpPr>
        <p:spPr>
          <a:xfrm flipV="1">
            <a:off x="4121889" y="606500"/>
            <a:ext cx="0" cy="50893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ZoneTexte 16">
            <a:extLst>
              <a:ext uri="{FF2B5EF4-FFF2-40B4-BE49-F238E27FC236}">
                <a16:creationId xmlns:a16="http://schemas.microsoft.com/office/drawing/2014/main" id="{CC38EF60-4B81-4DF1-8B96-4B7F98EDC6F6}"/>
              </a:ext>
            </a:extLst>
          </p:cNvPr>
          <p:cNvSpPr txBox="1"/>
          <p:nvPr/>
        </p:nvSpPr>
        <p:spPr>
          <a:xfrm>
            <a:off x="4154038" y="606500"/>
            <a:ext cx="1052083" cy="123111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fr-FR" sz="800" b="1" dirty="0">
                <a:latin typeface="Avenir Next LT Pro" panose="020B0504020202020204" pitchFamily="34" charset="0"/>
              </a:rPr>
              <a:t>SOLUTION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ED4D988-E1AA-4AEF-B02E-D59AFD134A65}"/>
              </a:ext>
            </a:extLst>
          </p:cNvPr>
          <p:cNvSpPr/>
          <p:nvPr/>
        </p:nvSpPr>
        <p:spPr>
          <a:xfrm>
            <a:off x="2727010" y="1087962"/>
            <a:ext cx="7936333" cy="48241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DF3BFA22-9ECE-32AC-B358-2B8191082C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91757" y="1153800"/>
            <a:ext cx="3250285" cy="4550400"/>
          </a:xfrm>
          <a:prstGeom prst="rect">
            <a:avLst/>
          </a:prstGeom>
        </p:spPr>
      </p:pic>
      <p:pic>
        <p:nvPicPr>
          <p:cNvPr id="20" name="Image 19" descr="Une image contenant texte, Snack, Plats préparés, Prospectus&#10;&#10;Le contenu généré par l’IA peut être incorrect.">
            <a:extLst>
              <a:ext uri="{FF2B5EF4-FFF2-40B4-BE49-F238E27FC236}">
                <a16:creationId xmlns:a16="http://schemas.microsoft.com/office/drawing/2014/main" id="{EC910C5A-1CA6-7E01-B96A-12A1CD8DA5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6200" y="1153800"/>
            <a:ext cx="3250285" cy="455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14579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9BA342-DEDD-92FD-3FEF-4B5AF01E47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28E16C5-2F5B-F0D4-12D9-3A59871C46F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Evolution des supports commerciaux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AED337CC-26D2-5EE4-C8FD-21BD63B1F77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/>
              <a:t>SELECTION</a:t>
            </a:r>
          </a:p>
        </p:txBody>
      </p:sp>
    </p:spTree>
    <p:extLst>
      <p:ext uri="{BB962C8B-B14F-4D97-AF65-F5344CB8AC3E}">
        <p14:creationId xmlns:p14="http://schemas.microsoft.com/office/powerpoint/2010/main" val="173005929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767D15-799E-81A3-C408-0A4866D161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2286411-385C-D3B6-9360-1D8EB5D8C76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F10DFC56-9B47-81FB-2154-B79E2732D1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46602" y="34207"/>
            <a:ext cx="9698795" cy="6789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8592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D140EB-55F6-720C-065A-8A3DB41F1C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56A4023-0AE8-9275-6BAD-D0B5C10DEE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EB956D14-E1FE-8657-CF11-869D8376E0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20091" y="0"/>
            <a:ext cx="9351818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7202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7BAD18-AAD1-6A1F-333B-14738C48FA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7DFC566-7DEE-7921-B4E5-3DD64DDFC4A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CDCC3488-1BE3-31F9-EE46-B14E000918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20091" y="0"/>
            <a:ext cx="9351818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6058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A83223-10ED-CF3D-ABE1-0A300B9269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2C32C83-F5F7-DE99-2A17-8C9608B55EA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B15ABD90-8D91-8E5F-8DD4-8E26ABBEBA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98425" y="472"/>
            <a:ext cx="9795150" cy="6857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9742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091731-34F7-DD39-F043-FEF2A97147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BD15FED-CE9C-36BB-BBC4-7D8C08264C6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1BCFDBF4-FFC4-B870-A4E2-9CB6C683AF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98426" y="472"/>
            <a:ext cx="9795148" cy="6857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4150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31A5D0-04EA-C374-0C05-1A295A1326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C2E880F-8A82-CB64-74FB-DC70FFAFB5C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8CE49123-23CA-0C8C-525B-341A8510DE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98425" y="472"/>
            <a:ext cx="9795149" cy="6857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6593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A0FAD0-DE88-BA31-7B03-1F8CC22A9F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63CECF9-A006-A862-7836-60C2FCA3272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31379E4F-B3EE-E1D5-1221-CCCF6C3813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45529" y="0"/>
            <a:ext cx="49009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4397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8A6415-C205-D18E-9C83-58C203F10A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3B6065B-5F29-27E7-F9AA-1CE559EA1D2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Intérieur </a:t>
            </a:r>
            <a:br>
              <a:rPr lang="fr-FR" dirty="0"/>
            </a:br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65271041"/>
      </p:ext>
    </p:extLst>
  </p:cSld>
  <p:clrMapOvr>
    <a:masterClrMapping/>
  </p:clrMapOvr>
</p:sld>
</file>

<file path=ppt/theme/theme1.xml><?xml version="1.0" encoding="utf-8"?>
<a:theme xmlns:a="http://schemas.openxmlformats.org/drawingml/2006/main" name="1_Thème LNB">
  <a:themeElements>
    <a:clrScheme name="Le nouveau belier">
      <a:dk1>
        <a:srgbClr val="2E2E2E"/>
      </a:dk1>
      <a:lt1>
        <a:srgbClr val="FFFFFF"/>
      </a:lt1>
      <a:dk2>
        <a:srgbClr val="9C896A"/>
      </a:dk2>
      <a:lt2>
        <a:srgbClr val="EDE7E3"/>
      </a:lt2>
      <a:accent1>
        <a:srgbClr val="D8117D"/>
      </a:accent1>
      <a:accent2>
        <a:srgbClr val="FCE828"/>
      </a:accent2>
      <a:accent3>
        <a:srgbClr val="D5D5D5"/>
      </a:accent3>
      <a:accent4>
        <a:srgbClr val="00D06C"/>
      </a:accent4>
      <a:accent5>
        <a:srgbClr val="FD8000"/>
      </a:accent5>
      <a:accent6>
        <a:srgbClr val="B700F2"/>
      </a:accent6>
      <a:hlink>
        <a:srgbClr val="D8117D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NB_Presentation_template" id="{93AE758A-9B99-3E4F-8DEB-DD88F90A7A3B}" vid="{8BA648CC-0D2E-AA45-B39D-36E46C307F08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LNB_MATCH_point_hebdo_1804</Template>
  <TotalTime>26426</TotalTime>
  <Words>304</Words>
  <Application>Microsoft Office PowerPoint</Application>
  <PresentationFormat>Grand écran</PresentationFormat>
  <Paragraphs>66</Paragraphs>
  <Slides>27</Slides>
  <Notes>3</Notes>
  <HiddenSlides>0</HiddenSlides>
  <MMClips>0</MMClips>
  <ScaleCrop>false</ScaleCrop>
  <HeadingPairs>
    <vt:vector size="8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27</vt:i4>
      </vt:variant>
    </vt:vector>
  </HeadingPairs>
  <TitlesOfParts>
    <vt:vector size="37" baseType="lpstr">
      <vt:lpstr>Tahoma</vt:lpstr>
      <vt:lpstr>Wingdings</vt:lpstr>
      <vt:lpstr>Avenir Next LT Pro</vt:lpstr>
      <vt:lpstr>Police système Courant</vt:lpstr>
      <vt:lpstr>Arial</vt:lpstr>
      <vt:lpstr>Avenir Next Cyr Heavy</vt:lpstr>
      <vt:lpstr>Calibri</vt:lpstr>
      <vt:lpstr>Georgia</vt:lpstr>
      <vt:lpstr>1_Thème LNB</vt:lpstr>
      <vt:lpstr>Adobe Acrobat Document</vt:lpstr>
      <vt:lpstr>Evolution des supports commerciaux</vt:lpstr>
      <vt:lpstr>COUV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Intérieur  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Détails  pages intérieures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Evolution des supports commerciaux</vt:lpstr>
      <vt:lpstr>Présentation PowerPoint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LNB x MATCH</dc:title>
  <dc:subject/>
  <dc:creator>Emilie Proteau</dc:creator>
  <cp:keywords/>
  <dc:description/>
  <cp:lastModifiedBy>Perrine RODIER - Le Nouveau Belier</cp:lastModifiedBy>
  <cp:revision>133</cp:revision>
  <cp:lastPrinted>2022-07-05T07:32:58Z</cp:lastPrinted>
  <dcterms:created xsi:type="dcterms:W3CDTF">2023-04-17T13:19:25Z</dcterms:created>
  <dcterms:modified xsi:type="dcterms:W3CDTF">2025-10-06T10:48:55Z</dcterms:modified>
  <cp:category/>
</cp:coreProperties>
</file>