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2"/>
  </p:notesMasterIdLst>
  <p:sldIdLst>
    <p:sldId id="3564" r:id="rId5"/>
    <p:sldId id="3574" r:id="rId6"/>
    <p:sldId id="3575" r:id="rId7"/>
    <p:sldId id="3576" r:id="rId8"/>
    <p:sldId id="3577" r:id="rId9"/>
    <p:sldId id="3579" r:id="rId10"/>
    <p:sldId id="3578" r:id="rId11"/>
  </p:sldIdLst>
  <p:sldSz cx="12192000" cy="6858000"/>
  <p:notesSz cx="9869488" cy="6738938"/>
  <p:embeddedFontLst>
    <p:embeddedFont>
      <p:font typeface="Avenir Next LT Pro" panose="020B0504020202020204" pitchFamily="34" charset="0"/>
      <p:regular r:id="rId13"/>
      <p:bold r:id="rId14"/>
      <p:italic r:id="rId15"/>
      <p:boldItalic r:id="rId16"/>
    </p:embeddedFont>
    <p:embeddedFont>
      <p:font typeface="Helvetica" panose="020B0604020202020204"/>
      <p:regular r:id="rId17"/>
      <p:bold r:id="rId18"/>
      <p:italic r:id="rId19"/>
      <p:boldItalic r:id="rId20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595" userDrawn="1">
          <p15:clr>
            <a:srgbClr val="A4A3A4"/>
          </p15:clr>
        </p15:guide>
        <p15:guide id="3" orient="horz" pos="255" userDrawn="1">
          <p15:clr>
            <a:srgbClr val="A4A3A4"/>
          </p15:clr>
        </p15:guide>
        <p15:guide id="4" pos="3613" userDrawn="1">
          <p15:clr>
            <a:srgbClr val="A4A3A4"/>
          </p15:clr>
        </p15:guide>
        <p15:guide id="5" orient="horz" pos="391" userDrawn="1">
          <p15:clr>
            <a:srgbClr val="A4A3A4"/>
          </p15:clr>
        </p15:guide>
        <p15:guide id="6" pos="4067" userDrawn="1">
          <p15:clr>
            <a:srgbClr val="A4A3A4"/>
          </p15:clr>
        </p15:guide>
        <p15:guide id="7" pos="2071" userDrawn="1">
          <p15:clr>
            <a:srgbClr val="A4A3A4"/>
          </p15:clr>
        </p15:guide>
        <p15:guide id="8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CBFB57-7C2D-3463-711C-65EAC0F1DF2F}" name="Bérengère de Germiny" initials="BdG" userId="S::bg@lenouveaubelier.com::19d4f272-f616-4b2b-a134-fb35725a2d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A49"/>
    <a:srgbClr val="0B2D29"/>
    <a:srgbClr val="E2B90F"/>
    <a:srgbClr val="1D8A90"/>
    <a:srgbClr val="3193B8"/>
    <a:srgbClr val="E84841"/>
    <a:srgbClr val="FFE500"/>
    <a:srgbClr val="FFFFFF"/>
    <a:srgbClr val="932645"/>
    <a:srgbClr val="4E64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09" autoAdjust="0"/>
    <p:restoredTop sz="91544" autoAdjust="0"/>
  </p:normalViewPr>
  <p:slideViewPr>
    <p:cSldViewPr snapToGrid="0">
      <p:cViewPr varScale="1">
        <p:scale>
          <a:sx n="65" d="100"/>
          <a:sy n="65" d="100"/>
        </p:scale>
        <p:origin x="72" y="350"/>
      </p:cViewPr>
      <p:guideLst>
        <p:guide orient="horz" pos="595"/>
        <p:guide orient="horz" pos="255"/>
        <p:guide pos="3613"/>
        <p:guide orient="horz" pos="391"/>
        <p:guide pos="4067"/>
        <p:guide pos="2071"/>
        <p:guide orient="horz" pos="89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5886"/>
    </p:cViewPr>
  </p:sorterViewPr>
  <p:notesViewPr>
    <p:cSldViewPr snapToGrid="0">
      <p:cViewPr varScale="1">
        <p:scale>
          <a:sx n="88" d="100"/>
          <a:sy n="88" d="100"/>
        </p:scale>
        <p:origin x="1838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RODIER - Le Nouveau Belier" userId="8d18d86c-7c03-4563-8894-8ee266adb6ca" providerId="ADAL" clId="{E491369F-ECFA-4200-A7E3-EA9F0D75D69D}"/>
    <pc:docChg chg="delSld">
      <pc:chgData name="Perrine RODIER - Le Nouveau Belier" userId="8d18d86c-7c03-4563-8894-8ee266adb6ca" providerId="ADAL" clId="{E491369F-ECFA-4200-A7E3-EA9F0D75D69D}" dt="2025-07-24T09:46:51.547" v="1" actId="47"/>
      <pc:docMkLst>
        <pc:docMk/>
      </pc:docMkLst>
      <pc:sldChg chg="del">
        <pc:chgData name="Perrine RODIER - Le Nouveau Belier" userId="8d18d86c-7c03-4563-8894-8ee266adb6ca" providerId="ADAL" clId="{E491369F-ECFA-4200-A7E3-EA9F0D75D69D}" dt="2025-07-24T09:46:51.547" v="1" actId="47"/>
        <pc:sldMkLst>
          <pc:docMk/>
          <pc:sldMk cId="3532950853" sldId="1702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4221864458" sldId="3422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1485696187" sldId="3500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4050152201" sldId="3561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603024689" sldId="3562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530859410" sldId="3563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542812245" sldId="3565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08759378" sldId="3566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345969195" sldId="3567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565203736" sldId="3568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4233165926" sldId="3569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158553112" sldId="3570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39506719" sldId="3571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3794271242" sldId="3572"/>
        </pc:sldMkLst>
      </pc:sldChg>
      <pc:sldChg chg="del">
        <pc:chgData name="Perrine RODIER - Le Nouveau Belier" userId="8d18d86c-7c03-4563-8894-8ee266adb6ca" providerId="ADAL" clId="{E491369F-ECFA-4200-A7E3-EA9F0D75D69D}" dt="2025-07-24T09:46:48.997" v="0" actId="47"/>
        <pc:sldMkLst>
          <pc:docMk/>
          <pc:sldMk cId="208557165" sldId="35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r">
              <a:defRPr sz="1200"/>
            </a:lvl1pPr>
          </a:lstStyle>
          <a:p>
            <a:fld id="{1AF795A4-66A1-43EF-9029-8FAFEFC3FD75}" type="datetimeFigureOut">
              <a:rPr lang="fr-FR" smtClean="0"/>
              <a:t>24/07/2025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0188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95" tIns="47448" rIns="94895" bIns="4744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6949" y="3243115"/>
            <a:ext cx="7895590" cy="2653456"/>
          </a:xfrm>
          <a:prstGeom prst="rect">
            <a:avLst/>
          </a:prstGeom>
        </p:spPr>
        <p:txBody>
          <a:bodyPr vert="horz" lIns="94895" tIns="47448" rIns="94895" bIns="4744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0426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r">
              <a:defRPr sz="12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24/07/2025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image" Target="../media/image11.jpg"/><Relationship Id="rId7" Type="http://schemas.openxmlformats.org/officeDocument/2006/relationships/image" Target="../media/image7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12.jpg"/><Relationship Id="rId5" Type="http://schemas.openxmlformats.org/officeDocument/2006/relationships/image" Target="../media/image9.jpg"/><Relationship Id="rId10" Type="http://schemas.openxmlformats.org/officeDocument/2006/relationships/image" Target="../media/image5.jpg"/><Relationship Id="rId4" Type="http://schemas.openxmlformats.org/officeDocument/2006/relationships/image" Target="../media/image8.jpg"/><Relationship Id="rId9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DBF94-7628-ED40-25CC-8A96B6D0F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41F42-A0A8-E1AA-C040-F0F65C38A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770" y="2693987"/>
            <a:ext cx="11188460" cy="1470025"/>
          </a:xfrm>
        </p:spPr>
        <p:txBody>
          <a:bodyPr/>
          <a:lstStyle/>
          <a:p>
            <a:r>
              <a:rPr lang="fr-FR" sz="4000" b="1" u="sng" dirty="0">
                <a:latin typeface="Avenir Next LT Pro" panose="020B0504020202020204" pitchFamily="34" charset="0"/>
              </a:rPr>
              <a:t>#Guide Asie</a:t>
            </a:r>
            <a:br>
              <a:rPr lang="fr-FR" sz="4000" b="1" u="sng" dirty="0">
                <a:latin typeface="Avenir Next LT Pro" panose="020B0504020202020204" pitchFamily="34" charset="0"/>
              </a:rPr>
            </a:br>
            <a:r>
              <a:rPr lang="fr-FR" sz="3200" b="1" dirty="0">
                <a:latin typeface="Avenir Next LT Pro" panose="020B0504020202020204" pitchFamily="34" charset="0"/>
              </a:rPr>
              <a:t>Dispositif PLV</a:t>
            </a:r>
            <a:endParaRPr lang="fr-FR" sz="32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5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23389-553A-1B30-AB0A-B6D2D2A84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2E797-8F7C-19CA-83D8-E14F245E65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D0899F-7201-04C4-0038-1E4F6680264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B6463B21-A007-209E-1E4A-02F96BDB4446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05E04B18-4E85-77AB-830E-1D770690FB99}"/>
              </a:ext>
            </a:extLst>
          </p:cNvPr>
          <p:cNvSpPr txBox="1">
            <a:spLocks/>
          </p:cNvSpPr>
          <p:nvPr/>
        </p:nvSpPr>
        <p:spPr>
          <a:xfrm>
            <a:off x="326206" y="360372"/>
            <a:ext cx="1118846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4000" b="1" u="sng" dirty="0">
                <a:solidFill>
                  <a:schemeClr val="bg1"/>
                </a:solidFill>
                <a:latin typeface="Avenir Next LT Pro" panose="020B0504020202020204" pitchFamily="34" charset="0"/>
              </a:rPr>
              <a:t>PLV Générique</a:t>
            </a:r>
            <a:endParaRPr lang="fr-FR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8" name="Image 7" descr="Une image contenant texte, repas, menu, nourriture&#10;&#10;Le contenu généré par l’IA peut être incorrect.">
            <a:extLst>
              <a:ext uri="{FF2B5EF4-FFF2-40B4-BE49-F238E27FC236}">
                <a16:creationId xmlns:a16="http://schemas.microsoft.com/office/drawing/2014/main" id="{D2BD0824-A8C1-3F4C-FCC3-0A3198110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94" y="3221272"/>
            <a:ext cx="4370940" cy="3276356"/>
          </a:xfrm>
          <a:prstGeom prst="rect">
            <a:avLst/>
          </a:prstGeom>
        </p:spPr>
      </p:pic>
      <p:pic>
        <p:nvPicPr>
          <p:cNvPr id="10" name="Image 9" descr="Une image contenant texte, menu, nourriture, repas&#10;&#10;Le contenu généré par l’IA peut être incorrect.">
            <a:extLst>
              <a:ext uri="{FF2B5EF4-FFF2-40B4-BE49-F238E27FC236}">
                <a16:creationId xmlns:a16="http://schemas.microsoft.com/office/drawing/2014/main" id="{587DE0BE-E52B-E501-CF2D-9319B753CE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981" y="1653815"/>
            <a:ext cx="3632347" cy="4843813"/>
          </a:xfrm>
          <a:prstGeom prst="rect">
            <a:avLst/>
          </a:prstGeom>
        </p:spPr>
      </p:pic>
      <p:pic>
        <p:nvPicPr>
          <p:cNvPr id="12" name="Image 11" descr="Une image contenant texte, menu, repas, nourriture&#10;&#10;Le contenu généré par l’IA peut être incorrect.">
            <a:extLst>
              <a:ext uri="{FF2B5EF4-FFF2-40B4-BE49-F238E27FC236}">
                <a16:creationId xmlns:a16="http://schemas.microsoft.com/office/drawing/2014/main" id="{B559E47C-5748-C6DE-B823-F06643201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06" y="1263518"/>
            <a:ext cx="3171971" cy="523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4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3BE82-200B-2737-79E0-FE6BEDBAA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8B35E-A59E-AAD1-55A8-DB4F66415B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6E9A13-4260-8B3E-1B56-03658AEBDA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B5CF94C-F838-1C59-1BB8-3F307AB1F0A4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FB6A2DE-3C50-91A5-7C13-DB4AC80E38ED}"/>
              </a:ext>
            </a:extLst>
          </p:cNvPr>
          <p:cNvSpPr txBox="1">
            <a:spLocks/>
          </p:cNvSpPr>
          <p:nvPr/>
        </p:nvSpPr>
        <p:spPr>
          <a:xfrm>
            <a:off x="326206" y="360372"/>
            <a:ext cx="1118846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4000" b="1" u="sng" dirty="0">
                <a:solidFill>
                  <a:schemeClr val="bg1"/>
                </a:solidFill>
                <a:latin typeface="Avenir Next LT Pro" panose="020B0504020202020204" pitchFamily="34" charset="0"/>
              </a:rPr>
              <a:t>PLV Inspi</a:t>
            </a:r>
            <a:endParaRPr lang="fr-FR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B70F6B-F60F-A3B9-6E8B-C08EF0EA8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291" y="1430460"/>
            <a:ext cx="3632347" cy="484381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8C29689-C850-BC51-D5F9-2F0E4358D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8087" y="1424598"/>
            <a:ext cx="3632346" cy="484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61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F1E0C-A711-CACA-7B53-9BF4C3227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0105F8-C1D8-12D5-E79E-44FD5747C0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DDAF94-146D-265D-A30E-34445D9AA2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09980E8-873C-FFEF-C495-82482FB1478D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56187497-83D5-2AB6-DFB8-E629F9D86CD7}"/>
              </a:ext>
            </a:extLst>
          </p:cNvPr>
          <p:cNvSpPr txBox="1">
            <a:spLocks/>
          </p:cNvSpPr>
          <p:nvPr/>
        </p:nvSpPr>
        <p:spPr>
          <a:xfrm>
            <a:off x="326206" y="360372"/>
            <a:ext cx="1118846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4000" b="1" u="sng" dirty="0">
                <a:solidFill>
                  <a:schemeClr val="bg1"/>
                </a:solidFill>
                <a:latin typeface="Avenir Next LT Pro" panose="020B0504020202020204" pitchFamily="34" charset="0"/>
              </a:rPr>
              <a:t>PLV Inspi</a:t>
            </a:r>
            <a:endParaRPr lang="fr-FR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1A46A5-F84D-02BB-D36B-174A2DC74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63668" y="1263518"/>
            <a:ext cx="3171970" cy="52341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A7390EC-776B-26ED-5C39-801F6AF2E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56364" y="1263519"/>
            <a:ext cx="3171970" cy="523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9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086FD-E021-022F-D92E-CAFDD1723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DCBB93-8620-03C2-CE59-55050714AF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276C9A-F4FE-8549-6D04-9CA8EC2305E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CDDA4E5-4B60-4CF3-9A9D-FD9528106CBB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CA6DFC30-A4F4-5F67-E8FD-BC59B7CE6805}"/>
              </a:ext>
            </a:extLst>
          </p:cNvPr>
          <p:cNvSpPr txBox="1">
            <a:spLocks/>
          </p:cNvSpPr>
          <p:nvPr/>
        </p:nvSpPr>
        <p:spPr>
          <a:xfrm>
            <a:off x="326206" y="360372"/>
            <a:ext cx="1118846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4000" b="1" u="sng" dirty="0">
                <a:solidFill>
                  <a:schemeClr val="bg1"/>
                </a:solidFill>
                <a:latin typeface="Avenir Next LT Pro" panose="020B0504020202020204" pitchFamily="34" charset="0"/>
              </a:rPr>
              <a:t>PLV Inspi</a:t>
            </a:r>
            <a:endParaRPr lang="fr-FR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312194-C371-4C71-0A6D-C6A34A469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4699" y="1953717"/>
            <a:ext cx="4370939" cy="327635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65E4FA8-D85A-ABE5-CFC1-1817596AE6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56364" y="1953718"/>
            <a:ext cx="4370939" cy="327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1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13076-6F06-85C4-8386-CD1BD8FF6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49D9A-FA77-F08A-4576-B66055BE81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E1A035-7188-8DB5-710C-2205D03E8B6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9FCB573-72DD-0441-B9E7-76BCA8B5842D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6EF90B48-8521-23F6-DE25-73E46ADD5414}"/>
              </a:ext>
            </a:extLst>
          </p:cNvPr>
          <p:cNvSpPr txBox="1">
            <a:spLocks/>
          </p:cNvSpPr>
          <p:nvPr/>
        </p:nvSpPr>
        <p:spPr>
          <a:xfrm>
            <a:off x="326206" y="360372"/>
            <a:ext cx="1118846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4000" b="1" u="sng" dirty="0">
                <a:solidFill>
                  <a:schemeClr val="bg1"/>
                </a:solidFill>
                <a:latin typeface="Avenir Next LT Pro" panose="020B0504020202020204" pitchFamily="34" charset="0"/>
              </a:rPr>
              <a:t>PLV Prix</a:t>
            </a:r>
            <a:endParaRPr lang="fr-FR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C013D1-0DF3-7393-2D11-A913D4FF67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0015" y="1263519"/>
            <a:ext cx="3171970" cy="523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2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9F8D9-B313-A2EA-C9B6-A2D5103D9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2A5A37-AE08-A504-860F-75BF6A1410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1850899"/>
            <a:ext cx="10972800" cy="1143000"/>
          </a:xfrm>
        </p:spPr>
        <p:txBody>
          <a:bodyPr/>
          <a:lstStyle/>
          <a:p>
            <a:pPr algn="l"/>
            <a:r>
              <a:rPr lang="fr-FR" sz="3200" b="1" dirty="0">
                <a:latin typeface="Avenir Next LT Pro" panose="020B0504020202020204" pitchFamily="34" charset="0"/>
              </a:rPr>
              <a:t>PRINCIPE ENTREE DE SECTEUR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4CB6A3-26DF-D760-1899-9EAE6813C8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0C4BC1F-877D-24F8-4071-A3FFB28D3A5F}"/>
              </a:ext>
            </a:extLst>
          </p:cNvPr>
          <p:cNvSpPr txBox="1">
            <a:spLocks/>
          </p:cNvSpPr>
          <p:nvPr/>
        </p:nvSpPr>
        <p:spPr bwMode="auto">
          <a:xfrm>
            <a:off x="152400" y="396277"/>
            <a:ext cx="9642764" cy="7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fr-FR" sz="3200" b="1" dirty="0">
              <a:solidFill>
                <a:schemeClr val="bg1"/>
              </a:solidFill>
              <a:latin typeface="Avenir Next LT Pro" panose="020B0504020202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32A2B5A-F0AB-41A8-2629-47B969BC91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5077" y="4767970"/>
            <a:ext cx="2617128" cy="196173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E4D829E-E6E5-C06E-5E90-DEEDF3278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3539" y="4767971"/>
            <a:ext cx="2617127" cy="196173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ACF3312-B29A-C4F9-7815-1DC3FC2FC4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416" y="3650658"/>
            <a:ext cx="1865965" cy="307905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C40055C-331B-E202-9232-2433D908FB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477" y="3650658"/>
            <a:ext cx="1865965" cy="307905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2FBDCE7-5757-CA11-0511-FBBB4D7711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2739" y="710419"/>
            <a:ext cx="1964318" cy="26194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74F67BF-5B1E-17BE-E74D-BD688D1976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75282" y="710420"/>
            <a:ext cx="1964318" cy="2619461"/>
          </a:xfrm>
          <a:prstGeom prst="rect">
            <a:avLst/>
          </a:prstGeom>
        </p:spPr>
      </p:pic>
      <p:pic>
        <p:nvPicPr>
          <p:cNvPr id="12" name="Image 11" descr="Une image contenant texte, repas, menu, nourriture&#10;&#10;Le contenu généré par l’IA peut être incorrect.">
            <a:extLst>
              <a:ext uri="{FF2B5EF4-FFF2-40B4-BE49-F238E27FC236}">
                <a16:creationId xmlns:a16="http://schemas.microsoft.com/office/drawing/2014/main" id="{3FBDFBEC-D9B3-F0DE-0FEE-B1302F3037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892" y="1370927"/>
            <a:ext cx="2613415" cy="1958956"/>
          </a:xfrm>
          <a:prstGeom prst="rect">
            <a:avLst/>
          </a:prstGeom>
        </p:spPr>
      </p:pic>
      <p:pic>
        <p:nvPicPr>
          <p:cNvPr id="13" name="Image 12" descr="Une image contenant texte, menu, nourriture, repas&#10;&#10;Le contenu généré par l’IA peut être incorrect.">
            <a:extLst>
              <a:ext uri="{FF2B5EF4-FFF2-40B4-BE49-F238E27FC236}">
                <a16:creationId xmlns:a16="http://schemas.microsoft.com/office/drawing/2014/main" id="{AA2C93C9-A40D-24FF-6C1E-98D4D99CB1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77" y="710421"/>
            <a:ext cx="1964319" cy="2619462"/>
          </a:xfrm>
          <a:prstGeom prst="rect">
            <a:avLst/>
          </a:prstGeom>
        </p:spPr>
      </p:pic>
      <p:pic>
        <p:nvPicPr>
          <p:cNvPr id="14" name="Image 13" descr="Une image contenant texte, menu, repas, nourriture&#10;&#10;Le contenu généré par l’IA peut être incorrect.">
            <a:extLst>
              <a:ext uri="{FF2B5EF4-FFF2-40B4-BE49-F238E27FC236}">
                <a16:creationId xmlns:a16="http://schemas.microsoft.com/office/drawing/2014/main" id="{1CF8286D-1A7A-BCE7-4C4D-260C3F9924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15" y="256162"/>
            <a:ext cx="1865966" cy="307905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F13A18B-C74A-C9D8-C836-FC18F473B6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32971" y="3650658"/>
            <a:ext cx="1865965" cy="307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84741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ff9fb1f-4cb5-40da-bc88-dae69ef8e18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538D0DD3BB884F879E7A293BBEC3B4" ma:contentTypeVersion="7" ma:contentTypeDescription="Crée un document." ma:contentTypeScope="" ma:versionID="fa967d4e65d03d90354898ce260ac7de">
  <xsd:schema xmlns:xsd="http://www.w3.org/2001/XMLSchema" xmlns:xs="http://www.w3.org/2001/XMLSchema" xmlns:p="http://schemas.microsoft.com/office/2006/metadata/properties" xmlns:ns3="cff9fb1f-4cb5-40da-bc88-dae69ef8e188" xmlns:ns4="13055240-6747-4554-b766-35312c4273f3" targetNamespace="http://schemas.microsoft.com/office/2006/metadata/properties" ma:root="true" ma:fieldsID="bd6c354502184a8648ec17f382fd499d" ns3:_="" ns4:_="">
    <xsd:import namespace="cff9fb1f-4cb5-40da-bc88-dae69ef8e188"/>
    <xsd:import namespace="13055240-6747-4554-b766-35312c4273f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f9fb1f-4cb5-40da-bc88-dae69ef8e1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55240-6747-4554-b766-35312c4273f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92B3AB-C9FC-49E6-B2F3-383B68018533}">
  <ds:schemaRefs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3055240-6747-4554-b766-35312c4273f3"/>
    <ds:schemaRef ds:uri="cff9fb1f-4cb5-40da-bc88-dae69ef8e188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FEEF3DB-C007-46AB-AC09-F684E8FB9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6AAE81-0D92-4F10-BEFD-7D463F987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f9fb1f-4cb5-40da-bc88-dae69ef8e188"/>
    <ds:schemaRef ds:uri="13055240-6747-4554-b766-35312c4273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27761</TotalTime>
  <Words>40</Words>
  <Application>Microsoft Office PowerPoint</Application>
  <PresentationFormat>Grand écran</PresentationFormat>
  <Paragraphs>12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Helvetica</vt:lpstr>
      <vt:lpstr>Avenir Next LT Pro</vt:lpstr>
      <vt:lpstr>Arial</vt:lpstr>
      <vt:lpstr>Calibri</vt:lpstr>
      <vt:lpstr>1_Thème Office</vt:lpstr>
      <vt:lpstr>#Guide Asie Dispositif PLV</vt:lpstr>
      <vt:lpstr>PRINCIPE ENTREE DE SECTEUR</vt:lpstr>
      <vt:lpstr>PRINCIPE ENTREE DE SECTEUR</vt:lpstr>
      <vt:lpstr>PRINCIPE ENTREE DE SECTEUR</vt:lpstr>
      <vt:lpstr>PRINCIPE ENTREE DE SECTEUR</vt:lpstr>
      <vt:lpstr>PRINCIPE ENTREE DE SECTEUR</vt:lpstr>
      <vt:lpstr>PRINCIPE ENTREE DE SECTEUR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Perrine RODIER</dc:creator>
  <cp:lastModifiedBy>Perrine RODIER - Le Nouveau Belier</cp:lastModifiedBy>
  <cp:revision>820</cp:revision>
  <cp:lastPrinted>2023-03-06T14:00:03Z</cp:lastPrinted>
  <dcterms:created xsi:type="dcterms:W3CDTF">2018-09-12T14:44:28Z</dcterms:created>
  <dcterms:modified xsi:type="dcterms:W3CDTF">2025-07-24T09:46:54Z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0x010100F8538D0DD3BB884F879E7A293BBEC3B4</vt:lpwstr>
  </property>
</Properties>
</file>