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1"/>
  </p:notesMasterIdLst>
  <p:sldIdLst>
    <p:sldId id="1702" r:id="rId5"/>
    <p:sldId id="3235" r:id="rId6"/>
    <p:sldId id="3230" r:id="rId7"/>
    <p:sldId id="3233" r:id="rId8"/>
    <p:sldId id="3250" r:id="rId9"/>
    <p:sldId id="3218" r:id="rId10"/>
    <p:sldId id="3219" r:id="rId11"/>
    <p:sldId id="3222" r:id="rId12"/>
    <p:sldId id="3248" r:id="rId13"/>
    <p:sldId id="3249" r:id="rId14"/>
    <p:sldId id="3258" r:id="rId15"/>
    <p:sldId id="3259" r:id="rId16"/>
    <p:sldId id="3260" r:id="rId17"/>
    <p:sldId id="3261" r:id="rId18"/>
    <p:sldId id="3262" r:id="rId19"/>
    <p:sldId id="3263" r:id="rId20"/>
    <p:sldId id="3264" r:id="rId21"/>
    <p:sldId id="3137" r:id="rId22"/>
    <p:sldId id="3252" r:id="rId23"/>
    <p:sldId id="3253" r:id="rId24"/>
    <p:sldId id="3245" r:id="rId25"/>
    <p:sldId id="3243" r:id="rId26"/>
    <p:sldId id="3244" r:id="rId27"/>
    <p:sldId id="3256" r:id="rId28"/>
    <p:sldId id="3257" r:id="rId29"/>
    <p:sldId id="1902" r:id="rId30"/>
  </p:sldIdLst>
  <p:sldSz cx="12192000" cy="6858000"/>
  <p:notesSz cx="9869488" cy="6738938"/>
  <p:embeddedFontLst>
    <p:embeddedFont>
      <p:font typeface="Avenir Next LT Pro" panose="020B0504020202020204" pitchFamily="34" charset="0"/>
      <p:regular r:id="rId32"/>
      <p:bold r:id="rId33"/>
      <p:italic r:id="rId34"/>
      <p:boldItalic r:id="rId35"/>
    </p:embeddedFont>
    <p:embeddedFont>
      <p:font typeface="Helvetica" panose="020B0604020202020204" pitchFamily="34" charset="0"/>
      <p:regular r:id="rId36"/>
      <p:bold r:id="rId37"/>
      <p:italic r:id="rId38"/>
      <p:boldItalic r:id="rId3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618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  <p15:guide id="4" pos="3613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pos="4044" userDrawn="1">
          <p15:clr>
            <a:srgbClr val="A4A3A4"/>
          </p15:clr>
        </p15:guide>
        <p15:guide id="7" pos="1822" userDrawn="1">
          <p15:clr>
            <a:srgbClr val="A4A3A4"/>
          </p15:clr>
        </p15:guide>
        <p15:guide id="8" orient="horz" pos="240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A49"/>
    <a:srgbClr val="0B2D29"/>
    <a:srgbClr val="E2B90F"/>
    <a:srgbClr val="1D8A90"/>
    <a:srgbClr val="3193B8"/>
    <a:srgbClr val="E84841"/>
    <a:srgbClr val="FFE500"/>
    <a:srgbClr val="FFFFFF"/>
    <a:srgbClr val="932645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57" autoAdjust="0"/>
    <p:restoredTop sz="91544" autoAdjust="0"/>
  </p:normalViewPr>
  <p:slideViewPr>
    <p:cSldViewPr snapToGrid="0">
      <p:cViewPr varScale="1">
        <p:scale>
          <a:sx n="78" d="100"/>
          <a:sy n="78" d="100"/>
        </p:scale>
        <p:origin x="322" y="67"/>
      </p:cViewPr>
      <p:guideLst>
        <p:guide orient="horz" pos="618"/>
        <p:guide orient="horz" pos="482"/>
        <p:guide pos="3613"/>
        <p:guide orient="horz" pos="346"/>
        <p:guide pos="4044"/>
        <p:guide pos="1822"/>
        <p:guide orient="horz" pos="24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8.fntdata"/><Relationship Id="rId21" Type="http://schemas.openxmlformats.org/officeDocument/2006/relationships/slide" Target="slides/slide17.xml"/><Relationship Id="rId34" Type="http://schemas.openxmlformats.org/officeDocument/2006/relationships/font" Target="fonts/font3.fntdata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presProps" Target="presProps.xml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5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4.fntdata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C19FD6DB-66C4-4E2D-96FF-A3491DB8141F}"/>
    <pc:docChg chg="delSld">
      <pc:chgData name="Perrine RODIER - Le Nouveau Belier" userId="8d18d86c-7c03-4563-8894-8ee266adb6ca" providerId="ADAL" clId="{C19FD6DB-66C4-4E2D-96FF-A3491DB8141F}" dt="2024-11-07T10:00:33.799" v="0" actId="47"/>
      <pc:docMkLst>
        <pc:docMk/>
      </pc:docMkLst>
      <pc:sldChg chg="del">
        <pc:chgData name="Perrine RODIER - Le Nouveau Belier" userId="8d18d86c-7c03-4563-8894-8ee266adb6ca" providerId="ADAL" clId="{C19FD6DB-66C4-4E2D-96FF-A3491DB8141F}" dt="2024-11-07T10:00:33.799" v="0" actId="47"/>
        <pc:sldMkLst>
          <pc:docMk/>
          <pc:sldMk cId="3342039414" sldId="325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06/11/2024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06/11/2024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06/11/2024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06/11/2024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06/11/2024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06/11/2024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06/11/2024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06/11/2024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06/11/2024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06/11/2024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06/11/2024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06/11/2024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2.jpg"/><Relationship Id="rId4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735774"/>
            <a:ext cx="10363200" cy="1470025"/>
          </a:xfrm>
        </p:spPr>
        <p:txBody>
          <a:bodyPr/>
          <a:lstStyle/>
          <a:p>
            <a:r>
              <a:rPr lang="fr-FR" b="1" dirty="0">
                <a:latin typeface="Avenir Next LT Pro" panose="020B0504020202020204" pitchFamily="34" charset="0"/>
              </a:rPr>
              <a:t>METRO x LNB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C5323-C5CB-B542-54E4-14E61DA32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EB6FB6-CEC2-0F69-8EE2-3E640638E47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9D5A69-4C2A-725B-0AA9-38EF1E8A7E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9BA957E6-69B2-F7C8-8747-49CED0D3F27B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83B2B5D-ABA3-6125-3FED-A005B99289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7760" y="775602"/>
            <a:ext cx="8227875" cy="5759512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61A3623F-7F18-C95D-4FFF-40FA8C6B09C0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4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Couv/der</a:t>
            </a:r>
          </a:p>
        </p:txBody>
      </p:sp>
    </p:spTree>
    <p:extLst>
      <p:ext uri="{BB962C8B-B14F-4D97-AF65-F5344CB8AC3E}">
        <p14:creationId xmlns:p14="http://schemas.microsoft.com/office/powerpoint/2010/main" val="2658573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7C23E-7434-45D8-CFE6-6B8916555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F05900-52AA-DBCC-0D8B-C80738435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MASQUE PRIX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</a:rPr>
              <a:t>Festive/Immanquable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467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A8435-8762-3498-5ACF-604EACAB7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20529F-3271-2944-A773-4B60F9F772E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284A28D-C5EF-19EA-F0C3-B315F44F48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FD32C20D-CFE4-4DAC-CC6C-900975DB40FD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3E9C3F0-1DA5-EA9F-1E6F-8733A59FC8D8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V1</a:t>
            </a:r>
          </a:p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F49256FC-8BD6-2B44-D359-94D840977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83278" y="991708"/>
            <a:ext cx="381757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799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5F0BE2-BC94-7DA9-DFB4-D0DB269E6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744FBB-0BE5-2F59-7338-7D42D340FB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7E6789-5128-C4F9-C069-DB025D2605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E8BC7B0E-DDA7-2B43-A113-ACADB980DF69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5D639054-C07C-D107-7374-8BAB5357CAC2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V2</a:t>
            </a:r>
          </a:p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5F6E62C-2F06-EA62-4E4F-F4402F2D3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83278" y="992805"/>
            <a:ext cx="3817570" cy="539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982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11560-00A2-40CD-621C-3184F83C5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D39259-F4DB-E9BC-2AF0-5278E414C7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8820B4-A936-0648-7340-0233BDF917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6F60000-EF2A-E3DA-D532-70C4E62CD6E3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40E9534-6BA1-5273-8BBF-13BEB4F53C32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V3</a:t>
            </a:r>
          </a:p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CB7DCDD-9C54-EDB7-0764-AF1BAAB50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87215" y="981613"/>
            <a:ext cx="3817570" cy="539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48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D4082D-9C74-426D-7610-10EFB0F9C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D2BC39-77B4-EFDB-C3A1-5988D1C79AC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7CAA12-ACB5-8D82-86B9-6672DD42D9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1CA0A484-D69F-2D21-B551-1D45BD5617AF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512F0DB6-A361-2157-0AD6-542944F7E081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V4</a:t>
            </a:r>
          </a:p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4AD99D1-4CFD-8EF8-E797-94B95EF44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87215" y="982229"/>
            <a:ext cx="3817570" cy="5395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21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EEEB5-4B1E-3EBA-6F3B-24A4AFB2D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1CA9CC-E766-F5B7-DE37-526E312F3D6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D97292-B6AB-198E-592A-2AFCE86573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C4AB1CD1-483C-F20F-A6F3-9E43C6319189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A72C70BD-D410-D73D-CF22-E0F4A59B1CBF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V5</a:t>
            </a:r>
          </a:p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04A0F82-4632-0F5F-905C-09977E0C0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87215" y="981613"/>
            <a:ext cx="3817569" cy="539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060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F9365-E14E-29E9-5252-2372DB753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67E169-5255-188C-EA33-C7F01EC496E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2D935-B714-29EB-E547-198CFC87EE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E7697EC6-9F47-E0E4-0885-02F7CE46B629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658CC9F-51CD-FA94-6627-15A5F06CA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54515" y="1701187"/>
            <a:ext cx="2213585" cy="312924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A9A7FA9-59DB-9820-89C2-575A1744D9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8194" y="1670057"/>
            <a:ext cx="2214091" cy="312924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F395C33-8D7B-F087-A436-C845C75582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2378" y="1670056"/>
            <a:ext cx="2213585" cy="31292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9D0547C-87D6-026F-4E2C-3D8DDFC431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7003" y="1691092"/>
            <a:ext cx="2213144" cy="312924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F692591-7B33-2D4A-A8F7-51C229B657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527" y="1701187"/>
            <a:ext cx="2212245" cy="312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7242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6DED5-5688-2923-B149-1125E9043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044604-81C5-0AA3-B27B-5A1EE1C57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GUIDE ET SELECTION 2025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</a:rPr>
              <a:t>En attente </a:t>
            </a:r>
            <a:r>
              <a:rPr lang="fr-FR" sz="4800" b="1" dirty="0" err="1">
                <a:latin typeface="Avenir Next LT Pro" panose="020B0504020202020204" pitchFamily="34" charset="0"/>
              </a:rPr>
              <a:t>validatio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6823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66D11-E897-4C84-CF14-E32539EE0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FCF941-59D1-51FA-31D8-80E4D64AB2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1C067B-44D1-0537-9840-872F23BF6C0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E8508305-7712-D4DA-9D56-51CB19A27AF4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B878234D-4185-5E1E-F1E9-157ED2E26C2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Sélection EQT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Couv/der V1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D36EF64-611D-CBB1-5C49-0BC6DB6D9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4192" y="775358"/>
            <a:ext cx="8228031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299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6DED5-5688-2923-B149-1125E9043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044604-81C5-0AA3-B27B-5A1EE1C57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VOEUX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</a:rPr>
              <a:t>2025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225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28382-9F6F-8100-0945-CCFF27EF4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4FA07D-0724-8ED9-2190-0B14877D85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A62CF2-CC89-F53E-8116-C1E0DA00E3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E2B24E27-19B8-B2EE-13CB-18FDD5278B4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43B661A-6048-93E5-478B-EE2BEB413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4740" y="775358"/>
            <a:ext cx="8226935" cy="5760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696BF91B-13E2-0B4A-DCFF-5C6322169BFE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Sélection EQT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Couv/der V1</a:t>
            </a:r>
          </a:p>
        </p:txBody>
      </p:sp>
    </p:spTree>
    <p:extLst>
      <p:ext uri="{BB962C8B-B14F-4D97-AF65-F5344CB8AC3E}">
        <p14:creationId xmlns:p14="http://schemas.microsoft.com/office/powerpoint/2010/main" val="18837970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Guide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Code-barre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7BA9226-5DFF-E567-EB7E-C45E8674A3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0048"/>
          <a:stretch/>
        </p:blipFill>
        <p:spPr>
          <a:xfrm>
            <a:off x="2892425" y="981075"/>
            <a:ext cx="3853815" cy="5400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6341625-EF50-3A99-6167-46FF102E7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8564" y="1457657"/>
            <a:ext cx="3515722" cy="419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250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6DED5-5688-2923-B149-1125E9043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044604-81C5-0AA3-B27B-5A1EE1C57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SELECTION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</a:rPr>
              <a:t>Pages </a:t>
            </a:r>
            <a:r>
              <a:rPr lang="fr-FR" sz="4800" b="1" dirty="0" err="1">
                <a:latin typeface="Avenir Next LT Pro" panose="020B0504020202020204" pitchFamily="34" charset="0"/>
              </a:rPr>
              <a:t>Fleg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7838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Pages </a:t>
            </a:r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Fleg</a:t>
            </a:r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Focus saison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A9F5CCD-1355-CF66-F493-3E478569B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08362" y="369000"/>
            <a:ext cx="4370720" cy="612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AA6B9A5-8787-01A7-7A76-2FAB378FF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725" y="557153"/>
            <a:ext cx="1657581" cy="84784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962DDEC-4BB4-D2B8-7B48-93090A658C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8067" y="1987090"/>
            <a:ext cx="1228896" cy="123842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3EA65EF-5F25-7D41-B224-E9DF3219A1A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12" r="-6612"/>
          <a:stretch/>
        </p:blipFill>
        <p:spPr>
          <a:xfrm>
            <a:off x="9146172" y="3807607"/>
            <a:ext cx="1152686" cy="104789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2FA7A635-2C20-4807-C368-E9C03FC223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6172" y="5437596"/>
            <a:ext cx="1152686" cy="107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27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7F9F6-576C-70AB-C944-0408CEA10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AC3A59-9E6B-8645-5022-DDE18BFE7C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2A890C-F573-A8A3-5869-4C000C7F7E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5C7D648A-E3CD-965C-5A91-69471AE5BA6F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5CA9BAE0-C2D5-F3D7-3A14-E054379E81F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Pages </a:t>
            </a:r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Fleg</a:t>
            </a:r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Focus saison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07584F6-03A8-36E5-081D-13554C947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08362" y="369000"/>
            <a:ext cx="4370720" cy="61199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56569FD-FEFF-DBA9-F6DB-7C9B61DA76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725" y="557153"/>
            <a:ext cx="1657581" cy="84784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9576276-C119-F537-FFB8-2B057F8DE1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8067" y="1987090"/>
            <a:ext cx="1228896" cy="123842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13F279F1-E403-EFCE-E659-60EBCA82124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12" r="-6612"/>
          <a:stretch/>
        </p:blipFill>
        <p:spPr>
          <a:xfrm>
            <a:off x="9146172" y="3807607"/>
            <a:ext cx="1152686" cy="104789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26651835-3650-CB21-BD4D-566E66917A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6172" y="5437596"/>
            <a:ext cx="1152686" cy="107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8032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AC5D5-3E4A-D786-8135-2FEC37AA2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5019F7-FE3D-7A0D-ABEF-E17138618D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91D27B9-F815-84C0-9DA3-698726D3C3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2B622BB5-42FB-C059-659F-3D3BC2267F5D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F1C05F35-DC89-BD1A-89CB-4E281AEF4BAD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Pages </a:t>
            </a:r>
            <a:r>
              <a:rPr lang="fr-FR" sz="3200" b="1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Fleg</a:t>
            </a:r>
            <a:endParaRPr lang="fr-FR" sz="3200" b="1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Focus saison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3BF5263-1DDB-CD56-5C30-D74C89C3CB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08362" y="369000"/>
            <a:ext cx="4370719" cy="61199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E5A439-4210-AA00-CB27-B62A083DC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725" y="557153"/>
            <a:ext cx="1657581" cy="84784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06B3BC4-1ADE-0919-2A53-93C25856C1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8067" y="1987090"/>
            <a:ext cx="1228896" cy="123842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069421E-ED89-56D2-8335-1EFAFED6D0D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12" r="-6612"/>
          <a:stretch/>
        </p:blipFill>
        <p:spPr>
          <a:xfrm>
            <a:off x="9146172" y="3807607"/>
            <a:ext cx="1152686" cy="104789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29C784B-611D-9D61-FF70-2A7B117DDE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6172" y="5437596"/>
            <a:ext cx="1152686" cy="107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9254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MERCI.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081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CARTE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</p:txBody>
      </p:sp>
      <p:pic>
        <p:nvPicPr>
          <p:cNvPr id="6" name="Image 5" descr="Une image contenant invertébré, crustacé, texte, fruit de mer&#10;&#10;Description générée automatiquement">
            <a:extLst>
              <a:ext uri="{FF2B5EF4-FFF2-40B4-BE49-F238E27FC236}">
                <a16:creationId xmlns:a16="http://schemas.microsoft.com/office/drawing/2014/main" id="{E434A112-CDBC-884F-EDB1-2FD1E4C20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33" y="1274929"/>
            <a:ext cx="5124405" cy="5124405"/>
          </a:xfrm>
          <a:prstGeom prst="rect">
            <a:avLst/>
          </a:prstGeom>
        </p:spPr>
      </p:pic>
      <p:pic>
        <p:nvPicPr>
          <p:cNvPr id="9" name="Image 8" descr="Une image contenant texte, Police, capture d’écran, logo&#10;&#10;Description générée automatiquement">
            <a:extLst>
              <a:ext uri="{FF2B5EF4-FFF2-40B4-BE49-F238E27FC236}">
                <a16:creationId xmlns:a16="http://schemas.microsoft.com/office/drawing/2014/main" id="{2921F73B-C51E-0E6A-8578-4F8D47CFD1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059" y="1274930"/>
            <a:ext cx="5124405" cy="512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156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5816427-E4DD-D25B-110D-F61FAC357BC7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Sélection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Restauration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D13DCE15-28D4-8D7E-F6F1-DE71A2C02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3925" y="991708"/>
            <a:ext cx="3856277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45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0BF8F-68E3-8895-8B64-5AA7B9F8B3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6500B0-5EAB-BD4D-2DB1-6EBB6D42144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DF7855-1AC7-E800-132E-905D63BD2B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EA71B7C6-5C44-4BAD-6E9F-13BF18161CB7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71C503B9-A64A-13A5-3658-53032E075F41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Sélection</a:t>
            </a:r>
          </a:p>
          <a:p>
            <a:pPr algn="l"/>
            <a:r>
              <a:rPr lang="fr-FR" sz="32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Revendeurs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7BE0AD0-C71E-3B53-E563-4CF8FB971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3925" y="991708"/>
            <a:ext cx="3856277" cy="539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11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6DED5-5688-2923-B149-1125E9043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044604-81C5-0AA3-B27B-5A1EE1C57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4000" b="1" u="sng" dirty="0">
                <a:latin typeface="Avenir Next LT Pro" panose="020B0504020202020204" pitchFamily="34" charset="0"/>
              </a:rPr>
              <a:t>TEMPS FORTS :</a:t>
            </a:r>
            <a:br>
              <a:rPr lang="fr-FR" sz="4800" b="1" dirty="0">
                <a:latin typeface="Avenir Next LT Pro" panose="020B0504020202020204" pitchFamily="34" charset="0"/>
              </a:rPr>
            </a:br>
            <a:r>
              <a:rPr lang="fr-FR" sz="4800" b="1" dirty="0">
                <a:latin typeface="Avenir Next LT Pro" panose="020B0504020202020204" pitchFamily="34" charset="0"/>
              </a:rPr>
              <a:t>Ramadan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299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67316418-FF10-6FDB-BFC9-1539A9D9DFFC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1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Couv/der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534736D-96C1-31A1-5755-3AEB2C56C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3922" y="775358"/>
            <a:ext cx="8228571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57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36754C-40DD-E25B-04AC-356B8BB3DA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3FDFA51-E84E-9365-F479-B920FB1182D8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D96224E-7432-1C91-45F9-614FBB996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7412" y="775358"/>
            <a:ext cx="8228571" cy="5760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A51C9C02-25B3-9765-E398-644CC9369521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2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Couv/der</a:t>
            </a:r>
          </a:p>
        </p:txBody>
      </p:sp>
    </p:spTree>
    <p:extLst>
      <p:ext uri="{BB962C8B-B14F-4D97-AF65-F5344CB8AC3E}">
        <p14:creationId xmlns:p14="http://schemas.microsoft.com/office/powerpoint/2010/main" val="642925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5BB80-0117-74BA-A1FA-3A33D4A39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FD8BB0-AF2E-6E86-4125-33E5734E146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FB5A5A-C1DC-83BC-E83C-E31EF8BE2D4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94F6E1ED-8E3D-A925-76F0-0FF5FF32C0C1}"/>
              </a:ext>
            </a:extLst>
          </p:cNvPr>
          <p:cNvSpPr txBox="1">
            <a:spLocks/>
          </p:cNvSpPr>
          <p:nvPr/>
        </p:nvSpPr>
        <p:spPr bwMode="auto">
          <a:xfrm>
            <a:off x="0" y="926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E93472-9ED3-9699-74BA-6E48345BE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7760" y="775358"/>
            <a:ext cx="8227875" cy="576000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82AC7D43-79E4-4397-2E3B-093A2BC3CD8A}"/>
              </a:ext>
            </a:extLst>
          </p:cNvPr>
          <p:cNvSpPr txBox="1">
            <a:spLocks/>
          </p:cNvSpPr>
          <p:nvPr/>
        </p:nvSpPr>
        <p:spPr bwMode="auto">
          <a:xfrm>
            <a:off x="152400" y="548092"/>
            <a:ext cx="9642764" cy="79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b="1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3 </a:t>
            </a:r>
          </a:p>
          <a:p>
            <a:pPr algn="l"/>
            <a:r>
              <a:rPr lang="fr-FR" sz="3200" spc="-15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Couv/der</a:t>
            </a:r>
          </a:p>
        </p:txBody>
      </p:sp>
    </p:spTree>
    <p:extLst>
      <p:ext uri="{BB962C8B-B14F-4D97-AF65-F5344CB8AC3E}">
        <p14:creationId xmlns:p14="http://schemas.microsoft.com/office/powerpoint/2010/main" val="197475255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92B3AB-C9FC-49E6-B2F3-383B68018533}">
  <ds:schemaRefs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13055240-6747-4554-b766-35312c4273f3"/>
    <ds:schemaRef ds:uri="cff9fb1f-4cb5-40da-bc88-dae69ef8e188"/>
    <ds:schemaRef ds:uri="http://www.w3.org/XML/1998/namespace"/>
    <ds:schemaRef ds:uri="http://schemas.microsoft.com/office/2006/documentManagement/typ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24604</TotalTime>
  <Words>170</Words>
  <Application>Microsoft Office PowerPoint</Application>
  <PresentationFormat>Grand écran</PresentationFormat>
  <Paragraphs>57</Paragraphs>
  <Slides>26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1" baseType="lpstr">
      <vt:lpstr>Arial</vt:lpstr>
      <vt:lpstr>Calibri</vt:lpstr>
      <vt:lpstr>Avenir Next LT Pro</vt:lpstr>
      <vt:lpstr>Helvetica</vt:lpstr>
      <vt:lpstr>1_Thème Office</vt:lpstr>
      <vt:lpstr>METRO x LNB</vt:lpstr>
      <vt:lpstr>VOEUX 2025</vt:lpstr>
      <vt:lpstr>PRINCIPE ENTREE DE SECTEUR</vt:lpstr>
      <vt:lpstr>PRINCIPE ENTREE DE SECTEUR</vt:lpstr>
      <vt:lpstr>PRINCIPE ENTREE DE SECTEUR</vt:lpstr>
      <vt:lpstr>TEMPS FORTS : Ramadan</vt:lpstr>
      <vt:lpstr>PRINCIPE ENTREE DE SECTEUR</vt:lpstr>
      <vt:lpstr>PRINCIPE ENTREE DE SECTEUR</vt:lpstr>
      <vt:lpstr>PRINCIPE ENTREE DE SECTEUR</vt:lpstr>
      <vt:lpstr>PRINCIPE ENTREE DE SECTEUR</vt:lpstr>
      <vt:lpstr>MASQUE PRIX : Festive/Immanquable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GUIDE ET SELECTION 2025 : En attente validatio</vt:lpstr>
      <vt:lpstr>PRINCIPE ENTREE DE SECTEUR</vt:lpstr>
      <vt:lpstr>PRINCIPE ENTREE DE SECTEUR</vt:lpstr>
      <vt:lpstr>PRINCIPE ENTREE DE SECTEUR</vt:lpstr>
      <vt:lpstr>SELECTION : Pages Fleg</vt:lpstr>
      <vt:lpstr>PRINCIPE ENTREE DE SECTEUR</vt:lpstr>
      <vt:lpstr>PRINCIPE ENTREE DE SECTEUR</vt:lpstr>
      <vt:lpstr>PRINCIPE ENTREE DE SECTEUR</vt:lpstr>
      <vt:lpstr>MERCI.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Perrine RODIER - Le Nouveau Belier</cp:lastModifiedBy>
  <cp:revision>803</cp:revision>
  <cp:lastPrinted>2023-03-06T14:00:03Z</cp:lastPrinted>
  <dcterms:created xsi:type="dcterms:W3CDTF">2018-09-12T14:44:28Z</dcterms:created>
  <dcterms:modified xsi:type="dcterms:W3CDTF">2024-11-07T10:00:35Z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