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0"/>
  </p:notesMasterIdLst>
  <p:sldIdLst>
    <p:sldId id="1702" r:id="rId5"/>
    <p:sldId id="3393" r:id="rId6"/>
    <p:sldId id="3380" r:id="rId7"/>
    <p:sldId id="3471" r:id="rId8"/>
    <p:sldId id="3483" r:id="rId9"/>
    <p:sldId id="3472" r:id="rId10"/>
    <p:sldId id="3493" r:id="rId11"/>
    <p:sldId id="3498" r:id="rId12"/>
    <p:sldId id="3495" r:id="rId13"/>
    <p:sldId id="3496" r:id="rId14"/>
    <p:sldId id="3499" r:id="rId15"/>
    <p:sldId id="3500" r:id="rId16"/>
    <p:sldId id="3501" r:id="rId17"/>
    <p:sldId id="3502" r:id="rId18"/>
    <p:sldId id="1902" r:id="rId19"/>
  </p:sldIdLst>
  <p:sldSz cx="12192000" cy="6858000"/>
  <p:notesSz cx="9869488" cy="6738938"/>
  <p:embeddedFontLst>
    <p:embeddedFont>
      <p:font typeface="Avenir Next LT Pro" panose="020B0504020202020204" pitchFamily="34" charset="0"/>
      <p:regular r:id="rId21"/>
      <p:bold r:id="rId22"/>
      <p:italic r:id="rId23"/>
      <p:boldItalic r:id="rId24"/>
    </p:embeddedFont>
    <p:embeddedFont>
      <p:font typeface="Helvetica" panose="020B0604020202020204" pitchFamily="34" charset="0"/>
      <p:regular r:id="rId25"/>
      <p:bold r:id="rId26"/>
      <p:italic r:id="rId27"/>
      <p:boldItalic r:id="rId2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595" userDrawn="1">
          <p15:clr>
            <a:srgbClr val="A4A3A4"/>
          </p15:clr>
        </p15:guide>
        <p15:guide id="3" orient="horz" pos="255" userDrawn="1">
          <p15:clr>
            <a:srgbClr val="A4A3A4"/>
          </p15:clr>
        </p15:guide>
        <p15:guide id="4" pos="3613" userDrawn="1">
          <p15:clr>
            <a:srgbClr val="A4A3A4"/>
          </p15:clr>
        </p15:guide>
        <p15:guide id="5" orient="horz" pos="391" userDrawn="1">
          <p15:clr>
            <a:srgbClr val="A4A3A4"/>
          </p15:clr>
        </p15:guide>
        <p15:guide id="6" pos="4067" userDrawn="1">
          <p15:clr>
            <a:srgbClr val="A4A3A4"/>
          </p15:clr>
        </p15:guide>
        <p15:guide id="7" pos="2048" userDrawn="1">
          <p15:clr>
            <a:srgbClr val="A4A3A4"/>
          </p15:clr>
        </p15:guide>
        <p15:guide id="8" orient="horz" pos="24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A49"/>
    <a:srgbClr val="0B2D29"/>
    <a:srgbClr val="E2B90F"/>
    <a:srgbClr val="1D8A90"/>
    <a:srgbClr val="3193B8"/>
    <a:srgbClr val="E84841"/>
    <a:srgbClr val="FFE500"/>
    <a:srgbClr val="FFFFFF"/>
    <a:srgbClr val="932645"/>
    <a:srgbClr val="4E6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0A467C-8943-448A-97B2-5F448CA02ED6}" v="6" dt="2025-04-24T15:53:02.3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1" autoAdjust="0"/>
    <p:restoredTop sz="91544" autoAdjust="0"/>
  </p:normalViewPr>
  <p:slideViewPr>
    <p:cSldViewPr snapToGrid="0">
      <p:cViewPr varScale="1">
        <p:scale>
          <a:sx n="75" d="100"/>
          <a:sy n="75" d="100"/>
        </p:scale>
        <p:origin x="562" y="43"/>
      </p:cViewPr>
      <p:guideLst>
        <p:guide orient="horz" pos="595"/>
        <p:guide orient="horz" pos="255"/>
        <p:guide pos="3613"/>
        <p:guide orient="horz" pos="391"/>
        <p:guide pos="4067"/>
        <p:guide pos="2048"/>
        <p:guide orient="horz" pos="2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notesViewPr>
    <p:cSldViewPr snapToGrid="0">
      <p:cViewPr varScale="1">
        <p:scale>
          <a:sx n="88" d="100"/>
          <a:sy n="88" d="100"/>
        </p:scale>
        <p:origin x="183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C80A467C-8943-448A-97B2-5F448CA02ED6}"/>
    <pc:docChg chg="modSld">
      <pc:chgData name="Perrine RODIER - Le Nouveau Belier" userId="8d18d86c-7c03-4563-8894-8ee266adb6ca" providerId="ADAL" clId="{C80A467C-8943-448A-97B2-5F448CA02ED6}" dt="2025-04-24T15:53:18.046" v="6" actId="208"/>
      <pc:docMkLst>
        <pc:docMk/>
      </pc:docMkLst>
      <pc:sldChg chg="modSp mod">
        <pc:chgData name="Perrine RODIER - Le Nouveau Belier" userId="8d18d86c-7c03-4563-8894-8ee266adb6ca" providerId="ADAL" clId="{C80A467C-8943-448A-97B2-5F448CA02ED6}" dt="2025-04-24T15:53:18.046" v="6" actId="208"/>
        <pc:sldMkLst>
          <pc:docMk/>
          <pc:sldMk cId="337742103" sldId="3493"/>
        </pc:sldMkLst>
        <pc:picChg chg="mod">
          <ac:chgData name="Perrine RODIER - Le Nouveau Belier" userId="8d18d86c-7c03-4563-8894-8ee266adb6ca" providerId="ADAL" clId="{C80A467C-8943-448A-97B2-5F448CA02ED6}" dt="2025-04-24T15:53:18.046" v="6" actId="208"/>
          <ac:picMkLst>
            <pc:docMk/>
            <pc:sldMk cId="337742103" sldId="3493"/>
            <ac:picMk id="6" creationId="{53E19A8A-8CF6-2975-7C54-185A801C5724}"/>
          </ac:picMkLst>
        </pc:picChg>
      </pc:sldChg>
      <pc:sldChg chg="modSp">
        <pc:chgData name="Perrine RODIER - Le Nouveau Belier" userId="8d18d86c-7c03-4563-8894-8ee266adb6ca" providerId="ADAL" clId="{C80A467C-8943-448A-97B2-5F448CA02ED6}" dt="2025-04-24T15:52:23.504" v="1" actId="14826"/>
        <pc:sldMkLst>
          <pc:docMk/>
          <pc:sldMk cId="3437645292" sldId="3500"/>
        </pc:sldMkLst>
        <pc:picChg chg="mod">
          <ac:chgData name="Perrine RODIER - Le Nouveau Belier" userId="8d18d86c-7c03-4563-8894-8ee266adb6ca" providerId="ADAL" clId="{C80A467C-8943-448A-97B2-5F448CA02ED6}" dt="2025-04-24T15:52:14.285" v="0" actId="14826"/>
          <ac:picMkLst>
            <pc:docMk/>
            <pc:sldMk cId="3437645292" sldId="3500"/>
            <ac:picMk id="6" creationId="{72FCB82B-B2F6-A085-4E56-3DFD8BF05BC6}"/>
          </ac:picMkLst>
        </pc:picChg>
        <pc:picChg chg="mod">
          <ac:chgData name="Perrine RODIER - Le Nouveau Belier" userId="8d18d86c-7c03-4563-8894-8ee266adb6ca" providerId="ADAL" clId="{C80A467C-8943-448A-97B2-5F448CA02ED6}" dt="2025-04-24T15:52:23.504" v="1" actId="14826"/>
          <ac:picMkLst>
            <pc:docMk/>
            <pc:sldMk cId="3437645292" sldId="3500"/>
            <ac:picMk id="8" creationId="{8C3AB3D6-7ECC-8CF4-09EF-1EB3D2158C8D}"/>
          </ac:picMkLst>
        </pc:picChg>
      </pc:sldChg>
      <pc:sldChg chg="modSp">
        <pc:chgData name="Perrine RODIER - Le Nouveau Belier" userId="8d18d86c-7c03-4563-8894-8ee266adb6ca" providerId="ADAL" clId="{C80A467C-8943-448A-97B2-5F448CA02ED6}" dt="2025-04-24T15:52:39.044" v="3" actId="14826"/>
        <pc:sldMkLst>
          <pc:docMk/>
          <pc:sldMk cId="3656009707" sldId="3501"/>
        </pc:sldMkLst>
        <pc:picChg chg="mod">
          <ac:chgData name="Perrine RODIER - Le Nouveau Belier" userId="8d18d86c-7c03-4563-8894-8ee266adb6ca" providerId="ADAL" clId="{C80A467C-8943-448A-97B2-5F448CA02ED6}" dt="2025-04-24T15:52:30.893" v="2" actId="14826"/>
          <ac:picMkLst>
            <pc:docMk/>
            <pc:sldMk cId="3656009707" sldId="3501"/>
            <ac:picMk id="6" creationId="{4E9BA19A-4B1B-34AA-67E3-6527935A3F80}"/>
          </ac:picMkLst>
        </pc:picChg>
        <pc:picChg chg="mod">
          <ac:chgData name="Perrine RODIER - Le Nouveau Belier" userId="8d18d86c-7c03-4563-8894-8ee266adb6ca" providerId="ADAL" clId="{C80A467C-8943-448A-97B2-5F448CA02ED6}" dt="2025-04-24T15:52:39.044" v="3" actId="14826"/>
          <ac:picMkLst>
            <pc:docMk/>
            <pc:sldMk cId="3656009707" sldId="3501"/>
            <ac:picMk id="8" creationId="{F29422F0-1774-C558-8A81-F43D3716DFE7}"/>
          </ac:picMkLst>
        </pc:picChg>
      </pc:sldChg>
      <pc:sldChg chg="modSp">
        <pc:chgData name="Perrine RODIER - Le Nouveau Belier" userId="8d18d86c-7c03-4563-8894-8ee266adb6ca" providerId="ADAL" clId="{C80A467C-8943-448A-97B2-5F448CA02ED6}" dt="2025-04-24T15:53:02.372" v="5" actId="14826"/>
        <pc:sldMkLst>
          <pc:docMk/>
          <pc:sldMk cId="3169835449" sldId="3502"/>
        </pc:sldMkLst>
        <pc:picChg chg="mod">
          <ac:chgData name="Perrine RODIER - Le Nouveau Belier" userId="8d18d86c-7c03-4563-8894-8ee266adb6ca" providerId="ADAL" clId="{C80A467C-8943-448A-97B2-5F448CA02ED6}" dt="2025-04-24T15:52:55.252" v="4" actId="14826"/>
          <ac:picMkLst>
            <pc:docMk/>
            <pc:sldMk cId="3169835449" sldId="3502"/>
            <ac:picMk id="17" creationId="{9D462194-CD2D-D3E9-5C87-FD15760B5FF4}"/>
          </ac:picMkLst>
        </pc:picChg>
        <pc:picChg chg="mod">
          <ac:chgData name="Perrine RODIER - Le Nouveau Belier" userId="8d18d86c-7c03-4563-8894-8ee266adb6ca" providerId="ADAL" clId="{C80A467C-8943-448A-97B2-5F448CA02ED6}" dt="2025-04-24T15:53:02.372" v="5" actId="14826"/>
          <ac:picMkLst>
            <pc:docMk/>
            <pc:sldMk cId="3169835449" sldId="3502"/>
            <ac:picMk id="18" creationId="{B9523EBF-4304-CE98-9F93-F9EB041C698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24/04/2025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24/04/2025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24/04/2025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24/04/2025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24/04/2025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24/04/2025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24/04/2025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24/04/2025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24/04/2025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24/04/2025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24/04/2025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24/04/2025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24/04/2025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7.jpg"/><Relationship Id="rId7" Type="http://schemas.openxmlformats.org/officeDocument/2006/relationships/image" Target="../media/image15.jpg"/><Relationship Id="rId12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26.jpeg"/><Relationship Id="rId5" Type="http://schemas.openxmlformats.org/officeDocument/2006/relationships/image" Target="../media/image9.jpg"/><Relationship Id="rId10" Type="http://schemas.openxmlformats.org/officeDocument/2006/relationships/image" Target="../media/image25.jpeg"/><Relationship Id="rId4" Type="http://schemas.openxmlformats.org/officeDocument/2006/relationships/image" Target="../media/image3.jpg"/><Relationship Id="rId9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735774"/>
            <a:ext cx="10363200" cy="1470025"/>
          </a:xfrm>
        </p:spPr>
        <p:txBody>
          <a:bodyPr/>
          <a:lstStyle/>
          <a:p>
            <a:r>
              <a:rPr lang="fr-FR" b="1" dirty="0">
                <a:latin typeface="Avenir Next LT Pro" panose="020B0504020202020204" pitchFamily="34" charset="0"/>
              </a:rPr>
              <a:t>METRO x LNB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46A14-8A79-7E5E-8091-579A249E2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AC2CB-39DC-FCE9-021E-02F22402C3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114FDE-A343-4B1F-91F9-374B044F36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C62C59C-70CC-8B4A-E007-95D668406DA6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V6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BIS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41FA47-4F9D-F7D0-5AAF-C3CB6800B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A95B5F-E8AD-0DFB-9DB4-FC4CD92D3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44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EF507-2E4D-D35C-05E6-9FC273838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D4B5F4-38E7-ABF9-E0B5-F6AC1B301C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7BE23-8908-A509-7A38-4F73BBA600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1DCDC3E-DE9D-3110-CDE1-31AAE10E4B2E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V7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6C3D3E-8903-B34E-58CF-59E8A41B7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5240DFB-CBED-22DF-8F2F-C27DC9C6E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2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6EDBC-BBAF-D531-DC40-967B747EB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18C1A-6BE4-D87C-FCD1-CA7C07FAC3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CC31E-4E41-9079-C1D0-80A3860F9F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14A6DE1-59AC-DE41-BE86-50A23E1E9471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V8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FCB82B-B2F6-A085-4E56-3DFD8BF05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r="148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3AB3D6-7ECC-8CF4-09EF-1EB3D2158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45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9EFC5-5307-DC86-993A-72CBCF50F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FD049C-FDDD-48FC-4772-C0BBD9E833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9EF49B-DF00-C7C2-04EB-94306ECB49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650EF05-9B39-CFBB-E370-21E61F78C5EE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V8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BIS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9BA19A-4B1B-34AA-67E3-6527935A3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r="148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29422F0-1774-C558-8A81-F43D3716D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09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6675E-50C7-1CD5-C3BD-74684471C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231EBE-6EE3-A0A7-375F-08E302F2FB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62858B0-1738-94B5-1BE7-9C9927FB9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/>
        </p:blipFill>
        <p:spPr>
          <a:xfrm>
            <a:off x="2195998" y="404813"/>
            <a:ext cx="1744098" cy="24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7B1DE4F-ABA5-B039-38F1-F4587441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/>
        </p:blipFill>
        <p:spPr>
          <a:xfrm>
            <a:off x="4245359" y="404813"/>
            <a:ext cx="1744098" cy="24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4D26A87-2101-40EC-6793-42AA7D938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/>
        </p:blipFill>
        <p:spPr>
          <a:xfrm>
            <a:off x="146636" y="404813"/>
            <a:ext cx="1744098" cy="24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556BECCF-65DF-9874-553E-F5DCE9F93C06}"/>
              </a:ext>
            </a:extLst>
          </p:cNvPr>
          <p:cNvSpPr txBox="1">
            <a:spLocks/>
          </p:cNvSpPr>
          <p:nvPr/>
        </p:nvSpPr>
        <p:spPr bwMode="auto">
          <a:xfrm>
            <a:off x="4245359" y="2966575"/>
            <a:ext cx="1754620" cy="2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V3 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D02D119F-DC2C-5D92-CAF5-88DC5217B819}"/>
              </a:ext>
            </a:extLst>
          </p:cNvPr>
          <p:cNvSpPr txBox="1">
            <a:spLocks/>
          </p:cNvSpPr>
          <p:nvPr/>
        </p:nvSpPr>
        <p:spPr bwMode="auto">
          <a:xfrm>
            <a:off x="7170998" y="2672917"/>
            <a:ext cx="1923638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V4 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460850A-AA2C-8C5D-0887-D8159C7D7DCE}"/>
              </a:ext>
            </a:extLst>
          </p:cNvPr>
          <p:cNvCxnSpPr>
            <a:cxnSpLocks/>
          </p:cNvCxnSpPr>
          <p:nvPr/>
        </p:nvCxnSpPr>
        <p:spPr>
          <a:xfrm flipH="1">
            <a:off x="6199382" y="3071848"/>
            <a:ext cx="15107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261DC6F-7B23-5E6A-B6AC-C18ADA0BB933}"/>
              </a:ext>
            </a:extLst>
          </p:cNvPr>
          <p:cNvCxnSpPr>
            <a:cxnSpLocks/>
          </p:cNvCxnSpPr>
          <p:nvPr/>
        </p:nvCxnSpPr>
        <p:spPr>
          <a:xfrm flipH="1">
            <a:off x="8498399" y="3067520"/>
            <a:ext cx="15349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93211657-D677-A205-8104-DC7CD7CA4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r="153"/>
          <a:stretch/>
        </p:blipFill>
        <p:spPr>
          <a:xfrm>
            <a:off x="6199382" y="404813"/>
            <a:ext cx="1744099" cy="24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E20BB1-ED1E-7A47-9105-A2BF3E211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r="153"/>
          <a:stretch/>
        </p:blipFill>
        <p:spPr>
          <a:xfrm>
            <a:off x="8289224" y="404813"/>
            <a:ext cx="1744099" cy="24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59061E-BCBE-B6DC-973E-1A31D966D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/>
        </p:blipFill>
        <p:spPr>
          <a:xfrm>
            <a:off x="1147103" y="3743717"/>
            <a:ext cx="1744100" cy="24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7F9953-981D-2760-50B2-89D0718A28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/>
        </p:blipFill>
        <p:spPr>
          <a:xfrm>
            <a:off x="3164913" y="3743717"/>
            <a:ext cx="1744100" cy="24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E589EB8-787D-43DD-D0A8-A183FABF57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/>
        </p:blipFill>
        <p:spPr>
          <a:xfrm>
            <a:off x="5246510" y="3743717"/>
            <a:ext cx="1744100" cy="24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D462194-CD2D-D3E9-5C87-FD15760B5F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180"/>
          <a:stretch/>
        </p:blipFill>
        <p:spPr>
          <a:xfrm>
            <a:off x="7328107" y="3743717"/>
            <a:ext cx="1744100" cy="24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9523EBF-4304-CE98-9F93-F9EB041C69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180"/>
          <a:stretch/>
        </p:blipFill>
        <p:spPr>
          <a:xfrm>
            <a:off x="9345915" y="3743717"/>
            <a:ext cx="1744100" cy="24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0" name="Titre 1">
            <a:extLst>
              <a:ext uri="{FF2B5EF4-FFF2-40B4-BE49-F238E27FC236}">
                <a16:creationId xmlns:a16="http://schemas.microsoft.com/office/drawing/2014/main" id="{CD0C2AD6-0167-F2AC-22AD-9C644A5B1F8A}"/>
              </a:ext>
            </a:extLst>
          </p:cNvPr>
          <p:cNvSpPr txBox="1">
            <a:spLocks/>
          </p:cNvSpPr>
          <p:nvPr/>
        </p:nvSpPr>
        <p:spPr bwMode="auto">
          <a:xfrm>
            <a:off x="2174272" y="2966575"/>
            <a:ext cx="1754620" cy="2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V2 </a:t>
            </a: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C580B9F0-4E13-AA10-5C45-06CBBD98B65D}"/>
              </a:ext>
            </a:extLst>
          </p:cNvPr>
          <p:cNvSpPr txBox="1">
            <a:spLocks/>
          </p:cNvSpPr>
          <p:nvPr/>
        </p:nvSpPr>
        <p:spPr bwMode="auto">
          <a:xfrm>
            <a:off x="134518" y="2966575"/>
            <a:ext cx="1754620" cy="2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V1 </a:t>
            </a: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0F1F1EE0-4A0D-94D4-BCD6-83500B0CB517}"/>
              </a:ext>
            </a:extLst>
          </p:cNvPr>
          <p:cNvSpPr txBox="1">
            <a:spLocks/>
          </p:cNvSpPr>
          <p:nvPr/>
        </p:nvSpPr>
        <p:spPr bwMode="auto">
          <a:xfrm>
            <a:off x="10238317" y="2959820"/>
            <a:ext cx="1754620" cy="2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V5 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D82DA72C-32FC-9703-FA0C-2C519D166863}"/>
              </a:ext>
            </a:extLst>
          </p:cNvPr>
          <p:cNvSpPr txBox="1">
            <a:spLocks/>
          </p:cNvSpPr>
          <p:nvPr/>
        </p:nvSpPr>
        <p:spPr bwMode="auto">
          <a:xfrm>
            <a:off x="5238181" y="6290405"/>
            <a:ext cx="1754620" cy="2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V7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D9FA7AB6-7D08-F69D-E842-CC7F08DA4C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r="132"/>
          <a:stretch/>
        </p:blipFill>
        <p:spPr>
          <a:xfrm>
            <a:off x="10234999" y="404813"/>
            <a:ext cx="1744101" cy="244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4891CB-F8EF-E4F4-42B7-98A517787398}"/>
              </a:ext>
            </a:extLst>
          </p:cNvPr>
          <p:cNvSpPr txBox="1">
            <a:spLocks/>
          </p:cNvSpPr>
          <p:nvPr/>
        </p:nvSpPr>
        <p:spPr bwMode="auto">
          <a:xfrm>
            <a:off x="2155623" y="6027345"/>
            <a:ext cx="1923638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V6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3BD82A9-9BBE-265D-54FB-3839EDDBA709}"/>
              </a:ext>
            </a:extLst>
          </p:cNvPr>
          <p:cNvCxnSpPr>
            <a:cxnSpLocks/>
          </p:cNvCxnSpPr>
          <p:nvPr/>
        </p:nvCxnSpPr>
        <p:spPr>
          <a:xfrm flipH="1">
            <a:off x="1184007" y="6426276"/>
            <a:ext cx="15107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C2663A7-A6AB-8A5A-7FCC-3FB2947C3C71}"/>
              </a:ext>
            </a:extLst>
          </p:cNvPr>
          <p:cNvCxnSpPr>
            <a:cxnSpLocks/>
          </p:cNvCxnSpPr>
          <p:nvPr/>
        </p:nvCxnSpPr>
        <p:spPr>
          <a:xfrm flipH="1">
            <a:off x="3483024" y="6421948"/>
            <a:ext cx="15349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>
            <a:extLst>
              <a:ext uri="{FF2B5EF4-FFF2-40B4-BE49-F238E27FC236}">
                <a16:creationId xmlns:a16="http://schemas.microsoft.com/office/drawing/2014/main" id="{D4EBAFF9-77E3-9059-1B8C-2D4B23922BBE}"/>
              </a:ext>
            </a:extLst>
          </p:cNvPr>
          <p:cNvSpPr txBox="1">
            <a:spLocks/>
          </p:cNvSpPr>
          <p:nvPr/>
        </p:nvSpPr>
        <p:spPr bwMode="auto">
          <a:xfrm>
            <a:off x="8311008" y="6023016"/>
            <a:ext cx="1923638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0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V8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BF32CD0-8F70-BF8C-A4C2-3A40D1A92FAF}"/>
              </a:ext>
            </a:extLst>
          </p:cNvPr>
          <p:cNvCxnSpPr>
            <a:cxnSpLocks/>
          </p:cNvCxnSpPr>
          <p:nvPr/>
        </p:nvCxnSpPr>
        <p:spPr>
          <a:xfrm flipH="1">
            <a:off x="7339392" y="6421947"/>
            <a:ext cx="15107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128CB03-85EC-47B6-064C-8E17CF7C2601}"/>
              </a:ext>
            </a:extLst>
          </p:cNvPr>
          <p:cNvCxnSpPr>
            <a:cxnSpLocks/>
          </p:cNvCxnSpPr>
          <p:nvPr/>
        </p:nvCxnSpPr>
        <p:spPr>
          <a:xfrm flipH="1">
            <a:off x="9638409" y="6417619"/>
            <a:ext cx="15349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835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16175"/>
            <a:ext cx="10363200" cy="1470025"/>
          </a:xfrm>
        </p:spPr>
        <p:txBody>
          <a:bodyPr/>
          <a:lstStyle/>
          <a:p>
            <a:pPr algn="l"/>
            <a:r>
              <a:rPr lang="fr-FR" b="1" dirty="0">
                <a:latin typeface="Avenir Next LT Pro" panose="020B0504020202020204" pitchFamily="34" charset="0"/>
              </a:rPr>
              <a:t>MERCI.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8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ACAF3-BDA8-2572-2E64-603D82A6D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450AD-B6B1-6F1F-5EEC-A0992E680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16175"/>
            <a:ext cx="10363200" cy="1470025"/>
          </a:xfrm>
        </p:spPr>
        <p:txBody>
          <a:bodyPr/>
          <a:lstStyle/>
          <a:p>
            <a:pPr algn="l"/>
            <a:r>
              <a:rPr lang="fr-FR" sz="4000" b="1" u="sng" dirty="0">
                <a:latin typeface="Avenir Next LT Pro" panose="020B0504020202020204" pitchFamily="34" charset="0"/>
              </a:rPr>
              <a:t>FESTIVE 2025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24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45A6B-3D1E-6E6D-D928-90B3BC819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92AF1F-3EB8-F094-9C58-CC18EDB254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9535D-6471-D400-DBA9-DF772E4894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5C02104-0201-9A79-BDB3-12FDD1E7ECD0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V1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Version Guide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E4612A4-C504-C9B2-BAFD-9C07E72A7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EEE31D-1C12-5E1A-BAE0-5F51874DB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9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0F3EC-C12E-AF6D-67D7-7303765E1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503663-9A54-ACBD-2C62-6EE0486136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932191-BED5-87EE-0720-4D70D355DB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320058C-1FAB-9351-2C25-F848B74F4FB9}"/>
              </a:ext>
            </a:extLst>
          </p:cNvPr>
          <p:cNvSpPr txBox="1">
            <a:spLocks/>
          </p:cNvSpPr>
          <p:nvPr/>
        </p:nvSpPr>
        <p:spPr bwMode="auto">
          <a:xfrm>
            <a:off x="152400" y="397712"/>
            <a:ext cx="2833396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V2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 Version </a:t>
            </a:r>
            <a:r>
              <a:rPr lang="fr-FR" sz="3200" spc="-15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Mag</a:t>
            </a:r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F5D5BE-F58C-E09E-E761-54BA281D7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/>
        </p:blipFill>
        <p:spPr>
          <a:xfrm>
            <a:off x="3260108" y="404813"/>
            <a:ext cx="4360253" cy="61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0D61CE-9095-0C4A-1856-39B00D4A3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9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06E56-9F09-6C53-1F45-2EE576E5F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0E04A-2DD9-B287-C8A1-358CCA4BEE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D757D3-7DB0-086B-26F1-B8120534F8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575510F-E6E6-C41E-EAB9-2507DD0CF6A6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V3 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083E66-83BB-A21A-7EEE-32D4C26B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35A8A8-D4A8-8D6C-8428-DFEB67D0E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03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C5B28-7081-564D-249E-E6F04FD6E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49CD7-AEAA-1223-F318-D6450E8899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160B19-A84A-1F25-CBFA-94BC656520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EB67F0A-AF60-9249-1881-4448FB8BFBB4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V4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E5DE6C-CAED-EBAE-DB0B-7E8268EAA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r="153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5872FB-FA1D-C601-7BBE-523BB31B9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4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71A26-6E92-899A-0A9B-1D73B7DB6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897AD-F5E8-2FBB-C8B7-1EB7306234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535579-F348-D27F-ECBE-06B664DA1D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CEE9F40-ED7E-B7EE-72B7-A63E7236465D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V4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BIS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E19A8A-8CF6-2975-7C54-185A801C5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" r="153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41B7E8D-8AC2-EB30-B383-39BA77049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2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217EB-ECF2-34FF-C4AB-4B6FDE7F5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1DF0A6-D1FA-6B10-E951-F0504B0D0E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0A1D32-0197-6A02-BBAC-CCD41708AE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1D2FC04-7720-3ED5-9882-5372367DDFBB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V5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E176C3-9D9D-DDA4-2CBA-F225DC055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r="132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63B62C-B063-83C5-6C2A-49168F0ED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12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C0464-EB73-9077-B032-CE70407EA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99ABA-4151-DBAD-473C-A6DAF17F2A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1A5BBD-7BCD-1A5E-0B10-B110A44DC5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DB1C6CC-EE3E-8831-DC62-71F8407A26F4}"/>
              </a:ext>
            </a:extLst>
          </p:cNvPr>
          <p:cNvSpPr txBox="1">
            <a:spLocks/>
          </p:cNvSpPr>
          <p:nvPr/>
        </p:nvSpPr>
        <p:spPr bwMode="auto">
          <a:xfrm>
            <a:off x="152400" y="395482"/>
            <a:ext cx="9642764" cy="7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V6</a:t>
            </a:r>
          </a:p>
          <a:p>
            <a:pPr algn="l"/>
            <a:r>
              <a:rPr lang="fr-FR" sz="3200" spc="-15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ABEF72-9B0F-B981-BE4E-21C8087FE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152"/>
          <a:stretch/>
        </p:blipFill>
        <p:spPr>
          <a:xfrm>
            <a:off x="3251200" y="404813"/>
            <a:ext cx="4360253" cy="61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C49EF8-6350-D33F-C271-D9A38A710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6" r="16756"/>
          <a:stretch/>
        </p:blipFill>
        <p:spPr>
          <a:xfrm>
            <a:off x="8210939" y="2712813"/>
            <a:ext cx="3800705" cy="3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2863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Props1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92B3AB-C9FC-49E6-B2F3-383B68018533}">
  <ds:schemaRefs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13055240-6747-4554-b766-35312c4273f3"/>
    <ds:schemaRef ds:uri="cff9fb1f-4cb5-40da-bc88-dae69ef8e188"/>
    <ds:schemaRef ds:uri="http://www.w3.org/XML/1998/namespace"/>
    <ds:schemaRef ds:uri="http://schemas.microsoft.com/office/2006/documentManagement/typ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27873</TotalTime>
  <Words>85</Words>
  <Application>Microsoft Office PowerPoint</Application>
  <PresentationFormat>Grand écran</PresentationFormat>
  <Paragraphs>44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Helvetica</vt:lpstr>
      <vt:lpstr>Avenir Next LT Pro</vt:lpstr>
      <vt:lpstr>Calibri</vt:lpstr>
      <vt:lpstr>1_Thème Office</vt:lpstr>
      <vt:lpstr>METRO x LNB</vt:lpstr>
      <vt:lpstr>FESTIVE 2025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PRINCIPE ENTREE DE SECTEUR</vt:lpstr>
      <vt:lpstr>Présentation PowerPoint</vt:lpstr>
      <vt:lpstr>MERCI.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Perrine RODIER</dc:creator>
  <cp:lastModifiedBy>Perrine RODIER - Le Nouveau Belier</cp:lastModifiedBy>
  <cp:revision>821</cp:revision>
  <cp:lastPrinted>2023-03-06T14:00:03Z</cp:lastPrinted>
  <dcterms:created xsi:type="dcterms:W3CDTF">2018-09-12T14:44:28Z</dcterms:created>
  <dcterms:modified xsi:type="dcterms:W3CDTF">2025-04-24T15:53:28Z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