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6"/>
  </p:notesMasterIdLst>
  <p:sldIdLst>
    <p:sldId id="1702" r:id="rId5"/>
    <p:sldId id="3218" r:id="rId6"/>
    <p:sldId id="3219" r:id="rId7"/>
    <p:sldId id="3222" r:id="rId8"/>
    <p:sldId id="3226" r:id="rId9"/>
    <p:sldId id="3221" r:id="rId10"/>
    <p:sldId id="3223" r:id="rId11"/>
    <p:sldId id="3227" r:id="rId12"/>
    <p:sldId id="3224" r:id="rId13"/>
    <p:sldId id="3225" r:id="rId14"/>
    <p:sldId id="3228" r:id="rId15"/>
    <p:sldId id="3231" r:id="rId16"/>
    <p:sldId id="3232" r:id="rId17"/>
    <p:sldId id="3235" r:id="rId18"/>
    <p:sldId id="3230" r:id="rId19"/>
    <p:sldId id="3233" r:id="rId20"/>
    <p:sldId id="3234" r:id="rId21"/>
    <p:sldId id="3137" r:id="rId22"/>
    <p:sldId id="3236" r:id="rId23"/>
    <p:sldId id="3238" r:id="rId24"/>
    <p:sldId id="3242" r:id="rId25"/>
    <p:sldId id="3239" r:id="rId26"/>
    <p:sldId id="3240" r:id="rId27"/>
    <p:sldId id="3241" r:id="rId28"/>
    <p:sldId id="3237" r:id="rId29"/>
    <p:sldId id="3245" r:id="rId30"/>
    <p:sldId id="3246" r:id="rId31"/>
    <p:sldId id="3247" r:id="rId32"/>
    <p:sldId id="3243" r:id="rId33"/>
    <p:sldId id="3244" r:id="rId34"/>
    <p:sldId id="1902" r:id="rId35"/>
  </p:sldIdLst>
  <p:sldSz cx="12192000" cy="6858000"/>
  <p:notesSz cx="9869488" cy="6738938"/>
  <p:embeddedFontLst>
    <p:embeddedFont>
      <p:font typeface="Avenir Next LT Pro" panose="020B0504020202020204" pitchFamily="34" charset="0"/>
      <p:regular r:id="rId37"/>
      <p:bold r:id="rId38"/>
      <p:italic r:id="rId39"/>
      <p:boldItalic r:id="rId40"/>
    </p:embeddedFont>
    <p:embeddedFont>
      <p:font typeface="Helvetica" panose="020B0604020202020204" pitchFamily="34" charset="0"/>
      <p:regular r:id="rId41"/>
      <p:bold r:id="rId42"/>
      <p:italic r:id="rId43"/>
      <p:boldItalic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618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pos="4044" userDrawn="1">
          <p15:clr>
            <a:srgbClr val="A4A3A4"/>
          </p15:clr>
        </p15:guide>
        <p15:guide id="7" pos="1822" userDrawn="1">
          <p15:clr>
            <a:srgbClr val="A4A3A4"/>
          </p15:clr>
        </p15:guide>
        <p15:guide id="8" orient="horz" pos="24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0FD334-8E94-428D-8214-DFA5C583730B}" v="30" dt="2024-10-23T14:14:10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57" autoAdjust="0"/>
    <p:restoredTop sz="91544" autoAdjust="0"/>
  </p:normalViewPr>
  <p:slideViewPr>
    <p:cSldViewPr snapToGrid="0">
      <p:cViewPr>
        <p:scale>
          <a:sx n="75" d="100"/>
          <a:sy n="75" d="100"/>
        </p:scale>
        <p:origin x="288" y="43"/>
      </p:cViewPr>
      <p:guideLst>
        <p:guide orient="horz" pos="618"/>
        <p:guide orient="horz" pos="482"/>
        <p:guide pos="3613"/>
        <p:guide orient="horz" pos="346"/>
        <p:guide pos="4044"/>
        <p:guide pos="1822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D40FD334-8E94-428D-8214-DFA5C583730B}"/>
    <pc:docChg chg="undo custSel addSld delSld modSld">
      <pc:chgData name="Perrine RODIER - Le Nouveau Belier" userId="8d18d86c-7c03-4563-8894-8ee266adb6ca" providerId="ADAL" clId="{D40FD334-8E94-428D-8214-DFA5C583730B}" dt="2024-10-23T14:14:10.727" v="649"/>
      <pc:docMkLst>
        <pc:docMk/>
      </pc:docMkLst>
      <pc:sldChg chg="del">
        <pc:chgData name="Perrine RODIER - Le Nouveau Belier" userId="8d18d86c-7c03-4563-8894-8ee266adb6ca" providerId="ADAL" clId="{D40FD334-8E94-428D-8214-DFA5C583730B}" dt="2024-10-23T13:54:51.883" v="647" actId="47"/>
        <pc:sldMkLst>
          <pc:docMk/>
          <pc:sldMk cId="3995176398" sldId="3128"/>
        </pc:sldMkLst>
      </pc:sldChg>
      <pc:sldChg chg="modSp mod">
        <pc:chgData name="Perrine RODIER - Le Nouveau Belier" userId="8d18d86c-7c03-4563-8894-8ee266adb6ca" providerId="ADAL" clId="{D40FD334-8E94-428D-8214-DFA5C583730B}" dt="2024-10-23T09:57:22.756" v="20" actId="20577"/>
        <pc:sldMkLst>
          <pc:docMk/>
          <pc:sldMk cId="3262682303" sldId="3137"/>
        </pc:sldMkLst>
        <pc:spChg chg="mod">
          <ac:chgData name="Perrine RODIER - Le Nouveau Belier" userId="8d18d86c-7c03-4563-8894-8ee266adb6ca" providerId="ADAL" clId="{D40FD334-8E94-428D-8214-DFA5C583730B}" dt="2024-10-23T09:57:22.756" v="20" actId="20577"/>
          <ac:spMkLst>
            <pc:docMk/>
            <pc:sldMk cId="3262682303" sldId="3137"/>
            <ac:spMk id="2" creationId="{6F044604-81C5-0AA3-B27B-5A1EE1C57416}"/>
          </ac:spMkLst>
        </pc:spChg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534544210" sldId="3140"/>
        </pc:sldMkLst>
      </pc:sldChg>
      <pc:sldChg chg="del">
        <pc:chgData name="Perrine RODIER - Le Nouveau Belier" userId="8d18d86c-7c03-4563-8894-8ee266adb6ca" providerId="ADAL" clId="{D40FD334-8E94-428D-8214-DFA5C583730B}" dt="2024-10-23T13:54:50.936" v="646" actId="47"/>
        <pc:sldMkLst>
          <pc:docMk/>
          <pc:sldMk cId="2435119606" sldId="3147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730999839" sldId="3195"/>
        </pc:sldMkLst>
      </pc:sldChg>
      <pc:sldChg chg="del">
        <pc:chgData name="Perrine RODIER - Le Nouveau Belier" userId="8d18d86c-7c03-4563-8894-8ee266adb6ca" providerId="ADAL" clId="{D40FD334-8E94-428D-8214-DFA5C583730B}" dt="2024-10-23T13:54:50.936" v="646" actId="47"/>
        <pc:sldMkLst>
          <pc:docMk/>
          <pc:sldMk cId="1390966735" sldId="3197"/>
        </pc:sldMkLst>
      </pc:sldChg>
      <pc:sldChg chg="del">
        <pc:chgData name="Perrine RODIER - Le Nouveau Belier" userId="8d18d86c-7c03-4563-8894-8ee266adb6ca" providerId="ADAL" clId="{D40FD334-8E94-428D-8214-DFA5C583730B}" dt="2024-10-23T13:54:50.936" v="646" actId="47"/>
        <pc:sldMkLst>
          <pc:docMk/>
          <pc:sldMk cId="791301100" sldId="3198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178262592" sldId="3211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4069004717" sldId="3212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155924208" sldId="3213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53482640" sldId="3214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1085146968" sldId="3215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3254008526" sldId="3216"/>
        </pc:sldMkLst>
      </pc:sldChg>
      <pc:sldChg chg="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815551963" sldId="3217"/>
        </pc:sldMkLst>
      </pc:sldChg>
      <pc:sldChg chg="modSp mod">
        <pc:chgData name="Perrine RODIER - Le Nouveau Belier" userId="8d18d86c-7c03-4563-8894-8ee266adb6ca" providerId="ADAL" clId="{D40FD334-8E94-428D-8214-DFA5C583730B}" dt="2024-10-23T09:59:14.721" v="49" actId="20577"/>
        <pc:sldMkLst>
          <pc:docMk/>
          <pc:sldMk cId="2600357500" sldId="3219"/>
        </pc:sldMkLst>
        <pc:spChg chg="mod">
          <ac:chgData name="Perrine RODIER - Le Nouveau Belier" userId="8d18d86c-7c03-4563-8894-8ee266adb6ca" providerId="ADAL" clId="{D40FD334-8E94-428D-8214-DFA5C583730B}" dt="2024-10-23T09:59:14.721" v="49" actId="20577"/>
          <ac:spMkLst>
            <pc:docMk/>
            <pc:sldMk cId="2600357500" sldId="3219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09:59:28.290" v="52"/>
        <pc:sldMkLst>
          <pc:docMk/>
          <pc:sldMk cId="3890261265" sldId="3221"/>
        </pc:sldMkLst>
        <pc:spChg chg="mod">
          <ac:chgData name="Perrine RODIER - Le Nouveau Belier" userId="8d18d86c-7c03-4563-8894-8ee266adb6ca" providerId="ADAL" clId="{D40FD334-8E94-428D-8214-DFA5C583730B}" dt="2024-10-23T09:59:28.290" v="52"/>
          <ac:spMkLst>
            <pc:docMk/>
            <pc:sldMk cId="3890261265" sldId="3221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09:59:21.548" v="50"/>
        <pc:sldMkLst>
          <pc:docMk/>
          <pc:sldMk cId="642925767" sldId="3222"/>
        </pc:sldMkLst>
        <pc:spChg chg="mod">
          <ac:chgData name="Perrine RODIER - Le Nouveau Belier" userId="8d18d86c-7c03-4563-8894-8ee266adb6ca" providerId="ADAL" clId="{D40FD334-8E94-428D-8214-DFA5C583730B}" dt="2024-10-23T09:59:21.548" v="50"/>
          <ac:spMkLst>
            <pc:docMk/>
            <pc:sldMk cId="642925767" sldId="3222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09:59:33.625" v="53"/>
        <pc:sldMkLst>
          <pc:docMk/>
          <pc:sldMk cId="3385844988" sldId="3223"/>
        </pc:sldMkLst>
        <pc:spChg chg="mod">
          <ac:chgData name="Perrine RODIER - Le Nouveau Belier" userId="8d18d86c-7c03-4563-8894-8ee266adb6ca" providerId="ADAL" clId="{D40FD334-8E94-428D-8214-DFA5C583730B}" dt="2024-10-23T09:59:33.625" v="53"/>
          <ac:spMkLst>
            <pc:docMk/>
            <pc:sldMk cId="3385844988" sldId="3223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09:59:40.345" v="55"/>
        <pc:sldMkLst>
          <pc:docMk/>
          <pc:sldMk cId="2791996093" sldId="3224"/>
        </pc:sldMkLst>
        <pc:spChg chg="mod">
          <ac:chgData name="Perrine RODIER - Le Nouveau Belier" userId="8d18d86c-7c03-4563-8894-8ee266adb6ca" providerId="ADAL" clId="{D40FD334-8E94-428D-8214-DFA5C583730B}" dt="2024-10-23T09:59:40.345" v="55"/>
          <ac:spMkLst>
            <pc:docMk/>
            <pc:sldMk cId="2791996093" sldId="3224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09:59:45.012" v="56"/>
        <pc:sldMkLst>
          <pc:docMk/>
          <pc:sldMk cId="2392091998" sldId="3225"/>
        </pc:sldMkLst>
        <pc:spChg chg="mod">
          <ac:chgData name="Perrine RODIER - Le Nouveau Belier" userId="8d18d86c-7c03-4563-8894-8ee266adb6ca" providerId="ADAL" clId="{D40FD334-8E94-428D-8214-DFA5C583730B}" dt="2024-10-23T09:59:45.012" v="56"/>
          <ac:spMkLst>
            <pc:docMk/>
            <pc:sldMk cId="2392091998" sldId="3225"/>
            <ac:spMk id="3" creationId="{67316418-FF10-6FDB-BFC9-1539A9D9DFFC}"/>
          </ac:spMkLst>
        </pc:spChg>
      </pc:sldChg>
      <pc:sldChg chg="modSp mod">
        <pc:chgData name="Perrine RODIER - Le Nouveau Belier" userId="8d18d86c-7c03-4563-8894-8ee266adb6ca" providerId="ADAL" clId="{D40FD334-8E94-428D-8214-DFA5C583730B}" dt="2024-10-23T10:03:40.632" v="122" actId="1076"/>
        <pc:sldMkLst>
          <pc:docMk/>
          <pc:sldMk cId="2027721127" sldId="3226"/>
        </pc:sldMkLst>
        <pc:spChg chg="mod">
          <ac:chgData name="Perrine RODIER - Le Nouveau Belier" userId="8d18d86c-7c03-4563-8894-8ee266adb6ca" providerId="ADAL" clId="{D40FD334-8E94-428D-8214-DFA5C583730B}" dt="2024-10-23T09:59:24.588" v="51"/>
          <ac:spMkLst>
            <pc:docMk/>
            <pc:sldMk cId="2027721127" sldId="3226"/>
            <ac:spMk id="3" creationId="{67316418-FF10-6FDB-BFC9-1539A9D9DFFC}"/>
          </ac:spMkLst>
        </pc:spChg>
        <pc:picChg chg="mod">
          <ac:chgData name="Perrine RODIER - Le Nouveau Belier" userId="8d18d86c-7c03-4563-8894-8ee266adb6ca" providerId="ADAL" clId="{D40FD334-8E94-428D-8214-DFA5C583730B}" dt="2024-10-23T10:03:40.632" v="122" actId="1076"/>
          <ac:picMkLst>
            <pc:docMk/>
            <pc:sldMk cId="2027721127" sldId="3226"/>
            <ac:picMk id="8" creationId="{AD6A259B-D3C0-15CF-05E7-1CDBB46FC860}"/>
          </ac:picMkLst>
        </pc:picChg>
      </pc:sldChg>
      <pc:sldChg chg="modSp mod">
        <pc:chgData name="Perrine RODIER - Le Nouveau Belier" userId="8d18d86c-7c03-4563-8894-8ee266adb6ca" providerId="ADAL" clId="{D40FD334-8E94-428D-8214-DFA5C583730B}" dt="2024-10-23T10:03:35.707" v="121" actId="1076"/>
        <pc:sldMkLst>
          <pc:docMk/>
          <pc:sldMk cId="359807373" sldId="3227"/>
        </pc:sldMkLst>
        <pc:spChg chg="mod">
          <ac:chgData name="Perrine RODIER - Le Nouveau Belier" userId="8d18d86c-7c03-4563-8894-8ee266adb6ca" providerId="ADAL" clId="{D40FD334-8E94-428D-8214-DFA5C583730B}" dt="2024-10-23T09:59:36.731" v="54"/>
          <ac:spMkLst>
            <pc:docMk/>
            <pc:sldMk cId="359807373" sldId="3227"/>
            <ac:spMk id="3" creationId="{67316418-FF10-6FDB-BFC9-1539A9D9DFFC}"/>
          </ac:spMkLst>
        </pc:spChg>
        <pc:picChg chg="mod">
          <ac:chgData name="Perrine RODIER - Le Nouveau Belier" userId="8d18d86c-7c03-4563-8894-8ee266adb6ca" providerId="ADAL" clId="{D40FD334-8E94-428D-8214-DFA5C583730B}" dt="2024-10-23T10:03:35.707" v="121" actId="1076"/>
          <ac:picMkLst>
            <pc:docMk/>
            <pc:sldMk cId="359807373" sldId="3227"/>
            <ac:picMk id="7" creationId="{144B2C43-15BF-E3A2-67AB-171D73DB3A32}"/>
          </ac:picMkLst>
        </pc:picChg>
      </pc:sldChg>
      <pc:sldChg chg="modSp mod">
        <pc:chgData name="Perrine RODIER - Le Nouveau Belier" userId="8d18d86c-7c03-4563-8894-8ee266adb6ca" providerId="ADAL" clId="{D40FD334-8E94-428D-8214-DFA5C583730B}" dt="2024-10-23T10:03:50.699" v="124" actId="1035"/>
        <pc:sldMkLst>
          <pc:docMk/>
          <pc:sldMk cId="3383748216" sldId="3228"/>
        </pc:sldMkLst>
        <pc:spChg chg="mod">
          <ac:chgData name="Perrine RODIER - Le Nouveau Belier" userId="8d18d86c-7c03-4563-8894-8ee266adb6ca" providerId="ADAL" clId="{D40FD334-8E94-428D-8214-DFA5C583730B}" dt="2024-10-23T09:59:53.345" v="57"/>
          <ac:spMkLst>
            <pc:docMk/>
            <pc:sldMk cId="3383748216" sldId="3228"/>
            <ac:spMk id="3" creationId="{67316418-FF10-6FDB-BFC9-1539A9D9DFFC}"/>
          </ac:spMkLst>
        </pc:spChg>
        <pc:picChg chg="mod">
          <ac:chgData name="Perrine RODIER - Le Nouveau Belier" userId="8d18d86c-7c03-4563-8894-8ee266adb6ca" providerId="ADAL" clId="{D40FD334-8E94-428D-8214-DFA5C583730B}" dt="2024-10-23T10:03:50.699" v="124" actId="1035"/>
          <ac:picMkLst>
            <pc:docMk/>
            <pc:sldMk cId="3383748216" sldId="3228"/>
            <ac:picMk id="8" creationId="{FD4F146D-4269-1CD7-D1ED-F30C99103759}"/>
          </ac:picMkLst>
        </pc:picChg>
      </pc:sldChg>
      <pc:sldChg chg="add del">
        <pc:chgData name="Perrine RODIER - Le Nouveau Belier" userId="8d18d86c-7c03-4563-8894-8ee266adb6ca" providerId="ADAL" clId="{D40FD334-8E94-428D-8214-DFA5C583730B}" dt="2024-10-23T13:34:14.023" v="633" actId="47"/>
        <pc:sldMkLst>
          <pc:docMk/>
          <pc:sldMk cId="4136643240" sldId="3229"/>
        </pc:sldMkLst>
      </pc:sldChg>
      <pc:sldChg chg="add">
        <pc:chgData name="Perrine RODIER - Le Nouveau Belier" userId="8d18d86c-7c03-4563-8894-8ee266adb6ca" providerId="ADAL" clId="{D40FD334-8E94-428D-8214-DFA5C583730B}" dt="2024-10-23T14:14:10.727" v="649"/>
        <pc:sldMkLst>
          <pc:docMk/>
          <pc:sldMk cId="1821156227" sldId="3230"/>
        </pc:sldMkLst>
      </pc:sldChg>
      <pc:sldChg chg="addSp delSp modSp add del mod">
        <pc:chgData name="Perrine RODIER - Le Nouveau Belier" userId="8d18d86c-7c03-4563-8894-8ee266adb6ca" providerId="ADAL" clId="{D40FD334-8E94-428D-8214-DFA5C583730B}" dt="2024-10-23T14:14:05.473" v="648" actId="2696"/>
        <pc:sldMkLst>
          <pc:docMk/>
          <pc:sldMk cId="2051422005" sldId="3230"/>
        </pc:sldMkLst>
        <pc:spChg chg="mod">
          <ac:chgData name="Perrine RODIER - Le Nouveau Belier" userId="8d18d86c-7c03-4563-8894-8ee266adb6ca" providerId="ADAL" clId="{D40FD334-8E94-428D-8214-DFA5C583730B}" dt="2024-10-23T10:16:40.376" v="171" actId="20577"/>
          <ac:spMkLst>
            <pc:docMk/>
            <pc:sldMk cId="2051422005" sldId="3230"/>
            <ac:spMk id="7" creationId="{85816427-E4DD-D25B-110D-F61FAC357BC7}"/>
          </ac:spMkLst>
        </pc:spChg>
        <pc:picChg chg="add del mod">
          <ac:chgData name="Perrine RODIER - Le Nouveau Belier" userId="8d18d86c-7c03-4563-8894-8ee266adb6ca" providerId="ADAL" clId="{D40FD334-8E94-428D-8214-DFA5C583730B}" dt="2024-10-23T09:58:05.130" v="40" actId="478"/>
          <ac:picMkLst>
            <pc:docMk/>
            <pc:sldMk cId="2051422005" sldId="3230"/>
            <ac:picMk id="6" creationId="{3BBAB260-0F91-E147-D74C-4BE46C510C49}"/>
          </ac:picMkLst>
        </pc:picChg>
        <pc:picChg chg="add del mod">
          <ac:chgData name="Perrine RODIER - Le Nouveau Belier" userId="8d18d86c-7c03-4563-8894-8ee266adb6ca" providerId="ADAL" clId="{D40FD334-8E94-428D-8214-DFA5C583730B}" dt="2024-10-23T13:34:20.644" v="634" actId="478"/>
          <ac:picMkLst>
            <pc:docMk/>
            <pc:sldMk cId="2051422005" sldId="3230"/>
            <ac:picMk id="8" creationId="{E0C92D26-C342-A5A0-5EDE-9FDC45095742}"/>
          </ac:picMkLst>
        </pc:picChg>
        <pc:picChg chg="add del mod">
          <ac:chgData name="Perrine RODIER - Le Nouveau Belier" userId="8d18d86c-7c03-4563-8894-8ee266adb6ca" providerId="ADAL" clId="{D40FD334-8E94-428D-8214-DFA5C583730B}" dt="2024-10-23T13:34:20.644" v="634" actId="478"/>
          <ac:picMkLst>
            <pc:docMk/>
            <pc:sldMk cId="2051422005" sldId="3230"/>
            <ac:picMk id="10" creationId="{BD176A17-C591-309C-5559-39F07C22DB5C}"/>
          </ac:picMkLst>
        </pc:picChg>
        <pc:picChg chg="add mod">
          <ac:chgData name="Perrine RODIER - Le Nouveau Belier" userId="8d18d86c-7c03-4563-8894-8ee266adb6ca" providerId="ADAL" clId="{D40FD334-8E94-428D-8214-DFA5C583730B}" dt="2024-10-23T13:34:43.187" v="645" actId="1035"/>
          <ac:picMkLst>
            <pc:docMk/>
            <pc:sldMk cId="2051422005" sldId="3230"/>
            <ac:picMk id="12" creationId="{885962F9-3813-3C4F-C3B3-75CF29C4B1A7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03:58.770" v="125" actId="1076"/>
        <pc:sldMkLst>
          <pc:docMk/>
          <pc:sldMk cId="28455450" sldId="3231"/>
        </pc:sldMkLst>
        <pc:spChg chg="mod">
          <ac:chgData name="Perrine RODIER - Le Nouveau Belier" userId="8d18d86c-7c03-4563-8894-8ee266adb6ca" providerId="ADAL" clId="{D40FD334-8E94-428D-8214-DFA5C583730B}" dt="2024-10-23T10:00:05.644" v="67" actId="20577"/>
          <ac:spMkLst>
            <pc:docMk/>
            <pc:sldMk cId="28455450" sldId="3231"/>
            <ac:spMk id="3" creationId="{67316418-FF10-6FDB-BFC9-1539A9D9DFFC}"/>
          </ac:spMkLst>
        </pc:spChg>
        <pc:picChg chg="add mod">
          <ac:chgData name="Perrine RODIER - Le Nouveau Belier" userId="8d18d86c-7c03-4563-8894-8ee266adb6ca" providerId="ADAL" clId="{D40FD334-8E94-428D-8214-DFA5C583730B}" dt="2024-10-23T10:03:58.770" v="125" actId="1076"/>
          <ac:picMkLst>
            <pc:docMk/>
            <pc:sldMk cId="28455450" sldId="3231"/>
            <ac:picMk id="7" creationId="{D5371D54-271B-18DB-B867-1E195E00EF70}"/>
          </ac:picMkLst>
        </pc:picChg>
        <pc:picChg chg="del">
          <ac:chgData name="Perrine RODIER - Le Nouveau Belier" userId="8d18d86c-7c03-4563-8894-8ee266adb6ca" providerId="ADAL" clId="{D40FD334-8E94-428D-8214-DFA5C583730B}" dt="2024-10-23T10:01:35.177" v="68" actId="478"/>
          <ac:picMkLst>
            <pc:docMk/>
            <pc:sldMk cId="28455450" sldId="3231"/>
            <ac:picMk id="8" creationId="{FD4F146D-4269-1CD7-D1ED-F30C99103759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05:20.260" v="159" actId="1076"/>
        <pc:sldMkLst>
          <pc:docMk/>
          <pc:sldMk cId="694704373" sldId="3232"/>
        </pc:sldMkLst>
        <pc:spChg chg="mod">
          <ac:chgData name="Perrine RODIER - Le Nouveau Belier" userId="8d18d86c-7c03-4563-8894-8ee266adb6ca" providerId="ADAL" clId="{D40FD334-8E94-428D-8214-DFA5C583730B}" dt="2024-10-23T10:04:38.657" v="151" actId="20577"/>
          <ac:spMkLst>
            <pc:docMk/>
            <pc:sldMk cId="694704373" sldId="3232"/>
            <ac:spMk id="3" creationId="{67316418-FF10-6FDB-BFC9-1539A9D9DFFC}"/>
          </ac:spMkLst>
        </pc:spChg>
        <pc:picChg chg="del">
          <ac:chgData name="Perrine RODIER - Le Nouveau Belier" userId="8d18d86c-7c03-4563-8894-8ee266adb6ca" providerId="ADAL" clId="{D40FD334-8E94-428D-8214-DFA5C583730B}" dt="2024-10-23T10:04:20.631" v="129" actId="478"/>
          <ac:picMkLst>
            <pc:docMk/>
            <pc:sldMk cId="694704373" sldId="3232"/>
            <ac:picMk id="7" creationId="{D5371D54-271B-18DB-B867-1E195E00EF70}"/>
          </ac:picMkLst>
        </pc:picChg>
        <pc:picChg chg="add mod">
          <ac:chgData name="Perrine RODIER - Le Nouveau Belier" userId="8d18d86c-7c03-4563-8894-8ee266adb6ca" providerId="ADAL" clId="{D40FD334-8E94-428D-8214-DFA5C583730B}" dt="2024-10-23T10:05:20.260" v="159" actId="1076"/>
          <ac:picMkLst>
            <pc:docMk/>
            <pc:sldMk cId="694704373" sldId="3232"/>
            <ac:picMk id="8" creationId="{99E89E98-EABA-E40E-810D-94C7BB9CE296}"/>
          </ac:picMkLst>
        </pc:picChg>
        <pc:picChg chg="add mod ord">
          <ac:chgData name="Perrine RODIER - Le Nouveau Belier" userId="8d18d86c-7c03-4563-8894-8ee266adb6ca" providerId="ADAL" clId="{D40FD334-8E94-428D-8214-DFA5C583730B}" dt="2024-10-23T10:05:09.717" v="155" actId="171"/>
          <ac:picMkLst>
            <pc:docMk/>
            <pc:sldMk cId="694704373" sldId="3232"/>
            <ac:picMk id="9" creationId="{C51C9932-AF13-F095-0FC1-2070155E5713}"/>
          </ac:picMkLst>
        </pc:picChg>
      </pc:sldChg>
      <pc:sldChg chg="addSp delSp modSp add del mod">
        <pc:chgData name="Perrine RODIER - Le Nouveau Belier" userId="8d18d86c-7c03-4563-8894-8ee266adb6ca" providerId="ADAL" clId="{D40FD334-8E94-428D-8214-DFA5C583730B}" dt="2024-10-23T14:14:05.473" v="648" actId="2696"/>
        <pc:sldMkLst>
          <pc:docMk/>
          <pc:sldMk cId="115441094" sldId="3233"/>
        </pc:sldMkLst>
        <pc:picChg chg="add del mod">
          <ac:chgData name="Perrine RODIER - Le Nouveau Belier" userId="8d18d86c-7c03-4563-8894-8ee266adb6ca" providerId="ADAL" clId="{D40FD334-8E94-428D-8214-DFA5C583730B}" dt="2024-10-23T10:30:57.671" v="184" actId="478"/>
          <ac:picMkLst>
            <pc:docMk/>
            <pc:sldMk cId="115441094" sldId="3233"/>
            <ac:picMk id="6" creationId="{0FE314DA-0EAC-0544-01DB-39827D85F01C}"/>
          </ac:picMkLst>
        </pc:picChg>
        <pc:picChg chg="del">
          <ac:chgData name="Perrine RODIER - Le Nouveau Belier" userId="8d18d86c-7c03-4563-8894-8ee266adb6ca" providerId="ADAL" clId="{D40FD334-8E94-428D-8214-DFA5C583730B}" dt="2024-10-23T10:30:49.885" v="181" actId="478"/>
          <ac:picMkLst>
            <pc:docMk/>
            <pc:sldMk cId="115441094" sldId="3233"/>
            <ac:picMk id="8" creationId="{E0C92D26-C342-A5A0-5EDE-9FDC45095742}"/>
          </ac:picMkLst>
        </pc:picChg>
        <pc:picChg chg="del">
          <ac:chgData name="Perrine RODIER - Le Nouveau Belier" userId="8d18d86c-7c03-4563-8894-8ee266adb6ca" providerId="ADAL" clId="{D40FD334-8E94-428D-8214-DFA5C583730B}" dt="2024-10-23T10:30:47.843" v="180" actId="478"/>
          <ac:picMkLst>
            <pc:docMk/>
            <pc:sldMk cId="115441094" sldId="3233"/>
            <ac:picMk id="10" creationId="{BD176A17-C591-309C-5559-39F07C22DB5C}"/>
          </ac:picMkLst>
        </pc:picChg>
        <pc:picChg chg="add del mod">
          <ac:chgData name="Perrine RODIER - Le Nouveau Belier" userId="8d18d86c-7c03-4563-8894-8ee266adb6ca" providerId="ADAL" clId="{D40FD334-8E94-428D-8214-DFA5C583730B}" dt="2024-10-23T10:31:33.938" v="194" actId="478"/>
          <ac:picMkLst>
            <pc:docMk/>
            <pc:sldMk cId="115441094" sldId="3233"/>
            <ac:picMk id="11" creationId="{CD52FFE0-81FC-FE53-4053-618F989B7B0E}"/>
          </ac:picMkLst>
        </pc:picChg>
        <pc:picChg chg="add mod">
          <ac:chgData name="Perrine RODIER - Le Nouveau Belier" userId="8d18d86c-7c03-4563-8894-8ee266adb6ca" providerId="ADAL" clId="{D40FD334-8E94-428D-8214-DFA5C583730B}" dt="2024-10-23T10:32:21.889" v="201" actId="1035"/>
          <ac:picMkLst>
            <pc:docMk/>
            <pc:sldMk cId="115441094" sldId="3233"/>
            <ac:picMk id="13" creationId="{D13DCE15-28D4-8D7E-F6F1-DE71A2C02A69}"/>
          </ac:picMkLst>
        </pc:picChg>
      </pc:sldChg>
      <pc:sldChg chg="add">
        <pc:chgData name="Perrine RODIER - Le Nouveau Belier" userId="8d18d86c-7c03-4563-8894-8ee266adb6ca" providerId="ADAL" clId="{D40FD334-8E94-428D-8214-DFA5C583730B}" dt="2024-10-23T14:14:10.727" v="649"/>
        <pc:sldMkLst>
          <pc:docMk/>
          <pc:sldMk cId="3663145967" sldId="3233"/>
        </pc:sldMkLst>
      </pc:sldChg>
      <pc:sldChg chg="addSp delSp modSp add del mod">
        <pc:chgData name="Perrine RODIER - Le Nouveau Belier" userId="8d18d86c-7c03-4563-8894-8ee266adb6ca" providerId="ADAL" clId="{D40FD334-8E94-428D-8214-DFA5C583730B}" dt="2024-10-23T14:14:05.473" v="648" actId="2696"/>
        <pc:sldMkLst>
          <pc:docMk/>
          <pc:sldMk cId="1211866870" sldId="3234"/>
        </pc:sldMkLst>
        <pc:spChg chg="mod">
          <ac:chgData name="Perrine RODIER - Le Nouveau Belier" userId="8d18d86c-7c03-4563-8894-8ee266adb6ca" providerId="ADAL" clId="{D40FD334-8E94-428D-8214-DFA5C583730B}" dt="2024-10-23T10:33:06.781" v="208" actId="1035"/>
          <ac:spMkLst>
            <pc:docMk/>
            <pc:sldMk cId="1211866870" sldId="3234"/>
            <ac:spMk id="4" creationId="{E836754C-40DD-E25B-04AC-356B8BB3DA9A}"/>
          </ac:spMkLst>
        </pc:spChg>
        <pc:picChg chg="add mod">
          <ac:chgData name="Perrine RODIER - Le Nouveau Belier" userId="8d18d86c-7c03-4563-8894-8ee266adb6ca" providerId="ADAL" clId="{D40FD334-8E94-428D-8214-DFA5C583730B}" dt="2024-10-23T10:33:03.526" v="207" actId="14100"/>
          <ac:picMkLst>
            <pc:docMk/>
            <pc:sldMk cId="1211866870" sldId="3234"/>
            <ac:picMk id="6" creationId="{1BA66925-BDC0-238A-1869-EBFCE6D58394}"/>
          </ac:picMkLst>
        </pc:picChg>
        <pc:picChg chg="del">
          <ac:chgData name="Perrine RODIER - Le Nouveau Belier" userId="8d18d86c-7c03-4563-8894-8ee266adb6ca" providerId="ADAL" clId="{D40FD334-8E94-428D-8214-DFA5C583730B}" dt="2024-10-23T10:32:37.732" v="203" actId="478"/>
          <ac:picMkLst>
            <pc:docMk/>
            <pc:sldMk cId="1211866870" sldId="3234"/>
            <ac:picMk id="13" creationId="{D13DCE15-28D4-8D7E-F6F1-DE71A2C02A69}"/>
          </ac:picMkLst>
        </pc:picChg>
      </pc:sldChg>
      <pc:sldChg chg="add">
        <pc:chgData name="Perrine RODIER - Le Nouveau Belier" userId="8d18d86c-7c03-4563-8894-8ee266adb6ca" providerId="ADAL" clId="{D40FD334-8E94-428D-8214-DFA5C583730B}" dt="2024-10-23T14:14:10.727" v="649"/>
        <pc:sldMkLst>
          <pc:docMk/>
          <pc:sldMk cId="3695927759" sldId="3234"/>
        </pc:sldMkLst>
      </pc:sldChg>
      <pc:sldChg chg="add">
        <pc:chgData name="Perrine RODIER - Le Nouveau Belier" userId="8d18d86c-7c03-4563-8894-8ee266adb6ca" providerId="ADAL" clId="{D40FD334-8E94-428D-8214-DFA5C583730B}" dt="2024-10-23T14:14:10.727" v="649"/>
        <pc:sldMkLst>
          <pc:docMk/>
          <pc:sldMk cId="388922565" sldId="3235"/>
        </pc:sldMkLst>
      </pc:sldChg>
      <pc:sldChg chg="modSp add del mod">
        <pc:chgData name="Perrine RODIER - Le Nouveau Belier" userId="8d18d86c-7c03-4563-8894-8ee266adb6ca" providerId="ADAL" clId="{D40FD334-8E94-428D-8214-DFA5C583730B}" dt="2024-10-23T14:14:05.473" v="648" actId="2696"/>
        <pc:sldMkLst>
          <pc:docMk/>
          <pc:sldMk cId="394314839" sldId="3235"/>
        </pc:sldMkLst>
        <pc:spChg chg="mod">
          <ac:chgData name="Perrine RODIER - Le Nouveau Belier" userId="8d18d86c-7c03-4563-8894-8ee266adb6ca" providerId="ADAL" clId="{D40FD334-8E94-428D-8214-DFA5C583730B}" dt="2024-10-23T10:38:25.140" v="227" actId="20577"/>
          <ac:spMkLst>
            <pc:docMk/>
            <pc:sldMk cId="394314839" sldId="3235"/>
            <ac:spMk id="2" creationId="{6F044604-81C5-0AA3-B27B-5A1EE1C57416}"/>
          </ac:spMkLst>
        </pc:spChg>
      </pc:sldChg>
      <pc:sldChg chg="addSp delSp modSp add mod">
        <pc:chgData name="Perrine RODIER - Le Nouveau Belier" userId="8d18d86c-7c03-4563-8894-8ee266adb6ca" providerId="ADAL" clId="{D40FD334-8E94-428D-8214-DFA5C583730B}" dt="2024-10-23T10:39:46.325" v="255" actId="1037"/>
        <pc:sldMkLst>
          <pc:docMk/>
          <pc:sldMk cId="2845710889" sldId="3236"/>
        </pc:sldMkLst>
        <pc:spChg chg="mod">
          <ac:chgData name="Perrine RODIER - Le Nouveau Belier" userId="8d18d86c-7c03-4563-8894-8ee266adb6ca" providerId="ADAL" clId="{D40FD334-8E94-428D-8214-DFA5C583730B}" dt="2024-10-23T10:39:29.734" v="246" actId="20577"/>
          <ac:spMkLst>
            <pc:docMk/>
            <pc:sldMk cId="2845710889" sldId="3236"/>
            <ac:spMk id="7" creationId="{85816427-E4DD-D25B-110D-F61FAC357BC7}"/>
          </ac:spMkLst>
        </pc:spChg>
        <pc:picChg chg="add mod">
          <ac:chgData name="Perrine RODIER - Le Nouveau Belier" userId="8d18d86c-7c03-4563-8894-8ee266adb6ca" providerId="ADAL" clId="{D40FD334-8E94-428D-8214-DFA5C583730B}" dt="2024-10-23T10:39:46.325" v="255" actId="1037"/>
          <ac:picMkLst>
            <pc:docMk/>
            <pc:sldMk cId="2845710889" sldId="3236"/>
            <ac:picMk id="6" creationId="{7B31C0FC-D9BE-5B33-51D9-90720929A509}"/>
          </ac:picMkLst>
        </pc:picChg>
        <pc:picChg chg="del">
          <ac:chgData name="Perrine RODIER - Le Nouveau Belier" userId="8d18d86c-7c03-4563-8894-8ee266adb6ca" providerId="ADAL" clId="{D40FD334-8E94-428D-8214-DFA5C583730B}" dt="2024-10-23T10:38:47.454" v="239" actId="478"/>
          <ac:picMkLst>
            <pc:docMk/>
            <pc:sldMk cId="2845710889" sldId="3236"/>
            <ac:picMk id="8" creationId="{E0C92D26-C342-A5A0-5EDE-9FDC45095742}"/>
          </ac:picMkLst>
        </pc:picChg>
        <pc:picChg chg="del">
          <ac:chgData name="Perrine RODIER - Le Nouveau Belier" userId="8d18d86c-7c03-4563-8894-8ee266adb6ca" providerId="ADAL" clId="{D40FD334-8E94-428D-8214-DFA5C583730B}" dt="2024-10-23T10:38:49.684" v="240" actId="478"/>
          <ac:picMkLst>
            <pc:docMk/>
            <pc:sldMk cId="2845710889" sldId="3236"/>
            <ac:picMk id="10" creationId="{BD176A17-C591-309C-5559-39F07C22DB5C}"/>
          </ac:picMkLst>
        </pc:picChg>
      </pc:sldChg>
      <pc:sldChg chg="addSp delSp add del mod">
        <pc:chgData name="Perrine RODIER - Le Nouveau Belier" userId="8d18d86c-7c03-4563-8894-8ee266adb6ca" providerId="ADAL" clId="{D40FD334-8E94-428D-8214-DFA5C583730B}" dt="2024-10-23T10:47:11.141" v="370" actId="2696"/>
        <pc:sldMkLst>
          <pc:docMk/>
          <pc:sldMk cId="652223439" sldId="3237"/>
        </pc:sldMkLst>
        <pc:picChg chg="del">
          <ac:chgData name="Perrine RODIER - Le Nouveau Belier" userId="8d18d86c-7c03-4563-8894-8ee266adb6ca" providerId="ADAL" clId="{D40FD334-8E94-428D-8214-DFA5C583730B}" dt="2024-10-23T10:39:50.632" v="256" actId="478"/>
          <ac:picMkLst>
            <pc:docMk/>
            <pc:sldMk cId="652223439" sldId="3237"/>
            <ac:picMk id="6" creationId="{7B31C0FC-D9BE-5B33-51D9-90720929A509}"/>
          </ac:picMkLst>
        </pc:picChg>
        <pc:picChg chg="add del">
          <ac:chgData name="Perrine RODIER - Le Nouveau Belier" userId="8d18d86c-7c03-4563-8894-8ee266adb6ca" providerId="ADAL" clId="{D40FD334-8E94-428D-8214-DFA5C583730B}" dt="2024-10-23T10:42:40.811" v="266" actId="478"/>
          <ac:picMkLst>
            <pc:docMk/>
            <pc:sldMk cId="652223439" sldId="3237"/>
            <ac:picMk id="8" creationId="{B2731E3D-6E94-3F96-5B64-E79F8E6D30D3}"/>
          </ac:picMkLst>
        </pc:picChg>
        <pc:picChg chg="add del">
          <ac:chgData name="Perrine RODIER - Le Nouveau Belier" userId="8d18d86c-7c03-4563-8894-8ee266adb6ca" providerId="ADAL" clId="{D40FD334-8E94-428D-8214-DFA5C583730B}" dt="2024-10-23T10:42:40.811" v="266" actId="478"/>
          <ac:picMkLst>
            <pc:docMk/>
            <pc:sldMk cId="652223439" sldId="3237"/>
            <ac:picMk id="10" creationId="{28F15B0A-CC5C-D9E7-5F22-30587B4EC6DD}"/>
          </ac:picMkLst>
        </pc:picChg>
      </pc:sldChg>
      <pc:sldChg chg="addSp modSp add mod">
        <pc:chgData name="Perrine RODIER - Le Nouveau Belier" userId="8d18d86c-7c03-4563-8894-8ee266adb6ca" providerId="ADAL" clId="{D40FD334-8E94-428D-8214-DFA5C583730B}" dt="2024-10-23T10:47:51.570" v="383" actId="1037"/>
        <pc:sldMkLst>
          <pc:docMk/>
          <pc:sldMk cId="1894771825" sldId="3237"/>
        </pc:sldMkLst>
        <pc:spChg chg="mod">
          <ac:chgData name="Perrine RODIER - Le Nouveau Belier" userId="8d18d86c-7c03-4563-8894-8ee266adb6ca" providerId="ADAL" clId="{D40FD334-8E94-428D-8214-DFA5C583730B}" dt="2024-10-23T10:47:19.197" v="375" actId="20577"/>
          <ac:spMkLst>
            <pc:docMk/>
            <pc:sldMk cId="1894771825" sldId="3237"/>
            <ac:spMk id="7" creationId="{85816427-E4DD-D25B-110D-F61FAC357BC7}"/>
          </ac:spMkLst>
        </pc:spChg>
        <pc:picChg chg="add mod">
          <ac:chgData name="Perrine RODIER - Le Nouveau Belier" userId="8d18d86c-7c03-4563-8894-8ee266adb6ca" providerId="ADAL" clId="{D40FD334-8E94-428D-8214-DFA5C583730B}" dt="2024-10-23T10:47:51.570" v="383" actId="1037"/>
          <ac:picMkLst>
            <pc:docMk/>
            <pc:sldMk cId="1894771825" sldId="3237"/>
            <ac:picMk id="6" creationId="{A90F706E-8488-1804-9CBA-16EE2F3811A6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50:09.486" v="455" actId="20577"/>
        <pc:sldMkLst>
          <pc:docMk/>
          <pc:sldMk cId="1507077813" sldId="3238"/>
        </pc:sldMkLst>
        <pc:spChg chg="mod">
          <ac:chgData name="Perrine RODIER - Le Nouveau Belier" userId="8d18d86c-7c03-4563-8894-8ee266adb6ca" providerId="ADAL" clId="{D40FD334-8E94-428D-8214-DFA5C583730B}" dt="2024-10-23T10:50:09.486" v="455" actId="20577"/>
          <ac:spMkLst>
            <pc:docMk/>
            <pc:sldMk cId="1507077813" sldId="3238"/>
            <ac:spMk id="7" creationId="{85816427-E4DD-D25B-110D-F61FAC357BC7}"/>
          </ac:spMkLst>
        </pc:spChg>
        <pc:picChg chg="add mod">
          <ac:chgData name="Perrine RODIER - Le Nouveau Belier" userId="8d18d86c-7c03-4563-8894-8ee266adb6ca" providerId="ADAL" clId="{D40FD334-8E94-428D-8214-DFA5C583730B}" dt="2024-10-23T10:42:30.606" v="265" actId="1076"/>
          <ac:picMkLst>
            <pc:docMk/>
            <pc:sldMk cId="1507077813" sldId="3238"/>
            <ac:picMk id="3" creationId="{B2731E3D-6E94-3F96-5B64-E79F8E6D30D3}"/>
          </ac:picMkLst>
        </pc:picChg>
        <pc:picChg chg="del">
          <ac:chgData name="Perrine RODIER - Le Nouveau Belier" userId="8d18d86c-7c03-4563-8894-8ee266adb6ca" providerId="ADAL" clId="{D40FD334-8E94-428D-8214-DFA5C583730B}" dt="2024-10-23T10:42:12.885" v="261" actId="478"/>
          <ac:picMkLst>
            <pc:docMk/>
            <pc:sldMk cId="1507077813" sldId="3238"/>
            <ac:picMk id="8" creationId="{B2731E3D-6E94-3F96-5B64-E79F8E6D30D3}"/>
          </ac:picMkLst>
        </pc:picChg>
        <pc:picChg chg="del">
          <ac:chgData name="Perrine RODIER - Le Nouveau Belier" userId="8d18d86c-7c03-4563-8894-8ee266adb6ca" providerId="ADAL" clId="{D40FD334-8E94-428D-8214-DFA5C583730B}" dt="2024-10-23T10:42:12.885" v="261" actId="478"/>
          <ac:picMkLst>
            <pc:docMk/>
            <pc:sldMk cId="1507077813" sldId="3238"/>
            <ac:picMk id="10" creationId="{28F15B0A-CC5C-D9E7-5F22-30587B4EC6DD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43:31.357" v="326" actId="478"/>
        <pc:sldMkLst>
          <pc:docMk/>
          <pc:sldMk cId="3926753675" sldId="3239"/>
        </pc:sldMkLst>
        <pc:spChg chg="mod">
          <ac:chgData name="Perrine RODIER - Le Nouveau Belier" userId="8d18d86c-7c03-4563-8894-8ee266adb6ca" providerId="ADAL" clId="{D40FD334-8E94-428D-8214-DFA5C583730B}" dt="2024-10-23T10:42:50.389" v="286" actId="20577"/>
          <ac:spMkLst>
            <pc:docMk/>
            <pc:sldMk cId="3926753675" sldId="3239"/>
            <ac:spMk id="7" creationId="{85816427-E4DD-D25B-110D-F61FAC357BC7}"/>
          </ac:spMkLst>
        </pc:spChg>
        <pc:picChg chg="add del mod">
          <ac:chgData name="Perrine RODIER - Le Nouveau Belier" userId="8d18d86c-7c03-4563-8894-8ee266adb6ca" providerId="ADAL" clId="{D40FD334-8E94-428D-8214-DFA5C583730B}" dt="2024-10-23T10:43:31.357" v="326" actId="478"/>
          <ac:picMkLst>
            <pc:docMk/>
            <pc:sldMk cId="3926753675" sldId="3239"/>
            <ac:picMk id="3" creationId="{FC5B1021-DEB4-8031-2A7C-B5DBDADE0D99}"/>
          </ac:picMkLst>
        </pc:picChg>
        <pc:picChg chg="del">
          <ac:chgData name="Perrine RODIER - Le Nouveau Belier" userId="8d18d86c-7c03-4563-8894-8ee266adb6ca" providerId="ADAL" clId="{D40FD334-8E94-428D-8214-DFA5C583730B}" dt="2024-10-23T10:42:17.635" v="262" actId="21"/>
          <ac:picMkLst>
            <pc:docMk/>
            <pc:sldMk cId="3926753675" sldId="3239"/>
            <ac:picMk id="8" creationId="{B2731E3D-6E94-3F96-5B64-E79F8E6D30D3}"/>
          </ac:picMkLst>
        </pc:picChg>
        <pc:picChg chg="mod">
          <ac:chgData name="Perrine RODIER - Le Nouveau Belier" userId="8d18d86c-7c03-4563-8894-8ee266adb6ca" providerId="ADAL" clId="{D40FD334-8E94-428D-8214-DFA5C583730B}" dt="2024-10-23T10:43:13.943" v="324" actId="1037"/>
          <ac:picMkLst>
            <pc:docMk/>
            <pc:sldMk cId="3926753675" sldId="3239"/>
            <ac:picMk id="10" creationId="{28F15B0A-CC5C-D9E7-5F22-30587B4EC6DD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43:58.949" v="341" actId="1076"/>
        <pc:sldMkLst>
          <pc:docMk/>
          <pc:sldMk cId="2706261795" sldId="3240"/>
        </pc:sldMkLst>
        <pc:spChg chg="mod">
          <ac:chgData name="Perrine RODIER - Le Nouveau Belier" userId="8d18d86c-7c03-4563-8894-8ee266adb6ca" providerId="ADAL" clId="{D40FD334-8E94-428D-8214-DFA5C583730B}" dt="2024-10-23T10:43:41.471" v="337" actId="5793"/>
          <ac:spMkLst>
            <pc:docMk/>
            <pc:sldMk cId="2706261795" sldId="3240"/>
            <ac:spMk id="7" creationId="{85816427-E4DD-D25B-110D-F61FAC357BC7}"/>
          </ac:spMkLst>
        </pc:spChg>
        <pc:picChg chg="add mod">
          <ac:chgData name="Perrine RODIER - Le Nouveau Belier" userId="8d18d86c-7c03-4563-8894-8ee266adb6ca" providerId="ADAL" clId="{D40FD334-8E94-428D-8214-DFA5C583730B}" dt="2024-10-23T10:43:58.949" v="341" actId="1076"/>
          <ac:picMkLst>
            <pc:docMk/>
            <pc:sldMk cId="2706261795" sldId="3240"/>
            <ac:picMk id="6" creationId="{F1E400F7-B391-B6D8-94F2-52F019467110}"/>
          </ac:picMkLst>
        </pc:picChg>
        <pc:picChg chg="del">
          <ac:chgData name="Perrine RODIER - Le Nouveau Belier" userId="8d18d86c-7c03-4563-8894-8ee266adb6ca" providerId="ADAL" clId="{D40FD334-8E94-428D-8214-DFA5C583730B}" dt="2024-10-23T10:43:44.495" v="338" actId="478"/>
          <ac:picMkLst>
            <pc:docMk/>
            <pc:sldMk cId="2706261795" sldId="3240"/>
            <ac:picMk id="10" creationId="{28F15B0A-CC5C-D9E7-5F22-30587B4EC6DD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0:45:13.570" v="357" actId="1036"/>
        <pc:sldMkLst>
          <pc:docMk/>
          <pc:sldMk cId="2380545" sldId="3241"/>
        </pc:sldMkLst>
        <pc:spChg chg="mod">
          <ac:chgData name="Perrine RODIER - Le Nouveau Belier" userId="8d18d86c-7c03-4563-8894-8ee266adb6ca" providerId="ADAL" clId="{D40FD334-8E94-428D-8214-DFA5C583730B}" dt="2024-10-23T10:44:55.906" v="352" actId="5793"/>
          <ac:spMkLst>
            <pc:docMk/>
            <pc:sldMk cId="2380545" sldId="3241"/>
            <ac:spMk id="7" creationId="{85816427-E4DD-D25B-110D-F61FAC357BC7}"/>
          </ac:spMkLst>
        </pc:spChg>
        <pc:picChg chg="del">
          <ac:chgData name="Perrine RODIER - Le Nouveau Belier" userId="8d18d86c-7c03-4563-8894-8ee266adb6ca" providerId="ADAL" clId="{D40FD334-8E94-428D-8214-DFA5C583730B}" dt="2024-10-23T10:44:57.543" v="353" actId="478"/>
          <ac:picMkLst>
            <pc:docMk/>
            <pc:sldMk cId="2380545" sldId="3241"/>
            <ac:picMk id="6" creationId="{F1E400F7-B391-B6D8-94F2-52F019467110}"/>
          </ac:picMkLst>
        </pc:picChg>
        <pc:picChg chg="add mod">
          <ac:chgData name="Perrine RODIER - Le Nouveau Belier" userId="8d18d86c-7c03-4563-8894-8ee266adb6ca" providerId="ADAL" clId="{D40FD334-8E94-428D-8214-DFA5C583730B}" dt="2024-10-23T10:45:13.570" v="357" actId="1036"/>
          <ac:picMkLst>
            <pc:docMk/>
            <pc:sldMk cId="2380545" sldId="3241"/>
            <ac:picMk id="8" creationId="{D73B1D4F-4DD3-6FD7-4662-9747D0FA006D}"/>
          </ac:picMkLst>
        </pc:picChg>
      </pc:sldChg>
      <pc:sldChg chg="modSp add mod">
        <pc:chgData name="Perrine RODIER - Le Nouveau Belier" userId="8d18d86c-7c03-4563-8894-8ee266adb6ca" providerId="ADAL" clId="{D40FD334-8E94-428D-8214-DFA5C583730B}" dt="2024-10-23T10:50:13.864" v="457" actId="20577"/>
        <pc:sldMkLst>
          <pc:docMk/>
          <pc:sldMk cId="595165137" sldId="3242"/>
        </pc:sldMkLst>
        <pc:spChg chg="mod">
          <ac:chgData name="Perrine RODIER - Le Nouveau Belier" userId="8d18d86c-7c03-4563-8894-8ee266adb6ca" providerId="ADAL" clId="{D40FD334-8E94-428D-8214-DFA5C583730B}" dt="2024-10-23T10:50:13.864" v="457" actId="20577"/>
          <ac:spMkLst>
            <pc:docMk/>
            <pc:sldMk cId="595165137" sldId="3242"/>
            <ac:spMk id="7" creationId="{85816427-E4DD-D25B-110D-F61FAC357BC7}"/>
          </ac:spMkLst>
        </pc:spChg>
      </pc:sldChg>
      <pc:sldChg chg="modSp add del mod">
        <pc:chgData name="Perrine RODIER - Le Nouveau Belier" userId="8d18d86c-7c03-4563-8894-8ee266adb6ca" providerId="ADAL" clId="{D40FD334-8E94-428D-8214-DFA5C583730B}" dt="2024-10-23T10:47:15.244" v="372" actId="47"/>
        <pc:sldMkLst>
          <pc:docMk/>
          <pc:sldMk cId="595676543" sldId="3242"/>
        </pc:sldMkLst>
        <pc:spChg chg="mod">
          <ac:chgData name="Perrine RODIER - Le Nouveau Belier" userId="8d18d86c-7c03-4563-8894-8ee266adb6ca" providerId="ADAL" clId="{D40FD334-8E94-428D-8214-DFA5C583730B}" dt="2024-10-23T10:46:54.628" v="365" actId="20577"/>
          <ac:spMkLst>
            <pc:docMk/>
            <pc:sldMk cId="595676543" sldId="3242"/>
            <ac:spMk id="7" creationId="{85816427-E4DD-D25B-110D-F61FAC357BC7}"/>
          </ac:spMkLst>
        </pc:spChg>
      </pc:sldChg>
      <pc:sldChg chg="addSp delSp modSp add del mod">
        <pc:chgData name="Perrine RODIER - Le Nouveau Belier" userId="8d18d86c-7c03-4563-8894-8ee266adb6ca" providerId="ADAL" clId="{D40FD334-8E94-428D-8214-DFA5C583730B}" dt="2024-10-23T10:50:01.275" v="452" actId="2696"/>
        <pc:sldMkLst>
          <pc:docMk/>
          <pc:sldMk cId="4081428994" sldId="3242"/>
        </pc:sldMkLst>
        <pc:spChg chg="mod">
          <ac:chgData name="Perrine RODIER - Le Nouveau Belier" userId="8d18d86c-7c03-4563-8894-8ee266adb6ca" providerId="ADAL" clId="{D40FD334-8E94-428D-8214-DFA5C583730B}" dt="2024-10-23T10:49:59.124" v="451" actId="20577"/>
          <ac:spMkLst>
            <pc:docMk/>
            <pc:sldMk cId="4081428994" sldId="3242"/>
            <ac:spMk id="7" creationId="{85816427-E4DD-D25B-110D-F61FAC357BC7}"/>
          </ac:spMkLst>
        </pc:spChg>
        <pc:picChg chg="del">
          <ac:chgData name="Perrine RODIER - Le Nouveau Belier" userId="8d18d86c-7c03-4563-8894-8ee266adb6ca" providerId="ADAL" clId="{D40FD334-8E94-428D-8214-DFA5C583730B}" dt="2024-10-23T10:49:09.411" v="385" actId="478"/>
          <ac:picMkLst>
            <pc:docMk/>
            <pc:sldMk cId="4081428994" sldId="3242"/>
            <ac:picMk id="6" creationId="{A90F706E-8488-1804-9CBA-16EE2F3811A6}"/>
          </ac:picMkLst>
        </pc:picChg>
        <pc:picChg chg="add mod">
          <ac:chgData name="Perrine RODIER - Le Nouveau Belier" userId="8d18d86c-7c03-4563-8894-8ee266adb6ca" providerId="ADAL" clId="{D40FD334-8E94-428D-8214-DFA5C583730B}" dt="2024-10-23T10:49:34.862" v="395" actId="1035"/>
          <ac:picMkLst>
            <pc:docMk/>
            <pc:sldMk cId="4081428994" sldId="3242"/>
            <ac:picMk id="8" creationId="{7AC6B6F6-ABF1-8A2A-26C9-BB5B16BC2A29}"/>
          </ac:picMkLst>
        </pc:picChg>
      </pc:sldChg>
      <pc:sldChg chg="add del">
        <pc:chgData name="Perrine RODIER - Le Nouveau Belier" userId="8d18d86c-7c03-4563-8894-8ee266adb6ca" providerId="ADAL" clId="{D40FD334-8E94-428D-8214-DFA5C583730B}" dt="2024-10-23T10:49:12.003" v="387"/>
        <pc:sldMkLst>
          <pc:docMk/>
          <pc:sldMk cId="3216704142" sldId="3243"/>
        </pc:sldMkLst>
      </pc:sldChg>
      <pc:sldChg chg="modSp add mod">
        <pc:chgData name="Perrine RODIER - Le Nouveau Belier" userId="8d18d86c-7c03-4563-8894-8ee266adb6ca" providerId="ADAL" clId="{D40FD334-8E94-428D-8214-DFA5C583730B}" dt="2024-10-23T10:51:44.252" v="475" actId="20577"/>
        <pc:sldMkLst>
          <pc:docMk/>
          <pc:sldMk cId="3626783892" sldId="3243"/>
        </pc:sldMkLst>
        <pc:spChg chg="mod">
          <ac:chgData name="Perrine RODIER - Le Nouveau Belier" userId="8d18d86c-7c03-4563-8894-8ee266adb6ca" providerId="ADAL" clId="{D40FD334-8E94-428D-8214-DFA5C583730B}" dt="2024-10-23T10:51:44.252" v="475" actId="20577"/>
          <ac:spMkLst>
            <pc:docMk/>
            <pc:sldMk cId="3626783892" sldId="3243"/>
            <ac:spMk id="2" creationId="{6F044604-81C5-0AA3-B27B-5A1EE1C57416}"/>
          </ac:spMkLst>
        </pc:spChg>
      </pc:sldChg>
      <pc:sldChg chg="addSp delSp modSp add mod">
        <pc:chgData name="Perrine RODIER - Le Nouveau Belier" userId="8d18d86c-7c03-4563-8894-8ee266adb6ca" providerId="ADAL" clId="{D40FD334-8E94-428D-8214-DFA5C583730B}" dt="2024-10-23T10:56:26.106" v="540" actId="465"/>
        <pc:sldMkLst>
          <pc:docMk/>
          <pc:sldMk cId="300632723" sldId="3244"/>
        </pc:sldMkLst>
        <pc:spChg chg="mod">
          <ac:chgData name="Perrine RODIER - Le Nouveau Belier" userId="8d18d86c-7c03-4563-8894-8ee266adb6ca" providerId="ADAL" clId="{D40FD334-8E94-428D-8214-DFA5C583730B}" dt="2024-10-23T10:56:13.213" v="538" actId="12788"/>
          <ac:spMkLst>
            <pc:docMk/>
            <pc:sldMk cId="300632723" sldId="3244"/>
            <ac:spMk id="4" creationId="{E836754C-40DD-E25B-04AC-356B8BB3DA9A}"/>
          </ac:spMkLst>
        </pc:spChg>
        <pc:spChg chg="mod">
          <ac:chgData name="Perrine RODIER - Le Nouveau Belier" userId="8d18d86c-7c03-4563-8894-8ee266adb6ca" providerId="ADAL" clId="{D40FD334-8E94-428D-8214-DFA5C583730B}" dt="2024-10-23T10:51:57.799" v="498" actId="20577"/>
          <ac:spMkLst>
            <pc:docMk/>
            <pc:sldMk cId="300632723" sldId="3244"/>
            <ac:spMk id="7" creationId="{85816427-E4DD-D25B-110D-F61FAC357BC7}"/>
          </ac:spMkLst>
        </pc:spChg>
        <pc:picChg chg="del">
          <ac:chgData name="Perrine RODIER - Le Nouveau Belier" userId="8d18d86c-7c03-4563-8894-8ee266adb6ca" providerId="ADAL" clId="{D40FD334-8E94-428D-8214-DFA5C583730B}" dt="2024-10-23T10:51:59.193" v="499" actId="478"/>
          <ac:picMkLst>
            <pc:docMk/>
            <pc:sldMk cId="300632723" sldId="3244"/>
            <ac:picMk id="6" creationId="{A90F706E-8488-1804-9CBA-16EE2F3811A6}"/>
          </ac:picMkLst>
        </pc:picChg>
        <pc:picChg chg="add mod">
          <ac:chgData name="Perrine RODIER - Le Nouveau Belier" userId="8d18d86c-7c03-4563-8894-8ee266adb6ca" providerId="ADAL" clId="{D40FD334-8E94-428D-8214-DFA5C583730B}" dt="2024-10-23T10:52:53.914" v="523" actId="1038"/>
          <ac:picMkLst>
            <pc:docMk/>
            <pc:sldMk cId="300632723" sldId="3244"/>
            <ac:picMk id="8" creationId="{EA9F5CCD-1355-CF66-F493-3E478569B4C0}"/>
          </ac:picMkLst>
        </pc:picChg>
        <pc:picChg chg="add mod">
          <ac:chgData name="Perrine RODIER - Le Nouveau Belier" userId="8d18d86c-7c03-4563-8894-8ee266adb6ca" providerId="ADAL" clId="{D40FD334-8E94-428D-8214-DFA5C583730B}" dt="2024-10-23T10:56:21.295" v="539" actId="12788"/>
          <ac:picMkLst>
            <pc:docMk/>
            <pc:sldMk cId="300632723" sldId="3244"/>
            <ac:picMk id="10" creationId="{3AA6B9A5-8787-01A7-7A76-2FAB378FFACE}"/>
          </ac:picMkLst>
        </pc:picChg>
        <pc:picChg chg="add mod">
          <ac:chgData name="Perrine RODIER - Le Nouveau Belier" userId="8d18d86c-7c03-4563-8894-8ee266adb6ca" providerId="ADAL" clId="{D40FD334-8E94-428D-8214-DFA5C583730B}" dt="2024-10-23T10:56:26.106" v="540" actId="465"/>
          <ac:picMkLst>
            <pc:docMk/>
            <pc:sldMk cId="300632723" sldId="3244"/>
            <ac:picMk id="12" creationId="{A962DDEC-4BB4-D2B8-7B48-93090A658C58}"/>
          </ac:picMkLst>
        </pc:picChg>
        <pc:picChg chg="add mod modCrop">
          <ac:chgData name="Perrine RODIER - Le Nouveau Belier" userId="8d18d86c-7c03-4563-8894-8ee266adb6ca" providerId="ADAL" clId="{D40FD334-8E94-428D-8214-DFA5C583730B}" dt="2024-10-23T10:56:26.106" v="540" actId="465"/>
          <ac:picMkLst>
            <pc:docMk/>
            <pc:sldMk cId="300632723" sldId="3244"/>
            <ac:picMk id="14" creationId="{83EA65EF-5F25-7D41-B224-E9DF3219A1AA}"/>
          </ac:picMkLst>
        </pc:picChg>
        <pc:picChg chg="add mod">
          <ac:chgData name="Perrine RODIER - Le Nouveau Belier" userId="8d18d86c-7c03-4563-8894-8ee266adb6ca" providerId="ADAL" clId="{D40FD334-8E94-428D-8214-DFA5C583730B}" dt="2024-10-23T10:56:21.295" v="539" actId="12788"/>
          <ac:picMkLst>
            <pc:docMk/>
            <pc:sldMk cId="300632723" sldId="3244"/>
            <ac:picMk id="16" creationId="{2FA7A635-2C20-4807-C368-E9C03FC223EF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3:34:01.216" v="632" actId="208"/>
        <pc:sldMkLst>
          <pc:docMk/>
          <pc:sldMk cId="326325029" sldId="3245"/>
        </pc:sldMkLst>
        <pc:spChg chg="mod">
          <ac:chgData name="Perrine RODIER - Le Nouveau Belier" userId="8d18d86c-7c03-4563-8894-8ee266adb6ca" providerId="ADAL" clId="{D40FD334-8E94-428D-8214-DFA5C583730B}" dt="2024-10-23T11:03:24.982" v="599" actId="5793"/>
          <ac:spMkLst>
            <pc:docMk/>
            <pc:sldMk cId="326325029" sldId="3245"/>
            <ac:spMk id="7" creationId="{85816427-E4DD-D25B-110D-F61FAC357BC7}"/>
          </ac:spMkLst>
        </pc:spChg>
        <pc:picChg chg="del">
          <ac:chgData name="Perrine RODIER - Le Nouveau Belier" userId="8d18d86c-7c03-4563-8894-8ee266adb6ca" providerId="ADAL" clId="{D40FD334-8E94-428D-8214-DFA5C583730B}" dt="2024-10-23T10:57:19.651" v="542" actId="478"/>
          <ac:picMkLst>
            <pc:docMk/>
            <pc:sldMk cId="326325029" sldId="3245"/>
            <ac:picMk id="6" creationId="{A90F706E-8488-1804-9CBA-16EE2F3811A6}"/>
          </ac:picMkLst>
        </pc:picChg>
        <pc:picChg chg="add mod modCrop">
          <ac:chgData name="Perrine RODIER - Le Nouveau Belier" userId="8d18d86c-7c03-4563-8894-8ee266adb6ca" providerId="ADAL" clId="{D40FD334-8E94-428D-8214-DFA5C583730B}" dt="2024-10-23T13:34:01.216" v="632" actId="208"/>
          <ac:picMkLst>
            <pc:docMk/>
            <pc:sldMk cId="326325029" sldId="3245"/>
            <ac:picMk id="8" creationId="{47BA9226-5DFF-E567-EB7E-C45E8674A3D9}"/>
          </ac:picMkLst>
        </pc:picChg>
        <pc:picChg chg="add mod">
          <ac:chgData name="Perrine RODIER - Le Nouveau Belier" userId="8d18d86c-7c03-4563-8894-8ee266adb6ca" providerId="ADAL" clId="{D40FD334-8E94-428D-8214-DFA5C583730B}" dt="2024-10-23T11:01:25.318" v="575" actId="1076"/>
          <ac:picMkLst>
            <pc:docMk/>
            <pc:sldMk cId="326325029" sldId="3245"/>
            <ac:picMk id="10" creationId="{16341625-EF50-3A99-6167-46FF102E76B6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3:33:43.215" v="630" actId="208"/>
        <pc:sldMkLst>
          <pc:docMk/>
          <pc:sldMk cId="3207945193" sldId="3246"/>
        </pc:sldMkLst>
        <pc:spChg chg="mod">
          <ac:chgData name="Perrine RODIER - Le Nouveau Belier" userId="8d18d86c-7c03-4563-8894-8ee266adb6ca" providerId="ADAL" clId="{D40FD334-8E94-428D-8214-DFA5C583730B}" dt="2024-10-23T11:03:29.634" v="601" actId="20577"/>
          <ac:spMkLst>
            <pc:docMk/>
            <pc:sldMk cId="3207945193" sldId="3246"/>
            <ac:spMk id="7" creationId="{85816427-E4DD-D25B-110D-F61FAC357BC7}"/>
          </ac:spMkLst>
        </pc:spChg>
        <pc:picChg chg="add mod">
          <ac:chgData name="Perrine RODIER - Le Nouveau Belier" userId="8d18d86c-7c03-4563-8894-8ee266adb6ca" providerId="ADAL" clId="{D40FD334-8E94-428D-8214-DFA5C583730B}" dt="2024-10-23T11:03:04.236" v="583" actId="1038"/>
          <ac:picMkLst>
            <pc:docMk/>
            <pc:sldMk cId="3207945193" sldId="3246"/>
            <ac:picMk id="6" creationId="{7462796D-5FE8-2F69-3DB6-CA710E6156C1}"/>
          </ac:picMkLst>
        </pc:picChg>
        <pc:picChg chg="add del mod">
          <ac:chgData name="Perrine RODIER - Le Nouveau Belier" userId="8d18d86c-7c03-4563-8894-8ee266adb6ca" providerId="ADAL" clId="{D40FD334-8E94-428D-8214-DFA5C583730B}" dt="2024-10-23T11:03:03.015" v="582" actId="478"/>
          <ac:picMkLst>
            <pc:docMk/>
            <pc:sldMk cId="3207945193" sldId="3246"/>
            <ac:picMk id="9" creationId="{A33B2523-88BB-B325-A288-1D39E1F943C4}"/>
          </ac:picMkLst>
        </pc:picChg>
        <pc:picChg chg="del">
          <ac:chgData name="Perrine RODIER - Le Nouveau Belier" userId="8d18d86c-7c03-4563-8894-8ee266adb6ca" providerId="ADAL" clId="{D40FD334-8E94-428D-8214-DFA5C583730B}" dt="2024-10-23T11:02:29.371" v="577" actId="478"/>
          <ac:picMkLst>
            <pc:docMk/>
            <pc:sldMk cId="3207945193" sldId="3246"/>
            <ac:picMk id="10" creationId="{16341625-EF50-3A99-6167-46FF102E76B6}"/>
          </ac:picMkLst>
        </pc:picChg>
        <pc:picChg chg="add mod modCrop">
          <ac:chgData name="Perrine RODIER - Le Nouveau Belier" userId="8d18d86c-7c03-4563-8894-8ee266adb6ca" providerId="ADAL" clId="{D40FD334-8E94-428D-8214-DFA5C583730B}" dt="2024-10-23T13:33:43.215" v="630" actId="208"/>
          <ac:picMkLst>
            <pc:docMk/>
            <pc:sldMk cId="3207945193" sldId="3246"/>
            <ac:picMk id="12" creationId="{1F6C0515-AC22-C39D-A302-F59105F05D2B}"/>
          </ac:picMkLst>
        </pc:picChg>
      </pc:sldChg>
      <pc:sldChg chg="addSp delSp modSp add mod">
        <pc:chgData name="Perrine RODIER - Le Nouveau Belier" userId="8d18d86c-7c03-4563-8894-8ee266adb6ca" providerId="ADAL" clId="{D40FD334-8E94-428D-8214-DFA5C583730B}" dt="2024-10-23T13:33:52.563" v="631" actId="208"/>
        <pc:sldMkLst>
          <pc:docMk/>
          <pc:sldMk cId="2393602409" sldId="3247"/>
        </pc:sldMkLst>
        <pc:spChg chg="mod">
          <ac:chgData name="Perrine RODIER - Le Nouveau Belier" userId="8d18d86c-7c03-4563-8894-8ee266adb6ca" providerId="ADAL" clId="{D40FD334-8E94-428D-8214-DFA5C583730B}" dt="2024-10-23T11:04:42.867" v="611" actId="20577"/>
          <ac:spMkLst>
            <pc:docMk/>
            <pc:sldMk cId="2393602409" sldId="3247"/>
            <ac:spMk id="7" creationId="{85816427-E4DD-D25B-110D-F61FAC357BC7}"/>
          </ac:spMkLst>
        </pc:spChg>
        <pc:picChg chg="del">
          <ac:chgData name="Perrine RODIER - Le Nouveau Belier" userId="8d18d86c-7c03-4563-8894-8ee266adb6ca" providerId="ADAL" clId="{D40FD334-8E94-428D-8214-DFA5C583730B}" dt="2024-10-23T11:04:06.149" v="603" actId="478"/>
          <ac:picMkLst>
            <pc:docMk/>
            <pc:sldMk cId="2393602409" sldId="3247"/>
            <ac:picMk id="6" creationId="{7462796D-5FE8-2F69-3DB6-CA710E6156C1}"/>
          </ac:picMkLst>
        </pc:picChg>
        <pc:picChg chg="add mod">
          <ac:chgData name="Perrine RODIER - Le Nouveau Belier" userId="8d18d86c-7c03-4563-8894-8ee266adb6ca" providerId="ADAL" clId="{D40FD334-8E94-428D-8214-DFA5C583730B}" dt="2024-10-23T11:04:34.354" v="608" actId="1076"/>
          <ac:picMkLst>
            <pc:docMk/>
            <pc:sldMk cId="2393602409" sldId="3247"/>
            <ac:picMk id="9" creationId="{5DA22D26-1474-DE5E-70CB-DA11C0F792B0}"/>
          </ac:picMkLst>
        </pc:picChg>
        <pc:picChg chg="add del mod">
          <ac:chgData name="Perrine RODIER - Le Nouveau Belier" userId="8d18d86c-7c03-4563-8894-8ee266adb6ca" providerId="ADAL" clId="{D40FD334-8E94-428D-8214-DFA5C583730B}" dt="2024-10-23T11:04:35.948" v="609" actId="478"/>
          <ac:picMkLst>
            <pc:docMk/>
            <pc:sldMk cId="2393602409" sldId="3247"/>
            <ac:picMk id="10" creationId="{F2E47DBC-876E-E3DA-9B98-4BA35734028E}"/>
          </ac:picMkLst>
        </pc:picChg>
        <pc:picChg chg="add mod modCrop">
          <ac:chgData name="Perrine RODIER - Le Nouveau Belier" userId="8d18d86c-7c03-4563-8894-8ee266adb6ca" providerId="ADAL" clId="{D40FD334-8E94-428D-8214-DFA5C583730B}" dt="2024-10-23T13:33:52.563" v="631" actId="208"/>
          <ac:picMkLst>
            <pc:docMk/>
            <pc:sldMk cId="2393602409" sldId="3247"/>
            <ac:picMk id="12" creationId="{1EEE5B5B-CB0C-3C40-DD18-4B8042020DD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3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suite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DFC1FF4-3646-5305-A85A-5FECE6FD3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55038"/>
            <a:ext cx="823854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91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3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D4F146D-4269-1CD7-D1ED-F30C99103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024" y="1527271"/>
            <a:ext cx="6499952" cy="459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48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EQT/HYG - Axe 1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371D54-271B-18DB-B867-1E195E00E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483" y="1527488"/>
            <a:ext cx="6493830" cy="45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EQT/HYG - Axe 2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1C9932-AF13-F095-0FC1-2070155E5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483" y="1527488"/>
            <a:ext cx="6493830" cy="45936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9E89E98-EABA-E40E-810D-94C7BB9CE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344" y="1527488"/>
            <a:ext cx="6499952" cy="459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04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CHR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Pages Services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22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Services CAP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85962F9-3813-3C4F-C3B3-75CF29C4B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6" y="990406"/>
            <a:ext cx="819845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56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Services CAP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13DCE15-28D4-8D7E-F6F1-DE71A2C02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058" y="982553"/>
            <a:ext cx="821038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5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-1016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Services CAP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A66925-BDC0-238A-1869-EBFCE6D58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4" y="991234"/>
            <a:ext cx="821038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27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Nouvelles pages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682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B31C0FC-D9BE-5B33-51D9-90720929A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694" y="765175"/>
            <a:ext cx="400899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10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TEMPS FORTS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Asie et </a:t>
            </a:r>
            <a:r>
              <a:rPr lang="fr-FR" sz="4800" b="1" dirty="0" err="1">
                <a:latin typeface="Avenir Next LT Pro" panose="020B0504020202020204" pitchFamily="34" charset="0"/>
              </a:rPr>
              <a:t>Eqt</a:t>
            </a:r>
            <a:r>
              <a:rPr lang="fr-FR" sz="4800" b="1" dirty="0">
                <a:latin typeface="Avenir Next LT Pro" panose="020B0504020202020204" pitchFamily="34" charset="0"/>
              </a:rPr>
              <a:t>/hygiène pro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299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Produits Carnés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731E3D-6E94-3F96-5B64-E79F8E6D3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981075"/>
            <a:ext cx="77151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77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Produits Carnés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viandes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AC6B6F6-ABF1-8A2A-26C9-BB5B16BC2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397" y="981075"/>
            <a:ext cx="77330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65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Boissons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8F15B0A-CC5C-D9E7-5F22-30587B4EC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717" y="991235"/>
            <a:ext cx="77330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53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Planches 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1E400F7-B391-B6D8-94F2-52F019467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981075"/>
            <a:ext cx="77151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617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Desserts  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73B1D4F-4DD3-6FD7-4662-9747D0FA0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991235"/>
            <a:ext cx="77330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 Non Food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90F706E-8488-1804-9CBA-16EE2F381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397" y="981075"/>
            <a:ext cx="773303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71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Scan – V1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Code-barre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7BA9226-5DFF-E567-EB7E-C45E8674A3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048"/>
          <a:stretch/>
        </p:blipFill>
        <p:spPr>
          <a:xfrm>
            <a:off x="2892425" y="981075"/>
            <a:ext cx="3853815" cy="5400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6341625-EF50-3A99-6167-46FF102E7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564" y="1457657"/>
            <a:ext cx="3515722" cy="419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50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Scan – V2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Code-barre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7BA9226-5DFF-E567-EB7E-C45E8674A3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048"/>
          <a:stretch/>
        </p:blipFill>
        <p:spPr>
          <a:xfrm>
            <a:off x="2892425" y="981075"/>
            <a:ext cx="3853815" cy="540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462796D-5FE8-2F69-3DB6-CA710E615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248" y="1457965"/>
            <a:ext cx="3547198" cy="4194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6C0515-AC22-C39D-A302-F59105F05D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0132"/>
          <a:stretch/>
        </p:blipFill>
        <p:spPr>
          <a:xfrm>
            <a:off x="2893183" y="992903"/>
            <a:ext cx="3853057" cy="54000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07945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Scan – V3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Code-barre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7BA9226-5DFF-E567-EB7E-C45E8674A3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048"/>
          <a:stretch/>
        </p:blipFill>
        <p:spPr>
          <a:xfrm>
            <a:off x="2892425" y="981075"/>
            <a:ext cx="3853815" cy="540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DA22D26-1474-DE5E-70CB-DA11C0F79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248" y="1457811"/>
            <a:ext cx="3669750" cy="4194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EEE5B5B-CB0C-3C40-DD18-4B8042020D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0065"/>
          <a:stretch/>
        </p:blipFill>
        <p:spPr>
          <a:xfrm>
            <a:off x="2888073" y="981075"/>
            <a:ext cx="3858167" cy="54000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936024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SELECTION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Pages </a:t>
            </a:r>
            <a:r>
              <a:rPr lang="fr-FR" sz="4800" b="1" dirty="0" err="1">
                <a:latin typeface="Avenir Next LT Pro" panose="020B0504020202020204" pitchFamily="34" charset="0"/>
              </a:rPr>
              <a:t>Fleg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783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1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Entrée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34736D-96C1-31A1-5755-3AEB2C56C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75358"/>
            <a:ext cx="8231566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575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Focus saison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A9F5CCD-1355-CF66-F493-3E478569B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566" y="369000"/>
            <a:ext cx="4378313" cy="612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AA6B9A5-8787-01A7-7A76-2FAB378FF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725" y="557153"/>
            <a:ext cx="1657581" cy="84784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962DDEC-4BB4-D2B8-7B48-93090A658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067" y="1987090"/>
            <a:ext cx="1228896" cy="12384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3EA65EF-5F25-7D41-B224-E9DF3219A1A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12" r="-6612"/>
          <a:stretch/>
        </p:blipFill>
        <p:spPr>
          <a:xfrm>
            <a:off x="9146172" y="3807607"/>
            <a:ext cx="1152686" cy="10478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FA7A635-2C20-4807-C368-E9C03FC223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172" y="5437596"/>
            <a:ext cx="1152686" cy="107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27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MERCI.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81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1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suite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96224E-7432-1C91-45F9-614FBB99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75358"/>
            <a:ext cx="823854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25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1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D6A259B-D3C0-15CF-05E7-1CDBB46FC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024" y="1531377"/>
            <a:ext cx="6499952" cy="459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2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2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Entrée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A44CF2-C615-96EE-3613-F8EC7CACB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65175"/>
            <a:ext cx="823854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61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2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suite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A9F693-1311-30BA-4375-E2ED1D91A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75335"/>
            <a:ext cx="823854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44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2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44B2C43-15BF-E3A2-67AB-171D73DB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024" y="1531377"/>
            <a:ext cx="6499952" cy="459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7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ASIE - Axe 3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Entrée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60C55E5-3ADC-0711-3331-447E8EE28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765175"/>
            <a:ext cx="823854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9609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23468</TotalTime>
  <Words>249</Words>
  <Application>Microsoft Office PowerPoint</Application>
  <PresentationFormat>Grand écran</PresentationFormat>
  <Paragraphs>81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6" baseType="lpstr">
      <vt:lpstr>Helvetica</vt:lpstr>
      <vt:lpstr>Arial</vt:lpstr>
      <vt:lpstr>Avenir Next LT Pro</vt:lpstr>
      <vt:lpstr>Calibri</vt:lpstr>
      <vt:lpstr>1_Thème Office</vt:lpstr>
      <vt:lpstr>METRO x LNB</vt:lpstr>
      <vt:lpstr>TEMPS FORTS : Asie et Eqt/hygiène pro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GUIDE CHR : Pages Services</vt:lpstr>
      <vt:lpstr>PRINCIPE ENTREE DE SECTEUR</vt:lpstr>
      <vt:lpstr>PRINCIPE ENTREE DE SECTEUR</vt:lpstr>
      <vt:lpstr>PRINCIPE ENTREE DE SECTEUR</vt:lpstr>
      <vt:lpstr>GUIDE : Nouvelles pages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SELECTION : Pages Fleg</vt:lpstr>
      <vt:lpstr>PRINCIPE ENTREE DE SECTEUR</vt:lpstr>
      <vt:lpstr>MERCI.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802</cp:revision>
  <cp:lastPrinted>2023-03-06T14:00:03Z</cp:lastPrinted>
  <dcterms:created xsi:type="dcterms:W3CDTF">2018-09-12T14:44:28Z</dcterms:created>
  <dcterms:modified xsi:type="dcterms:W3CDTF">2024-10-23T14:14:16Z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