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notesMasterIdLst>
    <p:notesMasterId r:id="rId42"/>
  </p:notesMasterIdLst>
  <p:sldIdLst>
    <p:sldId id="1702" r:id="rId5"/>
    <p:sldId id="3422" r:id="rId6"/>
    <p:sldId id="3500" r:id="rId7"/>
    <p:sldId id="3524" r:id="rId8"/>
    <p:sldId id="3523" r:id="rId9"/>
    <p:sldId id="3548" r:id="rId10"/>
    <p:sldId id="3525" r:id="rId11"/>
    <p:sldId id="3526" r:id="rId12"/>
    <p:sldId id="3528" r:id="rId13"/>
    <p:sldId id="3529" r:id="rId14"/>
    <p:sldId id="3530" r:id="rId15"/>
    <p:sldId id="3531" r:id="rId16"/>
    <p:sldId id="3532" r:id="rId17"/>
    <p:sldId id="3533" r:id="rId18"/>
    <p:sldId id="3535" r:id="rId19"/>
    <p:sldId id="3534" r:id="rId20"/>
    <p:sldId id="3556" r:id="rId21"/>
    <p:sldId id="3549" r:id="rId22"/>
    <p:sldId id="3536" r:id="rId23"/>
    <p:sldId id="3539" r:id="rId24"/>
    <p:sldId id="3540" r:id="rId25"/>
    <p:sldId id="3550" r:id="rId26"/>
    <p:sldId id="3543" r:id="rId27"/>
    <p:sldId id="3544" r:id="rId28"/>
    <p:sldId id="3551" r:id="rId29"/>
    <p:sldId id="3557" r:id="rId30"/>
    <p:sldId id="3547" r:id="rId31"/>
    <p:sldId id="3552" r:id="rId32"/>
    <p:sldId id="3537" r:id="rId33"/>
    <p:sldId id="3538" r:id="rId34"/>
    <p:sldId id="3541" r:id="rId35"/>
    <p:sldId id="3553" r:id="rId36"/>
    <p:sldId id="3545" r:id="rId37"/>
    <p:sldId id="3542" r:id="rId38"/>
    <p:sldId id="3554" r:id="rId39"/>
    <p:sldId id="3546" r:id="rId40"/>
    <p:sldId id="3555" r:id="rId41"/>
  </p:sldIdLst>
  <p:sldSz cx="12192000" cy="6858000"/>
  <p:notesSz cx="9869488" cy="6738938"/>
  <p:embeddedFontLst>
    <p:embeddedFont>
      <p:font typeface="Avenir Next LT Pro" panose="020B0504020202020204" pitchFamily="34" charset="0"/>
      <p:regular r:id="rId43"/>
      <p:bold r:id="rId44"/>
      <p:italic r:id="rId45"/>
      <p:boldItalic r:id="rId46"/>
    </p:embeddedFont>
    <p:embeddedFont>
      <p:font typeface="Helvetica" panose="020B0604020202020204" pitchFamily="34" charset="0"/>
      <p:regular r:id="rId47"/>
      <p:bold r:id="rId48"/>
      <p:italic r:id="rId49"/>
      <p:boldItalic r:id="rId50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595" userDrawn="1">
          <p15:clr>
            <a:srgbClr val="A4A3A4"/>
          </p15:clr>
        </p15:guide>
        <p15:guide id="3" orient="horz" pos="255" userDrawn="1">
          <p15:clr>
            <a:srgbClr val="A4A3A4"/>
          </p15:clr>
        </p15:guide>
        <p15:guide id="4" pos="3613" userDrawn="1">
          <p15:clr>
            <a:srgbClr val="A4A3A4"/>
          </p15:clr>
        </p15:guide>
        <p15:guide id="5" orient="horz" pos="391" userDrawn="1">
          <p15:clr>
            <a:srgbClr val="A4A3A4"/>
          </p15:clr>
        </p15:guide>
        <p15:guide id="6" pos="4067" userDrawn="1">
          <p15:clr>
            <a:srgbClr val="A4A3A4"/>
          </p15:clr>
        </p15:guide>
        <p15:guide id="7" pos="2071" userDrawn="1">
          <p15:clr>
            <a:srgbClr val="A4A3A4"/>
          </p15:clr>
        </p15:guide>
        <p15:guide id="8" orient="horz" pos="89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BCBFB57-7C2D-3463-711C-65EAC0F1DF2F}" name="Bérengère de Germiny" initials="BdG" userId="S::bg@lenouveaubelier.com::19d4f272-f616-4b2b-a134-fb35725a2de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5A49"/>
    <a:srgbClr val="0B2D29"/>
    <a:srgbClr val="E2B90F"/>
    <a:srgbClr val="1D8A90"/>
    <a:srgbClr val="3193B8"/>
    <a:srgbClr val="E84841"/>
    <a:srgbClr val="FFE500"/>
    <a:srgbClr val="FFFFFF"/>
    <a:srgbClr val="932645"/>
    <a:srgbClr val="4E64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C65168E-539B-13A1-7315-E25BC2A0D93D}" v="3" dt="2026-01-28T18:34:59.826"/>
    <p1510:client id="{F37EB2CD-FF8F-464E-B9AC-0267AD56E490}" v="29" dt="2026-01-28T18:33:16.12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309" autoAdjust="0"/>
    <p:restoredTop sz="91544" autoAdjust="0"/>
  </p:normalViewPr>
  <p:slideViewPr>
    <p:cSldViewPr snapToGrid="0">
      <p:cViewPr>
        <p:scale>
          <a:sx n="66" d="100"/>
          <a:sy n="66" d="100"/>
        </p:scale>
        <p:origin x="388" y="220"/>
      </p:cViewPr>
      <p:guideLst>
        <p:guide orient="horz" pos="595"/>
        <p:guide orient="horz" pos="255"/>
        <p:guide pos="3613"/>
        <p:guide orient="horz" pos="391"/>
        <p:guide pos="4067"/>
        <p:guide pos="2071"/>
        <p:guide orient="horz" pos="89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-5886"/>
    </p:cViewPr>
  </p:sorterViewPr>
  <p:notesViewPr>
    <p:cSldViewPr snapToGrid="0">
      <p:cViewPr varScale="1">
        <p:scale>
          <a:sx n="88" d="100"/>
          <a:sy n="88" d="100"/>
        </p:scale>
        <p:origin x="1838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notesMaster" Target="notesMasters/notesMaster1.xml"/><Relationship Id="rId47" Type="http://schemas.openxmlformats.org/officeDocument/2006/relationships/font" Target="fonts/font5.fntdata"/><Relationship Id="rId50" Type="http://schemas.openxmlformats.org/officeDocument/2006/relationships/font" Target="fonts/font8.fntdata"/><Relationship Id="rId55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font" Target="fonts/font3.fntdata"/><Relationship Id="rId53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font" Target="fonts/font2.fntdata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font" Target="fonts/font1.fntdata"/><Relationship Id="rId48" Type="http://schemas.openxmlformats.org/officeDocument/2006/relationships/font" Target="fonts/font6.fntdata"/><Relationship Id="rId56" Type="http://schemas.microsoft.com/office/2018/10/relationships/authors" Target="authors.xml"/><Relationship Id="rId8" Type="http://schemas.openxmlformats.org/officeDocument/2006/relationships/slide" Target="slides/slide4.xml"/><Relationship Id="rId51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font" Target="fonts/font4.fntdata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6778" cy="338117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590426" y="0"/>
            <a:ext cx="4276778" cy="338117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r">
              <a:defRPr sz="1200"/>
            </a:lvl1pPr>
          </a:lstStyle>
          <a:p>
            <a:fld id="{1AF795A4-66A1-43EF-9029-8FAFEFC3FD75}" type="datetimeFigureOut">
              <a:rPr lang="fr-FR" smtClean="0"/>
              <a:t>05/02/2026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914650" y="842963"/>
            <a:ext cx="4040188" cy="2273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895" tIns="47448" rIns="94895" bIns="47448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86949" y="3243115"/>
            <a:ext cx="7895590" cy="2653456"/>
          </a:xfrm>
          <a:prstGeom prst="rect">
            <a:avLst/>
          </a:prstGeom>
        </p:spPr>
        <p:txBody>
          <a:bodyPr vert="horz" lIns="94895" tIns="47448" rIns="94895" bIns="47448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400823"/>
            <a:ext cx="4276778" cy="338116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590426" y="6400823"/>
            <a:ext cx="4276778" cy="338116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r">
              <a:defRPr sz="12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05/02/2026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05/02/2026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05/02/2026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05/02/2026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05/02/2026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05/02/2026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05/02/2026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05/02/2026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05/02/2026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05/02/2026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05/02/2026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05/02/2026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E33E4E-9D5E-495B-A6B7-B77EF73DF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735774"/>
            <a:ext cx="10363200" cy="1470025"/>
          </a:xfrm>
        </p:spPr>
        <p:txBody>
          <a:bodyPr/>
          <a:lstStyle/>
          <a:p>
            <a:r>
              <a:rPr lang="fr-FR" b="1" dirty="0">
                <a:latin typeface="Avenir Next LT Pro" panose="020B0504020202020204" pitchFamily="34" charset="0"/>
              </a:rPr>
              <a:t>METRO x LNB</a:t>
            </a:r>
            <a:endParaRPr lang="fr-FR" sz="48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9508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523190-F917-E952-67CA-5308B796FF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F06B7A-025F-40B1-5A41-E42682673E3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127C15C-4D30-021C-FF04-28FF615556D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95C78154-1DFD-0584-E20E-7D5F1EB4F233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000" b="1" u="sng" dirty="0">
                <a:solidFill>
                  <a:schemeClr val="bg1"/>
                </a:solidFill>
                <a:latin typeface="Avenir Next LT Pro" panose="020B0504020202020204" pitchFamily="34" charset="0"/>
              </a:rPr>
              <a:t>#V1</a:t>
            </a:r>
            <a:endParaRPr lang="fr-FR" sz="2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5" name="Image 4" descr="Une image contenant texte, boisson gazeuse, Boîte de conserve, Empaquetage et étiquetage&#10;&#10;Le contenu généré par l’IA peut être incorrect.">
            <a:extLst>
              <a:ext uri="{FF2B5EF4-FFF2-40B4-BE49-F238E27FC236}">
                <a16:creationId xmlns:a16="http://schemas.microsoft.com/office/drawing/2014/main" id="{F74EA9FF-FD2B-42CE-EF43-CC8535BD88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4829" y="0"/>
            <a:ext cx="48023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8330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77FCAA-E5D1-895A-3440-E891F4E268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257821-7BDC-8D59-6B14-79F65C38C14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1A0C8A0-D751-6829-BBDB-C446880246C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8D7BC240-606C-ED61-4060-FC88140B5B03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000" b="1" u="sng" dirty="0">
                <a:solidFill>
                  <a:schemeClr val="bg1"/>
                </a:solidFill>
                <a:latin typeface="Avenir Next LT Pro" panose="020B0504020202020204" pitchFamily="34" charset="0"/>
              </a:rPr>
              <a:t>#V2</a:t>
            </a:r>
            <a:endParaRPr lang="fr-FR" sz="2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6" name="Image 5" descr="Une image contenant texte, boisson gazeuse, Boîte de conserve, conteneur&#10;&#10;Le contenu généré par l’IA peut être incorrect.">
            <a:extLst>
              <a:ext uri="{FF2B5EF4-FFF2-40B4-BE49-F238E27FC236}">
                <a16:creationId xmlns:a16="http://schemas.microsoft.com/office/drawing/2014/main" id="{FB31EE1E-0651-243E-97E6-98B15F26B2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4829" y="0"/>
            <a:ext cx="48023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7878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C2EBC9-162C-9089-3E0A-C337B88E48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01D612-C2B7-839E-DEF3-B71B6C9D67E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152AF90-FB6F-2A68-A29A-2AAED5BD06F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536CB1B7-22A3-5D13-D12E-7D06C131F230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000" b="1" u="sng" dirty="0">
                <a:solidFill>
                  <a:schemeClr val="bg1"/>
                </a:solidFill>
                <a:latin typeface="Avenir Next LT Pro" panose="020B0504020202020204" pitchFamily="34" charset="0"/>
              </a:rPr>
              <a:t>#V1</a:t>
            </a:r>
            <a:endParaRPr lang="fr-FR" sz="2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5" name="Image 4" descr="Une image contenant texte, boisson gazeuse, Boîte de conserve, Empaquetage et étiquetage&#10;&#10;Le contenu généré par l’IA peut être incorrect.">
            <a:extLst>
              <a:ext uri="{FF2B5EF4-FFF2-40B4-BE49-F238E27FC236}">
                <a16:creationId xmlns:a16="http://schemas.microsoft.com/office/drawing/2014/main" id="{32CB47A2-6A24-41ED-3512-36D4EDCCF5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4829" y="0"/>
            <a:ext cx="48023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0642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4E0D72-4BF0-8003-E4A4-8AD589B644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580D2DE-5B57-BB3B-DC67-627ABEB3DBB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D4D5F0-285D-06AB-E0FA-B8BC665FB28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AF294D1F-C0EC-A773-FF15-4AF5FA4664F7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000" b="1" u="sng" dirty="0">
                <a:solidFill>
                  <a:schemeClr val="bg1"/>
                </a:solidFill>
                <a:latin typeface="Avenir Next LT Pro" panose="020B0504020202020204" pitchFamily="34" charset="0"/>
              </a:rPr>
              <a:t>#V1</a:t>
            </a:r>
            <a:endParaRPr lang="fr-FR" sz="2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6" name="Image 5" descr="Une image contenant texte, boisson gazeuse, Boîte de conserve, Empaquetage et étiquetage&#10;&#10;Le contenu généré par l’IA peut être incorrect.">
            <a:extLst>
              <a:ext uri="{FF2B5EF4-FFF2-40B4-BE49-F238E27FC236}">
                <a16:creationId xmlns:a16="http://schemas.microsoft.com/office/drawing/2014/main" id="{2A6BDF9A-F639-0E46-C9CF-B403662B61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4829" y="0"/>
            <a:ext cx="48023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1090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1545B3-B9C1-0A7A-3812-8FFA555BCC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7FCF8B-C326-D1F3-024C-55EEFBA017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1770" y="2502439"/>
            <a:ext cx="11188460" cy="1470025"/>
          </a:xfrm>
        </p:spPr>
        <p:txBody>
          <a:bodyPr/>
          <a:lstStyle/>
          <a:p>
            <a:r>
              <a:rPr lang="fr-FR" sz="4000" b="1" dirty="0">
                <a:latin typeface="Avenir Next LT Pro" panose="020B0504020202020204" pitchFamily="34" charset="0"/>
              </a:rPr>
              <a:t>Supplément – Promo S/T</a:t>
            </a:r>
            <a:endParaRPr lang="fr-FR" sz="48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66145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E292FE-1C0C-01AA-E7D9-465935D288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8CA9B0-1A2E-C1E5-BA5D-F10C8E61CBE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F9CEA0-8C9A-5AFE-DF7A-12BDD28E8D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670035A7-A42C-7BFB-A48B-56EA7161A892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000" b="1" u="sng" dirty="0">
                <a:solidFill>
                  <a:schemeClr val="bg1"/>
                </a:solidFill>
                <a:latin typeface="Avenir Next LT Pro" panose="020B0504020202020204" pitchFamily="34" charset="0"/>
              </a:rPr>
              <a:t>#V2</a:t>
            </a:r>
            <a:endParaRPr lang="fr-FR" sz="2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8" name="Image 7" descr="Une image contenant texte, boisson gazeuse, affiche, graphisme&#10;&#10;Le contenu généré par l’IA peut être incorrect.">
            <a:extLst>
              <a:ext uri="{FF2B5EF4-FFF2-40B4-BE49-F238E27FC236}">
                <a16:creationId xmlns:a16="http://schemas.microsoft.com/office/drawing/2014/main" id="{12292FC3-6E58-2D5F-A373-6F58CCF8CC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4829" y="0"/>
            <a:ext cx="48023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0708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613A2F-3D7D-DB73-97BF-F678DBE393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373581E-4957-74C8-83CF-AB3F1A253AC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1B3E683-E3E1-5902-8D85-60E9B63B7F2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6E6B1025-2C11-51BD-D558-1ACC0F12D919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000" b="1" u="sng" dirty="0">
                <a:solidFill>
                  <a:schemeClr val="bg1"/>
                </a:solidFill>
                <a:latin typeface="Avenir Next LT Pro" panose="020B0504020202020204" pitchFamily="34" charset="0"/>
              </a:rPr>
              <a:t>#V1</a:t>
            </a:r>
            <a:endParaRPr lang="fr-FR" sz="2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8" name="Image 7" descr="Une image contenant texte, boisson gazeuse, étiquette, affiche&#10;&#10;Le contenu généré par l’IA peut être incorrect.">
            <a:extLst>
              <a:ext uri="{FF2B5EF4-FFF2-40B4-BE49-F238E27FC236}">
                <a16:creationId xmlns:a16="http://schemas.microsoft.com/office/drawing/2014/main" id="{1B273744-F6F0-8936-30FB-6720B664E9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4829" y="0"/>
            <a:ext cx="48023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7935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2E3E14-CB25-9B22-09DE-6013E11915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7F386ED-5077-4E41-3E36-53816298950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A44ED8D-C708-3EC8-1961-FBF7C4E3191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2D1760EF-EADE-AA9F-AF13-825A00F0A653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2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3" name="Image 2" descr="Une image contenant texte, Boîte de conserve, boisson gazeuse, Empaquetage et étiquetage&#10;&#10;Le contenu généré par l’IA peut être incorrect.">
            <a:extLst>
              <a:ext uri="{FF2B5EF4-FFF2-40B4-BE49-F238E27FC236}">
                <a16:creationId xmlns:a16="http://schemas.microsoft.com/office/drawing/2014/main" id="{02E0088F-9BBC-605D-DF2F-045BFF1DD7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1021991"/>
            <a:ext cx="3281385" cy="4685992"/>
          </a:xfrm>
          <a:prstGeom prst="rect">
            <a:avLst/>
          </a:prstGeom>
        </p:spPr>
      </p:pic>
      <p:pic>
        <p:nvPicPr>
          <p:cNvPr id="5" name="Image 4" descr="Une image contenant texte, boisson gazeuse, Boîte de conserve, Empaquetage et étiquetage&#10;&#10;Le contenu généré par l’IA peut être incorrect.">
            <a:extLst>
              <a:ext uri="{FF2B5EF4-FFF2-40B4-BE49-F238E27FC236}">
                <a16:creationId xmlns:a16="http://schemas.microsoft.com/office/drawing/2014/main" id="{E3F58F2E-5CC5-9556-D22F-32662AB71C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053" y="1021991"/>
            <a:ext cx="3281385" cy="4685992"/>
          </a:xfrm>
          <a:prstGeom prst="rect">
            <a:avLst/>
          </a:prstGeom>
        </p:spPr>
      </p:pic>
      <p:pic>
        <p:nvPicPr>
          <p:cNvPr id="6" name="Image 5" descr="Une image contenant texte, boisson gazeuse, étiquette, affiche&#10;&#10;Le contenu généré par l’IA peut être incorrect.">
            <a:extLst>
              <a:ext uri="{FF2B5EF4-FFF2-40B4-BE49-F238E27FC236}">
                <a16:creationId xmlns:a16="http://schemas.microsoft.com/office/drawing/2014/main" id="{CCDA98A3-8EDE-7940-8E09-B68CAE4DB0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4773" y="1086004"/>
            <a:ext cx="3281385" cy="4685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8461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0C4BC6-4BE4-532B-00D5-A92D8F0800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1A1361F-B08F-5878-5EB1-E5305532C2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1770" y="2502439"/>
            <a:ext cx="11188460" cy="1470025"/>
          </a:xfrm>
        </p:spPr>
        <p:txBody>
          <a:bodyPr/>
          <a:lstStyle/>
          <a:p>
            <a:r>
              <a:rPr lang="fr-FR" sz="4000" b="1" dirty="0">
                <a:latin typeface="Avenir Next LT Pro" panose="020B0504020202020204" pitchFamily="34" charset="0"/>
              </a:rPr>
              <a:t>TEMPS 1 – Promo R</a:t>
            </a:r>
            <a:endParaRPr lang="fr-FR" sz="48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29492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08251D-C5F8-4EAB-C9B0-563EFBB82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E917DBE-8C67-4770-26A3-DA3CBEEA58A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19DCE17-8BFE-C929-06D0-F46F8BDA6B9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94F499E-0BC1-68C9-8563-F08E2DBEEE34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2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6" name="Image 5" descr="Une image contenant texte, affiche, boisson gazeuse, Prospectus&#10;&#10;Le contenu généré par l’IA peut être incorrect.">
            <a:extLst>
              <a:ext uri="{FF2B5EF4-FFF2-40B4-BE49-F238E27FC236}">
                <a16:creationId xmlns:a16="http://schemas.microsoft.com/office/drawing/2014/main" id="{4722A2C5-531D-1A36-EF10-A09A554174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81"/>
          <a:stretch>
            <a:fillRect/>
          </a:stretch>
        </p:blipFill>
        <p:spPr>
          <a:xfrm>
            <a:off x="3636512" y="0"/>
            <a:ext cx="47835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2441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736FE1-8B6E-FD5C-9616-479151AF69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B9982F2-6310-613F-6064-48AEBB0605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1770" y="2502439"/>
            <a:ext cx="11188460" cy="1470025"/>
          </a:xfrm>
        </p:spPr>
        <p:txBody>
          <a:bodyPr/>
          <a:lstStyle/>
          <a:p>
            <a:r>
              <a:rPr lang="fr-FR" sz="4000" b="1" u="sng" dirty="0">
                <a:latin typeface="Avenir Next LT Pro" panose="020B0504020202020204" pitchFamily="34" charset="0"/>
              </a:rPr>
              <a:t>#LES JOURS PRIX PROS</a:t>
            </a:r>
            <a:br>
              <a:rPr lang="fr-FR" sz="4000" b="1" u="sng" dirty="0">
                <a:latin typeface="Avenir Next LT Pro" panose="020B0504020202020204" pitchFamily="34" charset="0"/>
              </a:rPr>
            </a:br>
            <a:r>
              <a:rPr lang="fr-FR" sz="4000" b="1" dirty="0">
                <a:latin typeface="Avenir Next LT Pro" panose="020B0504020202020204" pitchFamily="34" charset="0"/>
              </a:rPr>
              <a:t>TEMPS 1- Promo R</a:t>
            </a:r>
            <a:endParaRPr lang="fr-FR" sz="48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8644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967B91-6623-BE45-D46C-86F380D451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1B4645F-439F-0EAE-9991-479A044ABDA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D6B745B-A2E5-98FB-FF54-BCD2F96D46F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90625B25-88C1-E629-F3C9-AE18A34B128C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2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6" name="Image 5" descr="Une image contenant texte, affiche, boisson gazeuse, Prospectus&#10;&#10;Le contenu généré par l’IA peut être incorrect.">
            <a:extLst>
              <a:ext uri="{FF2B5EF4-FFF2-40B4-BE49-F238E27FC236}">
                <a16:creationId xmlns:a16="http://schemas.microsoft.com/office/drawing/2014/main" id="{F2E23C15-40B3-5B7F-B6B7-11C811108C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14"/>
          <a:stretch>
            <a:fillRect/>
          </a:stretch>
        </p:blipFill>
        <p:spPr>
          <a:xfrm>
            <a:off x="3720222" y="0"/>
            <a:ext cx="47515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4084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4F03B4-5411-7451-2E67-53A15D7BBE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ED698F-A9AA-3DA3-FE59-352F735ADE3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A01F01D-04CC-D3F7-8A62-078C790B676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71BBE811-5CCA-71E7-4DB9-13B9456CE958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2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5" name="Image 4" descr="Une image contenant texte, Approvisionnement général&#10;&#10;Le contenu généré par l’IA peut être incorrect.">
            <a:extLst>
              <a:ext uri="{FF2B5EF4-FFF2-40B4-BE49-F238E27FC236}">
                <a16:creationId xmlns:a16="http://schemas.microsoft.com/office/drawing/2014/main" id="{3B80CD3C-13EB-E7BC-BA2C-ED8B4E8D7E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34"/>
          <a:stretch>
            <a:fillRect/>
          </a:stretch>
        </p:blipFill>
        <p:spPr>
          <a:xfrm>
            <a:off x="3643861" y="0"/>
            <a:ext cx="47688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305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8A5171-C33F-EAA0-D6FA-95D15C246C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1E13F54-465A-A938-8B1B-7341150E72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1770" y="2502439"/>
            <a:ext cx="11188460" cy="1470025"/>
          </a:xfrm>
        </p:spPr>
        <p:txBody>
          <a:bodyPr/>
          <a:lstStyle/>
          <a:p>
            <a:r>
              <a:rPr lang="fr-FR" sz="4000" b="1" dirty="0">
                <a:latin typeface="Avenir Next LT Pro" panose="020B0504020202020204" pitchFamily="34" charset="0"/>
              </a:rPr>
              <a:t>TEMPS 2 – Promo S/T</a:t>
            </a:r>
            <a:endParaRPr lang="fr-FR" sz="48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75005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8009DA-A2A3-D87A-5CEC-3105D45865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2B3FEC5-1B0F-556F-AA04-DF3A585E0AB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52ACC65-B52E-8F0C-F3FB-B1FFB504335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D851D38F-99FC-6E2B-5FFE-89B703389281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2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5" name="Image 4" descr="Une image contenant texte, Boîte de conserve, boisson gazeuse, Empaquetage et étiquetage&#10;&#10;Le contenu généré par l’IA peut être incorrect.">
            <a:extLst>
              <a:ext uri="{FF2B5EF4-FFF2-40B4-BE49-F238E27FC236}">
                <a16:creationId xmlns:a16="http://schemas.microsoft.com/office/drawing/2014/main" id="{D220C42E-17DD-02DA-9DA3-D16E930142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4486" y="0"/>
            <a:ext cx="47230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0197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7A3CEA-19E6-35EC-5081-F124300CCD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BC3945-CF2B-4A04-5B2D-B3B91C2A235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CCB3DEF-E02B-4287-F8A1-02FDEA09938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DD7B4623-0815-7F37-8916-43854B8374C8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2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5" name="Image 4" descr="Une image contenant texte, boisson gazeuse, affiche, Prospectus&#10;&#10;Le contenu généré par l’IA peut être incorrect.">
            <a:extLst>
              <a:ext uri="{FF2B5EF4-FFF2-40B4-BE49-F238E27FC236}">
                <a16:creationId xmlns:a16="http://schemas.microsoft.com/office/drawing/2014/main" id="{99227A3E-A621-2354-E5C0-2FFC99FFE1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81"/>
          <a:stretch>
            <a:fillRect/>
          </a:stretch>
        </p:blipFill>
        <p:spPr>
          <a:xfrm>
            <a:off x="3704246" y="0"/>
            <a:ext cx="47835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5234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250783-7BC9-8A11-FC46-1CE7F7EADD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C261ED-A962-52D4-EC18-4445833F52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1770" y="2502439"/>
            <a:ext cx="11188460" cy="1470025"/>
          </a:xfrm>
        </p:spPr>
        <p:txBody>
          <a:bodyPr/>
          <a:lstStyle/>
          <a:p>
            <a:r>
              <a:rPr lang="fr-FR" sz="4000" b="1" dirty="0">
                <a:latin typeface="Avenir Next LT Pro" panose="020B0504020202020204" pitchFamily="34" charset="0"/>
              </a:rPr>
              <a:t>Supplément – Promo S/T</a:t>
            </a:r>
            <a:endParaRPr lang="fr-FR" sz="48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93948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047C5A-C1F1-3FCB-A88B-6E6CB6BBDE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5927DDA-5499-0918-6145-8F32C0828B1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79B81E6-4D7C-E4AF-1ED4-B2788D090C3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696FAC7F-FA3E-43FA-8D0E-770AB0189526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2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6" name="Image 5" descr="Une image contenant texte, boisson gazeuse, affiche&#10;&#10;Le contenu généré par l’IA peut être incorrect.">
            <a:extLst>
              <a:ext uri="{FF2B5EF4-FFF2-40B4-BE49-F238E27FC236}">
                <a16:creationId xmlns:a16="http://schemas.microsoft.com/office/drawing/2014/main" id="{D443FD7F-6C1D-AD90-27FE-9F74D9EDB0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61"/>
          <a:stretch>
            <a:fillRect/>
          </a:stretch>
        </p:blipFill>
        <p:spPr>
          <a:xfrm>
            <a:off x="3712872" y="0"/>
            <a:ext cx="47662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358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45C952-2E63-0D5F-CA81-BBA4846929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87CB48B-30D4-7F4A-6AC8-345069BEE06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A4B18F9-3FAA-D560-CD51-A62E001451D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A3C02DE7-4531-3201-45D9-8B9D8E5E8A68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2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6" name="Image 5" descr="Une image contenant texte, boisson gazeuse, affiche&#10;&#10;Le contenu généré par l’IA peut être incorrect.">
            <a:extLst>
              <a:ext uri="{FF2B5EF4-FFF2-40B4-BE49-F238E27FC236}">
                <a16:creationId xmlns:a16="http://schemas.microsoft.com/office/drawing/2014/main" id="{2E8F2852-7EC5-8741-D79E-EB97AC0FC7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85"/>
          <a:stretch>
            <a:fillRect/>
          </a:stretch>
        </p:blipFill>
        <p:spPr>
          <a:xfrm>
            <a:off x="8055945" y="933398"/>
            <a:ext cx="3357273" cy="4794371"/>
          </a:xfrm>
          <a:prstGeom prst="rect">
            <a:avLst/>
          </a:prstGeom>
        </p:spPr>
      </p:pic>
      <p:pic>
        <p:nvPicPr>
          <p:cNvPr id="7" name="Image 6" descr="Une image contenant texte, boisson gazeuse, affiche, Prospectus&#10;&#10;Le contenu généré par l’IA peut être incorrect.">
            <a:extLst>
              <a:ext uri="{FF2B5EF4-FFF2-40B4-BE49-F238E27FC236}">
                <a16:creationId xmlns:a16="http://schemas.microsoft.com/office/drawing/2014/main" id="{D4A3F352-E7B7-3E3C-7592-2F39326CF2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42"/>
          <a:stretch>
            <a:fillRect/>
          </a:stretch>
        </p:blipFill>
        <p:spPr>
          <a:xfrm>
            <a:off x="4360814" y="933399"/>
            <a:ext cx="3368926" cy="4797262"/>
          </a:xfrm>
          <a:prstGeom prst="rect">
            <a:avLst/>
          </a:prstGeom>
        </p:spPr>
      </p:pic>
      <p:pic>
        <p:nvPicPr>
          <p:cNvPr id="8" name="Image 7" descr="Une image contenant texte, affiche, boisson gazeuse, Prospectus&#10;&#10;Le contenu généré par l’IA peut être incorrect.">
            <a:extLst>
              <a:ext uri="{FF2B5EF4-FFF2-40B4-BE49-F238E27FC236}">
                <a16:creationId xmlns:a16="http://schemas.microsoft.com/office/drawing/2014/main" id="{A6561384-207A-5A28-87D1-879D754BED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15"/>
          <a:stretch>
            <a:fillRect/>
          </a:stretch>
        </p:blipFill>
        <p:spPr>
          <a:xfrm>
            <a:off x="677334" y="933399"/>
            <a:ext cx="3357274" cy="4797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3447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465A2B-0A4E-80A0-4ADB-CFEFE8D495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94CAB5B-42C1-93EB-AEDD-9E6049DAAD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1770" y="2502439"/>
            <a:ext cx="11188460" cy="1470025"/>
          </a:xfrm>
        </p:spPr>
        <p:txBody>
          <a:bodyPr/>
          <a:lstStyle/>
          <a:p>
            <a:r>
              <a:rPr lang="fr-FR" sz="4000" b="1" dirty="0">
                <a:latin typeface="Avenir Next LT Pro" panose="020B0504020202020204" pitchFamily="34" charset="0"/>
              </a:rPr>
              <a:t>TEMPS 1- Promo R</a:t>
            </a:r>
            <a:endParaRPr lang="fr-FR" sz="48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20557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ABCEF0-F86A-318F-0D0B-71A54B3760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922DD2-C697-4FEA-6E1A-7A60AA9B4CE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E7F6420-F849-54D1-6EBC-E7007528683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38CB2EDF-B81A-A629-9657-F4FA7C8410FF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2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5" name="Image 4" descr="Une image contenant texte, affiche, Approvisionnement général, graphisme&#10;&#10;Le contenu généré par l’IA peut être incorrect.">
            <a:extLst>
              <a:ext uri="{FF2B5EF4-FFF2-40B4-BE49-F238E27FC236}">
                <a16:creationId xmlns:a16="http://schemas.microsoft.com/office/drawing/2014/main" id="{FC42DC8E-C9DD-48E0-227A-61F723A710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36"/>
          <a:stretch>
            <a:fillRect/>
          </a:stretch>
        </p:blipFill>
        <p:spPr>
          <a:xfrm>
            <a:off x="3668463" y="0"/>
            <a:ext cx="48550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5180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E34037-307B-518E-AEB2-924FD5FE7E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FB12D1-0F5C-3D6E-3C9A-7E777453DB1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1422E7A-3D7C-2728-116D-72E406E073A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CF337A8-B66B-425D-6F63-22CE3A841D7C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000" b="1" u="sng" dirty="0">
                <a:solidFill>
                  <a:schemeClr val="bg1"/>
                </a:solidFill>
                <a:latin typeface="Avenir Next LT Pro" panose="020B0504020202020204" pitchFamily="34" charset="0"/>
              </a:rPr>
              <a:t>#V1</a:t>
            </a:r>
          </a:p>
        </p:txBody>
      </p:sp>
      <p:pic>
        <p:nvPicPr>
          <p:cNvPr id="11" name="Image 10" descr="Une image contenant texte, Boîte de conserve, boisson gazeuse, Empaquetage et étiquetage&#10;&#10;Le contenu généré par l’IA peut être incorrect.">
            <a:extLst>
              <a:ext uri="{FF2B5EF4-FFF2-40B4-BE49-F238E27FC236}">
                <a16:creationId xmlns:a16="http://schemas.microsoft.com/office/drawing/2014/main" id="{5B112859-19F0-8598-62C2-2349B8E52C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4829" y="0"/>
            <a:ext cx="48023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6961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A046AC-999A-B45D-BCBA-C67C5DCB7F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17BE7DE-D56A-F3E9-8988-9D8DEEE1597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45F7FBD-B945-DD63-BB02-CFF8BA7B032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8D56DE38-75BE-82A0-9D22-E891E6211E52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2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5" name="Image 4" descr="Une image contenant texte, affiche, Approvisionnement général, cercle&#10;&#10;Le contenu généré par l’IA peut être incorrect.">
            <a:extLst>
              <a:ext uri="{FF2B5EF4-FFF2-40B4-BE49-F238E27FC236}">
                <a16:creationId xmlns:a16="http://schemas.microsoft.com/office/drawing/2014/main" id="{BEB4D6DC-75B7-0800-EFBB-18CE5DF4EE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52"/>
          <a:stretch>
            <a:fillRect/>
          </a:stretch>
        </p:blipFill>
        <p:spPr>
          <a:xfrm>
            <a:off x="3498490" y="0"/>
            <a:ext cx="48438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3650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0EBA9A-A63D-C737-412C-861489E491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1AA92E-5271-473E-D522-B065BBBA20C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BE4D09A-CAE8-C870-3332-91688E23BB6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76899EA3-F161-4594-8D3E-21BB00EF7710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2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6" name="Image 5" descr="Une image contenant texte, capture d’écran, cercle, Approvisionnement général&#10;&#10;Le contenu généré par l’IA peut être incorrect.">
            <a:extLst>
              <a:ext uri="{FF2B5EF4-FFF2-40B4-BE49-F238E27FC236}">
                <a16:creationId xmlns:a16="http://schemas.microsoft.com/office/drawing/2014/main" id="{D1C511B3-0460-B788-50F2-FEB642B572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75"/>
          <a:stretch>
            <a:fillRect/>
          </a:stretch>
        </p:blipFill>
        <p:spPr>
          <a:xfrm>
            <a:off x="3694342" y="0"/>
            <a:ext cx="48033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05987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502425-EE1F-167A-ECF0-BDAB27E5A6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858C8-F770-F6DD-DEB4-73178727AD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1770" y="2502439"/>
            <a:ext cx="11188460" cy="1470025"/>
          </a:xfrm>
        </p:spPr>
        <p:txBody>
          <a:bodyPr/>
          <a:lstStyle/>
          <a:p>
            <a:r>
              <a:rPr lang="fr-FR" sz="4000" b="1" dirty="0">
                <a:latin typeface="Avenir Next LT Pro" panose="020B0504020202020204" pitchFamily="34" charset="0"/>
              </a:rPr>
              <a:t>TEMPS 2 – Promo S/T</a:t>
            </a:r>
            <a:endParaRPr lang="fr-FR" sz="48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68951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BA41FD-BC44-1FF4-59C5-899400E3A9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460524F-5EAC-681E-0F3A-E781EA98FB5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B5A8B97-EBDB-EC53-E751-A3F30A071E0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90DD65C-5D45-CF8C-8B55-5D1965442887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2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11" name="Image 10" descr="Une image contenant texte, affiche, Approvisionnement général, cercle&#10;&#10;Le contenu généré par l’IA peut être incorrect.">
            <a:extLst>
              <a:ext uri="{FF2B5EF4-FFF2-40B4-BE49-F238E27FC236}">
                <a16:creationId xmlns:a16="http://schemas.microsoft.com/office/drawing/2014/main" id="{D77D735A-4632-AAA1-36AF-E279BF8D56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95"/>
          <a:stretch>
            <a:fillRect/>
          </a:stretch>
        </p:blipFill>
        <p:spPr>
          <a:xfrm>
            <a:off x="3685716" y="0"/>
            <a:ext cx="48205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36887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093694-64EE-74DC-6DD5-17B263D6B9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442274-39FC-0449-7D67-1033672BC9A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B3FF229-A12F-F91C-7F51-029FE9CA5C0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49F6161C-6E0E-6806-8FA6-51A79EC69B82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2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5" name="Image 4" descr="Une image contenant texte, Approvisionnement général, affiche, graphisme&#10;&#10;Le contenu généré par l’IA peut être incorrect.">
            <a:extLst>
              <a:ext uri="{FF2B5EF4-FFF2-40B4-BE49-F238E27FC236}">
                <a16:creationId xmlns:a16="http://schemas.microsoft.com/office/drawing/2014/main" id="{741B833A-494B-1B4B-EEE7-F88F71635B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64"/>
          <a:stretch>
            <a:fillRect/>
          </a:stretch>
        </p:blipFill>
        <p:spPr>
          <a:xfrm>
            <a:off x="3630922" y="0"/>
            <a:ext cx="47946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29768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C06D2B-C519-E54A-5FC5-4E1E588581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69CB168-6BC9-DF27-9D09-2D307EF9BC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1770" y="2502439"/>
            <a:ext cx="11188460" cy="1470025"/>
          </a:xfrm>
        </p:spPr>
        <p:txBody>
          <a:bodyPr/>
          <a:lstStyle/>
          <a:p>
            <a:r>
              <a:rPr lang="fr-FR" sz="4000" b="1" dirty="0">
                <a:latin typeface="Avenir Next LT Pro" panose="020B0504020202020204" pitchFamily="34" charset="0"/>
              </a:rPr>
              <a:t>Supplément – Promo S/T</a:t>
            </a:r>
            <a:endParaRPr lang="fr-FR" sz="48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546816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F794E0-AADB-D34B-404E-6E3C476C37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72004F4-655A-F896-32C4-3E683B5606F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1C3879B-7AF2-3A63-9971-3DDBD8B7228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6BC44BFA-2088-9E2C-BAB1-1E4793181C9C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2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5" name="Image 4" descr="Une image contenant texte, affiche, capture d’écran, Approvisionnement général&#10;&#10;Le contenu généré par l’IA peut être incorrect.">
            <a:extLst>
              <a:ext uri="{FF2B5EF4-FFF2-40B4-BE49-F238E27FC236}">
                <a16:creationId xmlns:a16="http://schemas.microsoft.com/office/drawing/2014/main" id="{1A97B385-2383-36F7-4989-3493F5494D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12"/>
          <a:stretch>
            <a:fillRect/>
          </a:stretch>
        </p:blipFill>
        <p:spPr>
          <a:xfrm>
            <a:off x="3618781" y="0"/>
            <a:ext cx="48189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1915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4493DE-630B-053E-0C92-EFF86881AF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603D8C-4D83-EF62-A5D4-C4014906DD4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D947B29-AC00-5D08-C423-952175196A6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D9CCFDEE-593F-9FD4-E952-FDD55BECCF80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2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3" name="Image 2" descr="Une image contenant texte, affiche, Approvisionnement général, graphisme&#10;&#10;Le contenu généré par l’IA peut être incorrect.">
            <a:extLst>
              <a:ext uri="{FF2B5EF4-FFF2-40B4-BE49-F238E27FC236}">
                <a16:creationId xmlns:a16="http://schemas.microsoft.com/office/drawing/2014/main" id="{80070D44-2B16-9184-B35D-2168BD8885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30"/>
          <a:stretch>
            <a:fillRect/>
          </a:stretch>
        </p:blipFill>
        <p:spPr>
          <a:xfrm>
            <a:off x="421102" y="877970"/>
            <a:ext cx="3647220" cy="5202734"/>
          </a:xfrm>
          <a:prstGeom prst="rect">
            <a:avLst/>
          </a:prstGeom>
        </p:spPr>
      </p:pic>
      <p:pic>
        <p:nvPicPr>
          <p:cNvPr id="6" name="Image 5" descr="Une image contenant texte, Approvisionnement général, affiche, graphisme&#10;&#10;Le contenu généré par l’IA peut être incorrect.">
            <a:extLst>
              <a:ext uri="{FF2B5EF4-FFF2-40B4-BE49-F238E27FC236}">
                <a16:creationId xmlns:a16="http://schemas.microsoft.com/office/drawing/2014/main" id="{5F2A2B18-CCF4-462E-7376-67CB0D77D4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74"/>
          <a:stretch>
            <a:fillRect/>
          </a:stretch>
        </p:blipFill>
        <p:spPr>
          <a:xfrm>
            <a:off x="4283982" y="877969"/>
            <a:ext cx="3680438" cy="5202733"/>
          </a:xfrm>
          <a:prstGeom prst="rect">
            <a:avLst/>
          </a:prstGeom>
        </p:spPr>
      </p:pic>
      <p:pic>
        <p:nvPicPr>
          <p:cNvPr id="7" name="Image 6" descr="Une image contenant texte, affiche, capture d’écran, Approvisionnement général&#10;&#10;Le contenu généré par l’IA peut être incorrect.">
            <a:extLst>
              <a:ext uri="{FF2B5EF4-FFF2-40B4-BE49-F238E27FC236}">
                <a16:creationId xmlns:a16="http://schemas.microsoft.com/office/drawing/2014/main" id="{B2F30365-EAF5-0F14-0BE1-4500DE3CBC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70"/>
          <a:stretch>
            <a:fillRect/>
          </a:stretch>
        </p:blipFill>
        <p:spPr>
          <a:xfrm>
            <a:off x="8180080" y="877969"/>
            <a:ext cx="3637049" cy="520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588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CBC6FD-F890-019F-800D-773848D1E5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27A65AE-6F60-0FC9-45DC-80431C501B1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E476EB6-79B8-406B-C6B9-1C6C635E3DC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73E2C423-DF59-013C-288B-44AC342F3C37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000" b="1" u="sng" dirty="0">
                <a:solidFill>
                  <a:schemeClr val="bg1"/>
                </a:solidFill>
                <a:latin typeface="Avenir Next LT Pro" panose="020B0504020202020204" pitchFamily="34" charset="0"/>
              </a:rPr>
              <a:t>#V2</a:t>
            </a:r>
            <a:endParaRPr lang="fr-FR" sz="2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5" name="Image 4" descr="Une image contenant texte, Boîte de conserve, boisson gazeuse, Empaquetage et étiquetage&#10;&#10;Le contenu généré par l’IA peut être incorrect.">
            <a:extLst>
              <a:ext uri="{FF2B5EF4-FFF2-40B4-BE49-F238E27FC236}">
                <a16:creationId xmlns:a16="http://schemas.microsoft.com/office/drawing/2014/main" id="{F4D51F13-09A1-8405-5248-FC7EB76F5F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4829" y="0"/>
            <a:ext cx="48023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106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2B0F3C-E603-4553-34A6-0AE30A8EFD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B2C70AC-764F-677D-B399-40F2E5FA2BA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E83A798-26AC-3A8A-E048-BA5A9816A54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3C9FC6D2-238A-B122-D689-2C27A0BD9E3F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000" b="1" u="sng" dirty="0">
                <a:solidFill>
                  <a:schemeClr val="bg1"/>
                </a:solidFill>
                <a:latin typeface="Avenir Next LT Pro" panose="020B0504020202020204" pitchFamily="34" charset="0"/>
              </a:rPr>
              <a:t>#V1</a:t>
            </a:r>
            <a:endParaRPr lang="fr-FR" sz="2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6" name="Image 5" descr="Une image contenant texte, Boîte de conserve, boisson gazeuse, Empaquetage et étiquetage&#10;&#10;Le contenu généré par l’IA peut être incorrect.">
            <a:extLst>
              <a:ext uri="{FF2B5EF4-FFF2-40B4-BE49-F238E27FC236}">
                <a16:creationId xmlns:a16="http://schemas.microsoft.com/office/drawing/2014/main" id="{8B6B7C75-EA17-9956-66CD-78487BE33A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4829" y="0"/>
            <a:ext cx="48023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4254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1D4DCC-0C89-2581-FDFE-44571A0EDE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820805-CD02-7E80-6B21-6C019E3BC8D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96AB1D8-BB62-C250-FF24-5B2C5D414EF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142837EB-CEA7-CE3E-90E0-5B8E93CEE335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000" b="1" u="sng" dirty="0">
                <a:solidFill>
                  <a:schemeClr val="bg1"/>
                </a:solidFill>
                <a:latin typeface="Avenir Next LT Pro" panose="020B0504020202020204" pitchFamily="34" charset="0"/>
              </a:rPr>
              <a:t>#V2</a:t>
            </a:r>
            <a:endParaRPr lang="fr-FR" sz="2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5" name="Image 4" descr="Une image contenant texte, Boîte de conserve, boisson gazeuse, conteneur&#10;&#10;Le contenu généré par l’IA peut être incorrect.">
            <a:extLst>
              <a:ext uri="{FF2B5EF4-FFF2-40B4-BE49-F238E27FC236}">
                <a16:creationId xmlns:a16="http://schemas.microsoft.com/office/drawing/2014/main" id="{B344E697-1AE8-BC32-9CCD-01541A82E2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4829" y="0"/>
            <a:ext cx="48023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8978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FB771A-3CD8-04BC-3199-EAA8E27CAA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35FF864-A9E7-3ABA-A4BD-CAB0749117D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2D93C38-F7FB-AFFB-377A-CF94E65366B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CF9188DA-A4E1-F782-4E09-904DC62DE81B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000" b="1" u="sng" dirty="0">
                <a:solidFill>
                  <a:schemeClr val="bg1"/>
                </a:solidFill>
                <a:latin typeface="Avenir Next LT Pro" panose="020B0504020202020204" pitchFamily="34" charset="0"/>
              </a:rPr>
              <a:t>#V1</a:t>
            </a:r>
            <a:endParaRPr lang="fr-FR" sz="2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5" name="Image 4" descr="Une image contenant texte, Électroménager, électroménager, intérieur&#10;&#10;Le contenu généré par l’IA peut être incorrect.">
            <a:extLst>
              <a:ext uri="{FF2B5EF4-FFF2-40B4-BE49-F238E27FC236}">
                <a16:creationId xmlns:a16="http://schemas.microsoft.com/office/drawing/2014/main" id="{5F997EF9-5B1F-31EB-1C51-648A881D8A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4829" y="0"/>
            <a:ext cx="48023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7712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80777E-EC34-8396-0FA0-AE4595D37F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E53AD99-45C0-24A5-3E3D-916A27E3BD9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98DC9D7-B46F-6963-0B44-D6559AA7373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4E9799A8-C9F6-0532-0F6F-6BE18F24157E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000" b="1" u="sng" dirty="0">
                <a:solidFill>
                  <a:schemeClr val="bg1"/>
                </a:solidFill>
                <a:latin typeface="Avenir Next LT Pro" panose="020B0504020202020204" pitchFamily="34" charset="0"/>
              </a:rPr>
              <a:t>#V2</a:t>
            </a:r>
            <a:endParaRPr lang="fr-FR" sz="2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6" name="Image 5" descr="Une image contenant texte, Électroménager, électroménager, intérieur&#10;&#10;Le contenu généré par l’IA peut être incorrect.">
            <a:extLst>
              <a:ext uri="{FF2B5EF4-FFF2-40B4-BE49-F238E27FC236}">
                <a16:creationId xmlns:a16="http://schemas.microsoft.com/office/drawing/2014/main" id="{4EA35F48-2142-9D71-76F3-55DF1255E7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4829" y="0"/>
            <a:ext cx="48023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3171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64C29D-6FE3-B930-CCEF-945F3D7A7D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64C69F-3E58-E486-15A8-0C309C2CCB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1770" y="2502439"/>
            <a:ext cx="11188460" cy="1470025"/>
          </a:xfrm>
        </p:spPr>
        <p:txBody>
          <a:bodyPr/>
          <a:lstStyle/>
          <a:p>
            <a:r>
              <a:rPr lang="fr-FR" sz="4000" b="1" dirty="0">
                <a:latin typeface="Avenir Next LT Pro" panose="020B0504020202020204" pitchFamily="34" charset="0"/>
              </a:rPr>
              <a:t>TEMPS 2 – Promo S/T</a:t>
            </a:r>
            <a:endParaRPr lang="fr-FR" sz="48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4350743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cff9fb1f-4cb5-40da-bc88-dae69ef8e188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538D0DD3BB884F879E7A293BBEC3B4" ma:contentTypeVersion="7" ma:contentTypeDescription="Crée un document." ma:contentTypeScope="" ma:versionID="fa967d4e65d03d90354898ce260ac7de">
  <xsd:schema xmlns:xsd="http://www.w3.org/2001/XMLSchema" xmlns:xs="http://www.w3.org/2001/XMLSchema" xmlns:p="http://schemas.microsoft.com/office/2006/metadata/properties" xmlns:ns3="cff9fb1f-4cb5-40da-bc88-dae69ef8e188" xmlns:ns4="13055240-6747-4554-b766-35312c4273f3" targetNamespace="http://schemas.microsoft.com/office/2006/metadata/properties" ma:root="true" ma:fieldsID="bd6c354502184a8648ec17f382fd499d" ns3:_="" ns4:_="">
    <xsd:import namespace="cff9fb1f-4cb5-40da-bc88-dae69ef8e188"/>
    <xsd:import namespace="13055240-6747-4554-b766-35312c4273f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f9fb1f-4cb5-40da-bc88-dae69ef8e18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1" nillable="true" ma:displayName="_activity" ma:hidden="true" ma:internalName="_activity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055240-6747-4554-b766-35312c4273f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FEEF3DB-C007-46AB-AC09-F684E8FB9E2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C92B3AB-C9FC-49E6-B2F3-383B68018533}">
  <ds:schemaRefs>
    <ds:schemaRef ds:uri="http://purl.org/dc/elements/1.1/"/>
    <ds:schemaRef ds:uri="http://purl.org/dc/terms/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13055240-6747-4554-b766-35312c4273f3"/>
    <ds:schemaRef ds:uri="cff9fb1f-4cb5-40da-bc88-dae69ef8e188"/>
    <ds:schemaRef ds:uri="http://www.w3.org/XML/1998/namespace"/>
    <ds:schemaRef ds:uri="http://schemas.microsoft.com/office/2006/documentManagement/type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246AAE81-0D92-4F10-BEFD-7D463F98702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ff9fb1f-4cb5-40da-bc88-dae69ef8e188"/>
    <ds:schemaRef ds:uri="13055240-6747-4554-b766-35312c4273f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27847</TotalTime>
  <Words>193</Words>
  <Application>Microsoft Office PowerPoint</Application>
  <PresentationFormat>Grand écran</PresentationFormat>
  <Paragraphs>49</Paragraphs>
  <Slides>37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37</vt:i4>
      </vt:variant>
    </vt:vector>
  </HeadingPairs>
  <TitlesOfParts>
    <vt:vector size="42" baseType="lpstr">
      <vt:lpstr>Avenir Next LT Pro</vt:lpstr>
      <vt:lpstr>Arial</vt:lpstr>
      <vt:lpstr>Calibri</vt:lpstr>
      <vt:lpstr>Helvetica</vt:lpstr>
      <vt:lpstr>1_Thème Office</vt:lpstr>
      <vt:lpstr>METRO x LNB</vt:lpstr>
      <vt:lpstr>#LES JOURS PRIX PROS TEMPS 1- Promo 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TEMPS 2 – Promo S/T</vt:lpstr>
      <vt:lpstr>PRINCIPE ENTREE DE SECTEUR</vt:lpstr>
      <vt:lpstr>PRINCIPE ENTREE DE SECTEUR</vt:lpstr>
      <vt:lpstr>PRINCIPE ENTREE DE SECTEUR</vt:lpstr>
      <vt:lpstr>PRINCIPE ENTREE DE SECTEUR</vt:lpstr>
      <vt:lpstr>Supplément – Promo S/T</vt:lpstr>
      <vt:lpstr>PRINCIPE ENTREE DE SECTEUR</vt:lpstr>
      <vt:lpstr>PRINCIPE ENTREE DE SECTEUR</vt:lpstr>
      <vt:lpstr>PRINCIPE ENTREE DE SECTEUR</vt:lpstr>
      <vt:lpstr>TEMPS 1 – Promo R</vt:lpstr>
      <vt:lpstr>PRINCIPE ENTREE DE SECTEUR</vt:lpstr>
      <vt:lpstr>PRINCIPE ENTREE DE SECTEUR</vt:lpstr>
      <vt:lpstr>PRINCIPE ENTREE DE SECTEUR</vt:lpstr>
      <vt:lpstr>TEMPS 2 – Promo S/T</vt:lpstr>
      <vt:lpstr>PRINCIPE ENTREE DE SECTEUR</vt:lpstr>
      <vt:lpstr>PRINCIPE ENTREE DE SECTEUR</vt:lpstr>
      <vt:lpstr>Supplément – Promo S/T</vt:lpstr>
      <vt:lpstr>PRINCIPE ENTREE DE SECTEUR</vt:lpstr>
      <vt:lpstr>PRINCIPE ENTREE DE SECTEUR</vt:lpstr>
      <vt:lpstr>TEMPS 1- Promo R</vt:lpstr>
      <vt:lpstr>PRINCIPE ENTREE DE SECTEUR</vt:lpstr>
      <vt:lpstr>PRINCIPE ENTREE DE SECTEUR</vt:lpstr>
      <vt:lpstr>PRINCIPE ENTREE DE SECTEUR</vt:lpstr>
      <vt:lpstr>TEMPS 2 – Promo S/T</vt:lpstr>
      <vt:lpstr>PRINCIPE ENTREE DE SECTEUR</vt:lpstr>
      <vt:lpstr>PRINCIPE ENTREE DE SECTEUR</vt:lpstr>
      <vt:lpstr>Supplément – Promo S/T</vt:lpstr>
      <vt:lpstr>PRINCIPE ENTREE DE SECTEUR</vt:lpstr>
      <vt:lpstr>PRINCIPE ENTREE DE SECTEUR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Perrine RODIER</dc:creator>
  <cp:lastModifiedBy>Manon TOULI - Le Nouveau Bélier</cp:lastModifiedBy>
  <cp:revision>828</cp:revision>
  <cp:lastPrinted>2023-03-06T14:00:03Z</cp:lastPrinted>
  <dcterms:created xsi:type="dcterms:W3CDTF">2018-09-12T14:44:28Z</dcterms:created>
  <dcterms:modified xsi:type="dcterms:W3CDTF">2026-02-05T10:50:20Z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0x010100F8538D0DD3BB884F879E7A293BBEC3B4</vt:lpwstr>
  </property>
</Properties>
</file>