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0"/>
  </p:notesMasterIdLst>
  <p:sldIdLst>
    <p:sldId id="2076" r:id="rId2"/>
    <p:sldId id="2095" r:id="rId3"/>
    <p:sldId id="2100" r:id="rId4"/>
    <p:sldId id="2016" r:id="rId5"/>
    <p:sldId id="2077" r:id="rId6"/>
    <p:sldId id="2082" r:id="rId7"/>
    <p:sldId id="2083" r:id="rId8"/>
    <p:sldId id="2096" r:id="rId9"/>
    <p:sldId id="2101" r:id="rId10"/>
    <p:sldId id="2078" r:id="rId11"/>
    <p:sldId id="2079" r:id="rId12"/>
    <p:sldId id="2097" r:id="rId13"/>
    <p:sldId id="2102" r:id="rId14"/>
    <p:sldId id="2080" r:id="rId15"/>
    <p:sldId id="2081" r:id="rId16"/>
    <p:sldId id="2098" r:id="rId17"/>
    <p:sldId id="2103" r:id="rId18"/>
    <p:sldId id="2086" r:id="rId19"/>
    <p:sldId id="2087" r:id="rId20"/>
    <p:sldId id="2088" r:id="rId21"/>
    <p:sldId id="2089" r:id="rId22"/>
    <p:sldId id="2084" r:id="rId23"/>
    <p:sldId id="2085" r:id="rId24"/>
    <p:sldId id="2099" r:id="rId25"/>
    <p:sldId id="2104" r:id="rId26"/>
    <p:sldId id="2090" r:id="rId27"/>
    <p:sldId id="2091" r:id="rId28"/>
    <p:sldId id="2105" r:id="rId29"/>
  </p:sldIdLst>
  <p:sldSz cx="12192000" cy="6858000"/>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E500"/>
    <a:srgbClr val="CCFFFF"/>
    <a:srgbClr val="CCFFCC"/>
    <a:srgbClr val="023E7C"/>
    <a:srgbClr val="407B8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1B964C2-A07B-4735-B1D7-CAEB354ECB7D}" v="19" dt="2023-02-01T16:41:48.566"/>
  </p1510:revLst>
</p1510:revInfo>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Style moyen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6844" autoAdjust="0"/>
    <p:restoredTop sz="95226" autoAdjust="0"/>
  </p:normalViewPr>
  <p:slideViewPr>
    <p:cSldViewPr snapToGrid="0">
      <p:cViewPr varScale="1">
        <p:scale>
          <a:sx n="82" d="100"/>
          <a:sy n="82" d="100"/>
        </p:scale>
        <p:origin x="1094" y="58"/>
      </p:cViewPr>
      <p:guideLst/>
    </p:cSldViewPr>
  </p:slideViewPr>
  <p:notesTextViewPr>
    <p:cViewPr>
      <p:scale>
        <a:sx n="1" d="1"/>
        <a:sy n="1" d="1"/>
      </p:scale>
      <p:origin x="0" y="0"/>
    </p:cViewPr>
  </p:notesTextViewPr>
  <p:sorterViewPr>
    <p:cViewPr varScale="1">
      <p:scale>
        <a:sx n="1" d="1"/>
        <a:sy n="1" d="1"/>
      </p:scale>
      <p:origin x="0" y="-18076"/>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microsoft.com/office/2015/10/relationships/revisionInfo" Target="revisionInfo.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35" Type="http://schemas.microsoft.com/office/2016/11/relationships/changesInfo" Target="changesInfos/changesInfo1.xml"/><Relationship Id="rId8" Type="http://schemas.openxmlformats.org/officeDocument/2006/relationships/slide" Target="slides/slide7.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ude Alario" userId="89ebcabbf4aa8d85" providerId="LiveId" clId="{B1B964C2-A07B-4735-B1D7-CAEB354ECB7D}"/>
    <pc:docChg chg="undo custSel addSld delSld modSld">
      <pc:chgData name="Aude Alario" userId="89ebcabbf4aa8d85" providerId="LiveId" clId="{B1B964C2-A07B-4735-B1D7-CAEB354ECB7D}" dt="2023-02-01T16:42:37.227" v="231" actId="22"/>
      <pc:docMkLst>
        <pc:docMk/>
      </pc:docMkLst>
      <pc:sldChg chg="del">
        <pc:chgData name="Aude Alario" userId="89ebcabbf4aa8d85" providerId="LiveId" clId="{B1B964C2-A07B-4735-B1D7-CAEB354ECB7D}" dt="2023-01-31T10:22:29.962" v="39" actId="47"/>
        <pc:sldMkLst>
          <pc:docMk/>
          <pc:sldMk cId="2058678847" sldId="1994"/>
        </pc:sldMkLst>
      </pc:sldChg>
      <pc:sldChg chg="del">
        <pc:chgData name="Aude Alario" userId="89ebcabbf4aa8d85" providerId="LiveId" clId="{B1B964C2-A07B-4735-B1D7-CAEB354ECB7D}" dt="2023-01-31T10:22:33.560" v="50" actId="47"/>
        <pc:sldMkLst>
          <pc:docMk/>
          <pc:sldMk cId="2820573416" sldId="1995"/>
        </pc:sldMkLst>
      </pc:sldChg>
      <pc:sldChg chg="del">
        <pc:chgData name="Aude Alario" userId="89ebcabbf4aa8d85" providerId="LiveId" clId="{B1B964C2-A07B-4735-B1D7-CAEB354ECB7D}" dt="2023-01-31T10:22:30.320" v="41" actId="47"/>
        <pc:sldMkLst>
          <pc:docMk/>
          <pc:sldMk cId="2167032689" sldId="1997"/>
        </pc:sldMkLst>
      </pc:sldChg>
      <pc:sldChg chg="del">
        <pc:chgData name="Aude Alario" userId="89ebcabbf4aa8d85" providerId="LiveId" clId="{B1B964C2-A07B-4735-B1D7-CAEB354ECB7D}" dt="2023-01-31T10:22:32.596" v="48" actId="47"/>
        <pc:sldMkLst>
          <pc:docMk/>
          <pc:sldMk cId="997622549" sldId="1998"/>
        </pc:sldMkLst>
      </pc:sldChg>
      <pc:sldChg chg="del">
        <pc:chgData name="Aude Alario" userId="89ebcabbf4aa8d85" providerId="LiveId" clId="{B1B964C2-A07B-4735-B1D7-CAEB354ECB7D}" dt="2023-01-31T10:22:33.524" v="49" actId="47"/>
        <pc:sldMkLst>
          <pc:docMk/>
          <pc:sldMk cId="2300472346" sldId="1999"/>
        </pc:sldMkLst>
      </pc:sldChg>
      <pc:sldChg chg="add del">
        <pc:chgData name="Aude Alario" userId="89ebcabbf4aa8d85" providerId="LiveId" clId="{B1B964C2-A07B-4735-B1D7-CAEB354ECB7D}" dt="2023-01-31T10:22:42.543" v="67" actId="47"/>
        <pc:sldMkLst>
          <pc:docMk/>
          <pc:sldMk cId="1438617308" sldId="2015"/>
        </pc:sldMkLst>
      </pc:sldChg>
      <pc:sldChg chg="addSp delSp modSp mod">
        <pc:chgData name="Aude Alario" userId="89ebcabbf4aa8d85" providerId="LiveId" clId="{B1B964C2-A07B-4735-B1D7-CAEB354ECB7D}" dt="2023-02-01T14:24:32.529" v="197" actId="27614"/>
        <pc:sldMkLst>
          <pc:docMk/>
          <pc:sldMk cId="2469864759" sldId="2016"/>
        </pc:sldMkLst>
        <pc:spChg chg="add mod">
          <ac:chgData name="Aude Alario" userId="89ebcabbf4aa8d85" providerId="LiveId" clId="{B1B964C2-A07B-4735-B1D7-CAEB354ECB7D}" dt="2023-01-31T10:27:56.523" v="94" actId="207"/>
          <ac:spMkLst>
            <pc:docMk/>
            <pc:sldMk cId="2469864759" sldId="2016"/>
            <ac:spMk id="10" creationId="{D87D9DB0-B329-27E8-38DF-DDF65341DD6D}"/>
          </ac:spMkLst>
        </pc:spChg>
        <pc:picChg chg="del">
          <ac:chgData name="Aude Alario" userId="89ebcabbf4aa8d85" providerId="LiveId" clId="{B1B964C2-A07B-4735-B1D7-CAEB354ECB7D}" dt="2023-01-31T10:22:46.642" v="68" actId="478"/>
          <ac:picMkLst>
            <pc:docMk/>
            <pc:sldMk cId="2469864759" sldId="2016"/>
            <ac:picMk id="3" creationId="{A17F568A-CB26-3DF4-6CDA-6BCB33DD1479}"/>
          </ac:picMkLst>
        </pc:picChg>
        <pc:picChg chg="add del mod modCrop">
          <ac:chgData name="Aude Alario" userId="89ebcabbf4aa8d85" providerId="LiveId" clId="{B1B964C2-A07B-4735-B1D7-CAEB354ECB7D}" dt="2023-02-01T14:01:52.767" v="192" actId="478"/>
          <ac:picMkLst>
            <pc:docMk/>
            <pc:sldMk cId="2469864759" sldId="2016"/>
            <ac:picMk id="4" creationId="{E71FA386-0E78-97C4-5C60-5E7BD51C274D}"/>
          </ac:picMkLst>
        </pc:picChg>
        <pc:picChg chg="add del">
          <ac:chgData name="Aude Alario" userId="89ebcabbf4aa8d85" providerId="LiveId" clId="{B1B964C2-A07B-4735-B1D7-CAEB354ECB7D}" dt="2023-01-31T10:24:01.580" v="82" actId="22"/>
          <ac:picMkLst>
            <pc:docMk/>
            <pc:sldMk cId="2469864759" sldId="2016"/>
            <ac:picMk id="7" creationId="{250AF6BE-804E-A9C5-32D3-E32FDDE4E11D}"/>
          </ac:picMkLst>
        </pc:picChg>
        <pc:picChg chg="add del">
          <ac:chgData name="Aude Alario" userId="89ebcabbf4aa8d85" providerId="LiveId" clId="{B1B964C2-A07B-4735-B1D7-CAEB354ECB7D}" dt="2023-01-31T10:24:03.401" v="84" actId="22"/>
          <ac:picMkLst>
            <pc:docMk/>
            <pc:sldMk cId="2469864759" sldId="2016"/>
            <ac:picMk id="9" creationId="{F95D7546-D3B8-AAF7-93C7-F1A767FD08DF}"/>
          </ac:picMkLst>
        </pc:picChg>
        <pc:picChg chg="add del mod">
          <ac:chgData name="Aude Alario" userId="89ebcabbf4aa8d85" providerId="LiveId" clId="{B1B964C2-A07B-4735-B1D7-CAEB354ECB7D}" dt="2023-02-01T14:24:23.745" v="195" actId="478"/>
          <ac:picMkLst>
            <pc:docMk/>
            <pc:sldMk cId="2469864759" sldId="2016"/>
            <ac:picMk id="12" creationId="{4A0CC16C-5985-AB63-5A20-ED5D211EA516}"/>
          </ac:picMkLst>
        </pc:picChg>
        <pc:picChg chg="add del mod">
          <ac:chgData name="Aude Alario" userId="89ebcabbf4aa8d85" providerId="LiveId" clId="{B1B964C2-A07B-4735-B1D7-CAEB354ECB7D}" dt="2023-02-01T14:24:22.527" v="194" actId="478"/>
          <ac:picMkLst>
            <pc:docMk/>
            <pc:sldMk cId="2469864759" sldId="2016"/>
            <ac:picMk id="14" creationId="{67BDF801-2D26-5657-B290-A76B6D9F193E}"/>
          </ac:picMkLst>
        </pc:picChg>
        <pc:picChg chg="add mod">
          <ac:chgData name="Aude Alario" userId="89ebcabbf4aa8d85" providerId="LiveId" clId="{B1B964C2-A07B-4735-B1D7-CAEB354ECB7D}" dt="2023-02-01T14:24:32.529" v="197" actId="27614"/>
          <ac:picMkLst>
            <pc:docMk/>
            <pc:sldMk cId="2469864759" sldId="2016"/>
            <ac:picMk id="16" creationId="{CF031B87-BDCF-5C7D-C887-6782F2138371}"/>
          </ac:picMkLst>
        </pc:picChg>
      </pc:sldChg>
      <pc:sldChg chg="del">
        <pc:chgData name="Aude Alario" userId="89ebcabbf4aa8d85" providerId="LiveId" clId="{B1B964C2-A07B-4735-B1D7-CAEB354ECB7D}" dt="2023-01-31T10:22:48.479" v="69" actId="47"/>
        <pc:sldMkLst>
          <pc:docMk/>
          <pc:sldMk cId="412679970" sldId="2017"/>
        </pc:sldMkLst>
      </pc:sldChg>
      <pc:sldChg chg="addSp modSp add del mod">
        <pc:chgData name="Aude Alario" userId="89ebcabbf4aa8d85" providerId="LiveId" clId="{B1B964C2-A07B-4735-B1D7-CAEB354ECB7D}" dt="2023-01-31T10:28:14.179" v="118" actId="313"/>
        <pc:sldMkLst>
          <pc:docMk/>
          <pc:sldMk cId="2974957700" sldId="2052"/>
        </pc:sldMkLst>
        <pc:spChg chg="add mod">
          <ac:chgData name="Aude Alario" userId="89ebcabbf4aa8d85" providerId="LiveId" clId="{B1B964C2-A07B-4735-B1D7-CAEB354ECB7D}" dt="2023-01-31T10:28:14.179" v="118" actId="313"/>
          <ac:spMkLst>
            <pc:docMk/>
            <pc:sldMk cId="2974957700" sldId="2052"/>
            <ac:spMk id="2" creationId="{02D37D8A-6C53-1974-4D03-A4A53C8742A8}"/>
          </ac:spMkLst>
        </pc:spChg>
      </pc:sldChg>
      <pc:sldChg chg="addSp delSp modSp mod">
        <pc:chgData name="Aude Alario" userId="89ebcabbf4aa8d85" providerId="LiveId" clId="{B1B964C2-A07B-4735-B1D7-CAEB354ECB7D}" dt="2023-02-01T16:38:44.573" v="208" actId="21"/>
        <pc:sldMkLst>
          <pc:docMk/>
          <pc:sldMk cId="981711435" sldId="2058"/>
        </pc:sldMkLst>
        <pc:spChg chg="add mod">
          <ac:chgData name="Aude Alario" userId="89ebcabbf4aa8d85" providerId="LiveId" clId="{B1B964C2-A07B-4735-B1D7-CAEB354ECB7D}" dt="2023-01-31T10:28:27.781" v="143" actId="14100"/>
          <ac:spMkLst>
            <pc:docMk/>
            <pc:sldMk cId="981711435" sldId="2058"/>
            <ac:spMk id="2" creationId="{A73402FC-B3BA-CC1E-0DA6-7A1762B47207}"/>
          </ac:spMkLst>
        </pc:spChg>
        <pc:picChg chg="del">
          <ac:chgData name="Aude Alario" userId="89ebcabbf4aa8d85" providerId="LiveId" clId="{B1B964C2-A07B-4735-B1D7-CAEB354ECB7D}" dt="2023-01-31T10:22:57.766" v="79" actId="478"/>
          <ac:picMkLst>
            <pc:docMk/>
            <pc:sldMk cId="981711435" sldId="2058"/>
            <ac:picMk id="3" creationId="{75CB161B-B0BB-CE1C-1C18-A3808AC78C08}"/>
          </ac:picMkLst>
        </pc:picChg>
        <pc:picChg chg="add mod">
          <ac:chgData name="Aude Alario" userId="89ebcabbf4aa8d85" providerId="LiveId" clId="{B1B964C2-A07B-4735-B1D7-CAEB354ECB7D}" dt="2023-02-01T16:38:38.057" v="204" actId="27614"/>
          <ac:picMkLst>
            <pc:docMk/>
            <pc:sldMk cId="981711435" sldId="2058"/>
            <ac:picMk id="4" creationId="{C4D96123-3274-2C7C-EA5F-A8ADFA19E9CC}"/>
          </ac:picMkLst>
        </pc:picChg>
        <pc:picChg chg="del">
          <ac:chgData name="Aude Alario" userId="89ebcabbf4aa8d85" providerId="LiveId" clId="{B1B964C2-A07B-4735-B1D7-CAEB354ECB7D}" dt="2023-01-31T10:22:56.489" v="78" actId="478"/>
          <ac:picMkLst>
            <pc:docMk/>
            <pc:sldMk cId="981711435" sldId="2058"/>
            <ac:picMk id="7" creationId="{8C5E9D70-DA29-EBB3-6BB6-3C19E880AA6D}"/>
          </ac:picMkLst>
        </pc:picChg>
        <pc:picChg chg="add del mod">
          <ac:chgData name="Aude Alario" userId="89ebcabbf4aa8d85" providerId="LiveId" clId="{B1B964C2-A07B-4735-B1D7-CAEB354ECB7D}" dt="2023-02-01T16:38:44.573" v="208" actId="21"/>
          <ac:picMkLst>
            <pc:docMk/>
            <pc:sldMk cId="981711435" sldId="2058"/>
            <ac:picMk id="7" creationId="{F52F04F0-7364-CD9A-A400-8DB5F8BBA54C}"/>
          </ac:picMkLst>
        </pc:picChg>
        <pc:picChg chg="add del mod">
          <ac:chgData name="Aude Alario" userId="89ebcabbf4aa8d85" providerId="LiveId" clId="{B1B964C2-A07B-4735-B1D7-CAEB354ECB7D}" dt="2023-02-01T16:38:39.673" v="206" actId="21"/>
          <ac:picMkLst>
            <pc:docMk/>
            <pc:sldMk cId="981711435" sldId="2058"/>
            <ac:picMk id="9" creationId="{F00AD8FB-6702-8DD3-EFFA-07EEB48FD465}"/>
          </ac:picMkLst>
        </pc:picChg>
      </pc:sldChg>
      <pc:sldChg chg="del">
        <pc:chgData name="Aude Alario" userId="89ebcabbf4aa8d85" providerId="LiveId" clId="{B1B964C2-A07B-4735-B1D7-CAEB354ECB7D}" dt="2023-01-31T10:22:52.453" v="72" actId="47"/>
        <pc:sldMkLst>
          <pc:docMk/>
          <pc:sldMk cId="4069703007" sldId="2059"/>
        </pc:sldMkLst>
      </pc:sldChg>
      <pc:sldChg chg="del">
        <pc:chgData name="Aude Alario" userId="89ebcabbf4aa8d85" providerId="LiveId" clId="{B1B964C2-A07B-4735-B1D7-CAEB354ECB7D}" dt="2023-01-31T10:22:52.965" v="73" actId="47"/>
        <pc:sldMkLst>
          <pc:docMk/>
          <pc:sldMk cId="1536199110" sldId="2060"/>
        </pc:sldMkLst>
      </pc:sldChg>
      <pc:sldChg chg="del">
        <pc:chgData name="Aude Alario" userId="89ebcabbf4aa8d85" providerId="LiveId" clId="{B1B964C2-A07B-4735-B1D7-CAEB354ECB7D}" dt="2023-01-31T10:22:53.384" v="74" actId="47"/>
        <pc:sldMkLst>
          <pc:docMk/>
          <pc:sldMk cId="1018895500" sldId="2061"/>
        </pc:sldMkLst>
      </pc:sldChg>
      <pc:sldChg chg="del">
        <pc:chgData name="Aude Alario" userId="89ebcabbf4aa8d85" providerId="LiveId" clId="{B1B964C2-A07B-4735-B1D7-CAEB354ECB7D}" dt="2023-01-31T10:22:54.174" v="75" actId="47"/>
        <pc:sldMkLst>
          <pc:docMk/>
          <pc:sldMk cId="867383024" sldId="2062"/>
        </pc:sldMkLst>
      </pc:sldChg>
      <pc:sldChg chg="del">
        <pc:chgData name="Aude Alario" userId="89ebcabbf4aa8d85" providerId="LiveId" clId="{B1B964C2-A07B-4735-B1D7-CAEB354ECB7D}" dt="2023-01-31T10:22:54.616" v="76" actId="47"/>
        <pc:sldMkLst>
          <pc:docMk/>
          <pc:sldMk cId="1184631513" sldId="2063"/>
        </pc:sldMkLst>
      </pc:sldChg>
      <pc:sldChg chg="del">
        <pc:chgData name="Aude Alario" userId="89ebcabbf4aa8d85" providerId="LiveId" clId="{B1B964C2-A07B-4735-B1D7-CAEB354ECB7D}" dt="2023-01-31T10:22:55.093" v="77" actId="47"/>
        <pc:sldMkLst>
          <pc:docMk/>
          <pc:sldMk cId="1490223218" sldId="2064"/>
        </pc:sldMkLst>
      </pc:sldChg>
      <pc:sldChg chg="del">
        <pc:chgData name="Aude Alario" userId="89ebcabbf4aa8d85" providerId="LiveId" clId="{B1B964C2-A07B-4735-B1D7-CAEB354ECB7D}" dt="2023-01-31T10:22:30.470" v="42" actId="47"/>
        <pc:sldMkLst>
          <pc:docMk/>
          <pc:sldMk cId="3567271743" sldId="2069"/>
        </pc:sldMkLst>
      </pc:sldChg>
      <pc:sldChg chg="del">
        <pc:chgData name="Aude Alario" userId="89ebcabbf4aa8d85" providerId="LiveId" clId="{B1B964C2-A07B-4735-B1D7-CAEB354ECB7D}" dt="2023-01-31T10:22:30.644" v="43" actId="47"/>
        <pc:sldMkLst>
          <pc:docMk/>
          <pc:sldMk cId="2703104736" sldId="2070"/>
        </pc:sldMkLst>
      </pc:sldChg>
      <pc:sldChg chg="del">
        <pc:chgData name="Aude Alario" userId="89ebcabbf4aa8d85" providerId="LiveId" clId="{B1B964C2-A07B-4735-B1D7-CAEB354ECB7D}" dt="2023-01-31T10:22:31.050" v="46" actId="47"/>
        <pc:sldMkLst>
          <pc:docMk/>
          <pc:sldMk cId="542710721" sldId="2071"/>
        </pc:sldMkLst>
      </pc:sldChg>
      <pc:sldChg chg="del">
        <pc:chgData name="Aude Alario" userId="89ebcabbf4aa8d85" providerId="LiveId" clId="{B1B964C2-A07B-4735-B1D7-CAEB354ECB7D}" dt="2023-01-31T10:22:30.158" v="40" actId="47"/>
        <pc:sldMkLst>
          <pc:docMk/>
          <pc:sldMk cId="1739462050" sldId="2072"/>
        </pc:sldMkLst>
      </pc:sldChg>
      <pc:sldChg chg="del">
        <pc:chgData name="Aude Alario" userId="89ebcabbf4aa8d85" providerId="LiveId" clId="{B1B964C2-A07B-4735-B1D7-CAEB354ECB7D}" dt="2023-01-31T10:22:31.854" v="47" actId="47"/>
        <pc:sldMkLst>
          <pc:docMk/>
          <pc:sldMk cId="1634993840" sldId="2075"/>
        </pc:sldMkLst>
      </pc:sldChg>
      <pc:sldChg chg="modSp mod">
        <pc:chgData name="Aude Alario" userId="89ebcabbf4aa8d85" providerId="LiveId" clId="{B1B964C2-A07B-4735-B1D7-CAEB354ECB7D}" dt="2023-01-31T10:21:53.488" v="9" actId="20577"/>
        <pc:sldMkLst>
          <pc:docMk/>
          <pc:sldMk cId="2881246583" sldId="2076"/>
        </pc:sldMkLst>
        <pc:spChg chg="mod">
          <ac:chgData name="Aude Alario" userId="89ebcabbf4aa8d85" providerId="LiveId" clId="{B1B964C2-A07B-4735-B1D7-CAEB354ECB7D}" dt="2023-01-31T10:21:53.488" v="9" actId="20577"/>
          <ac:spMkLst>
            <pc:docMk/>
            <pc:sldMk cId="2881246583" sldId="2076"/>
            <ac:spMk id="4" creationId="{3C825AB2-F026-4BEC-A97B-5ECF59442FCD}"/>
          </ac:spMkLst>
        </pc:spChg>
      </pc:sldChg>
      <pc:sldChg chg="addSp delSp modSp add mod">
        <pc:chgData name="Aude Alario" userId="89ebcabbf4aa8d85" providerId="LiveId" clId="{B1B964C2-A07B-4735-B1D7-CAEB354ECB7D}" dt="2023-02-01T15:26:31.082" v="198" actId="22"/>
        <pc:sldMkLst>
          <pc:docMk/>
          <pc:sldMk cId="3031175158" sldId="2077"/>
        </pc:sldMkLst>
        <pc:spChg chg="add mod">
          <ac:chgData name="Aude Alario" userId="89ebcabbf4aa8d85" providerId="LiveId" clId="{B1B964C2-A07B-4735-B1D7-CAEB354ECB7D}" dt="2023-01-31T10:28:03.747" v="102" actId="20577"/>
          <ac:spMkLst>
            <pc:docMk/>
            <pc:sldMk cId="3031175158" sldId="2077"/>
            <ac:spMk id="2" creationId="{A44A3A9C-6CFB-445B-75C5-6FC7B3C80356}"/>
          </ac:spMkLst>
        </pc:spChg>
        <pc:picChg chg="del">
          <ac:chgData name="Aude Alario" userId="89ebcabbf4aa8d85" providerId="LiveId" clId="{B1B964C2-A07B-4735-B1D7-CAEB354ECB7D}" dt="2023-02-01T14:01:50.361" v="191" actId="478"/>
          <ac:picMkLst>
            <pc:docMk/>
            <pc:sldMk cId="3031175158" sldId="2077"/>
            <ac:picMk id="4" creationId="{E71FA386-0E78-97C4-5C60-5E7BD51C274D}"/>
          </ac:picMkLst>
        </pc:picChg>
        <pc:picChg chg="add">
          <ac:chgData name="Aude Alario" userId="89ebcabbf4aa8d85" providerId="LiveId" clId="{B1B964C2-A07B-4735-B1D7-CAEB354ECB7D}" dt="2023-02-01T15:26:31.082" v="198" actId="22"/>
          <ac:picMkLst>
            <pc:docMk/>
            <pc:sldMk cId="3031175158" sldId="2077"/>
            <ac:picMk id="6" creationId="{E6E58A1A-3F29-55F6-20FB-9A79337200EA}"/>
          </ac:picMkLst>
        </pc:picChg>
      </pc:sldChg>
      <pc:sldChg chg="del">
        <pc:chgData name="Aude Alario" userId="89ebcabbf4aa8d85" providerId="LiveId" clId="{B1B964C2-A07B-4735-B1D7-CAEB354ECB7D}" dt="2023-01-31T10:22:02.478" v="17" actId="47"/>
        <pc:sldMkLst>
          <pc:docMk/>
          <pc:sldMk cId="4113185324" sldId="2077"/>
        </pc:sldMkLst>
      </pc:sldChg>
      <pc:sldChg chg="del">
        <pc:chgData name="Aude Alario" userId="89ebcabbf4aa8d85" providerId="LiveId" clId="{B1B964C2-A07B-4735-B1D7-CAEB354ECB7D}" dt="2023-01-31T10:21:58.426" v="11" actId="47"/>
        <pc:sldMkLst>
          <pc:docMk/>
          <pc:sldMk cId="341647487" sldId="2078"/>
        </pc:sldMkLst>
      </pc:sldChg>
      <pc:sldChg chg="addSp modSp add mod">
        <pc:chgData name="Aude Alario" userId="89ebcabbf4aa8d85" providerId="LiveId" clId="{B1B964C2-A07B-4735-B1D7-CAEB354ECB7D}" dt="2023-02-01T16:38:58.122" v="214" actId="6549"/>
        <pc:sldMkLst>
          <pc:docMk/>
          <pc:sldMk cId="1739074573" sldId="2078"/>
        </pc:sldMkLst>
        <pc:spChg chg="mod">
          <ac:chgData name="Aude Alario" userId="89ebcabbf4aa8d85" providerId="LiveId" clId="{B1B964C2-A07B-4735-B1D7-CAEB354ECB7D}" dt="2023-02-01T16:38:58.122" v="214" actId="6549"/>
          <ac:spMkLst>
            <pc:docMk/>
            <pc:sldMk cId="1739074573" sldId="2078"/>
            <ac:spMk id="2" creationId="{A73402FC-B3BA-CC1E-0DA6-7A1762B47207}"/>
          </ac:spMkLst>
        </pc:spChg>
        <pc:picChg chg="add mod">
          <ac:chgData name="Aude Alario" userId="89ebcabbf4aa8d85" providerId="LiveId" clId="{B1B964C2-A07B-4735-B1D7-CAEB354ECB7D}" dt="2023-02-01T16:38:46.073" v="209"/>
          <ac:picMkLst>
            <pc:docMk/>
            <pc:sldMk cId="1739074573" sldId="2078"/>
            <ac:picMk id="3" creationId="{32D8F31F-2047-9316-BF67-AF674FAD1E3A}"/>
          </ac:picMkLst>
        </pc:picChg>
      </pc:sldChg>
      <pc:sldChg chg="del">
        <pc:chgData name="Aude Alario" userId="89ebcabbf4aa8d85" providerId="LiveId" clId="{B1B964C2-A07B-4735-B1D7-CAEB354ECB7D}" dt="2023-01-31T10:21:58.957" v="12" actId="47"/>
        <pc:sldMkLst>
          <pc:docMk/>
          <pc:sldMk cId="1195655979" sldId="2079"/>
        </pc:sldMkLst>
      </pc:sldChg>
      <pc:sldChg chg="add del">
        <pc:chgData name="Aude Alario" userId="89ebcabbf4aa8d85" providerId="LiveId" clId="{B1B964C2-A07B-4735-B1D7-CAEB354ECB7D}" dt="2023-02-01T16:38:47.356" v="210" actId="47"/>
        <pc:sldMkLst>
          <pc:docMk/>
          <pc:sldMk cId="2672022004" sldId="2079"/>
        </pc:sldMkLst>
      </pc:sldChg>
      <pc:sldChg chg="del">
        <pc:chgData name="Aude Alario" userId="89ebcabbf4aa8d85" providerId="LiveId" clId="{B1B964C2-A07B-4735-B1D7-CAEB354ECB7D}" dt="2023-01-31T10:22:01.087" v="13" actId="47"/>
        <pc:sldMkLst>
          <pc:docMk/>
          <pc:sldMk cId="2912360232" sldId="2080"/>
        </pc:sldMkLst>
      </pc:sldChg>
      <pc:sldChg chg="addSp modSp add">
        <pc:chgData name="Aude Alario" userId="89ebcabbf4aa8d85" providerId="LiveId" clId="{B1B964C2-A07B-4735-B1D7-CAEB354ECB7D}" dt="2023-02-01T16:38:40.923" v="207"/>
        <pc:sldMkLst>
          <pc:docMk/>
          <pc:sldMk cId="3747263371" sldId="2080"/>
        </pc:sldMkLst>
        <pc:picChg chg="add mod">
          <ac:chgData name="Aude Alario" userId="89ebcabbf4aa8d85" providerId="LiveId" clId="{B1B964C2-A07B-4735-B1D7-CAEB354ECB7D}" dt="2023-02-01T16:38:40.923" v="207"/>
          <ac:picMkLst>
            <pc:docMk/>
            <pc:sldMk cId="3747263371" sldId="2080"/>
            <ac:picMk id="3" creationId="{1A4808D2-E29A-8B82-0ABB-798768AC7723}"/>
          </ac:picMkLst>
        </pc:picChg>
      </pc:sldChg>
      <pc:sldChg chg="del">
        <pc:chgData name="Aude Alario" userId="89ebcabbf4aa8d85" providerId="LiveId" clId="{B1B964C2-A07B-4735-B1D7-CAEB354ECB7D}" dt="2023-01-31T10:22:01.280" v="14" actId="47"/>
        <pc:sldMkLst>
          <pc:docMk/>
          <pc:sldMk cId="2152698325" sldId="2081"/>
        </pc:sldMkLst>
      </pc:sldChg>
      <pc:sldChg chg="addSp modSp add mod">
        <pc:chgData name="Aude Alario" userId="89ebcabbf4aa8d85" providerId="LiveId" clId="{B1B964C2-A07B-4735-B1D7-CAEB354ECB7D}" dt="2023-01-31T10:33:10.438" v="190" actId="6549"/>
        <pc:sldMkLst>
          <pc:docMk/>
          <pc:sldMk cId="2868951601" sldId="2081"/>
        </pc:sldMkLst>
        <pc:spChg chg="mod">
          <ac:chgData name="Aude Alario" userId="89ebcabbf4aa8d85" providerId="LiveId" clId="{B1B964C2-A07B-4735-B1D7-CAEB354ECB7D}" dt="2023-01-31T10:28:41.260" v="164" actId="20577"/>
          <ac:spMkLst>
            <pc:docMk/>
            <pc:sldMk cId="2868951601" sldId="2081"/>
            <ac:spMk id="2" creationId="{A73402FC-B3BA-CC1E-0DA6-7A1762B47207}"/>
          </ac:spMkLst>
        </pc:spChg>
        <pc:spChg chg="add mod">
          <ac:chgData name="Aude Alario" userId="89ebcabbf4aa8d85" providerId="LiveId" clId="{B1B964C2-A07B-4735-B1D7-CAEB354ECB7D}" dt="2023-01-31T10:33:10.438" v="190" actId="6549"/>
          <ac:spMkLst>
            <pc:docMk/>
            <pc:sldMk cId="2868951601" sldId="2081"/>
            <ac:spMk id="3" creationId="{215E6653-D32F-0CE4-9478-3A475C66D10C}"/>
          </ac:spMkLst>
        </pc:spChg>
      </pc:sldChg>
      <pc:sldChg chg="del">
        <pc:chgData name="Aude Alario" userId="89ebcabbf4aa8d85" providerId="LiveId" clId="{B1B964C2-A07B-4735-B1D7-CAEB354ECB7D}" dt="2023-01-31T10:22:01.898" v="16" actId="47"/>
        <pc:sldMkLst>
          <pc:docMk/>
          <pc:sldMk cId="74688578" sldId="2082"/>
        </pc:sldMkLst>
      </pc:sldChg>
      <pc:sldChg chg="modSp add mod">
        <pc:chgData name="Aude Alario" userId="89ebcabbf4aa8d85" providerId="LiveId" clId="{B1B964C2-A07B-4735-B1D7-CAEB354ECB7D}" dt="2023-02-01T16:41:40.380" v="225" actId="20577"/>
        <pc:sldMkLst>
          <pc:docMk/>
          <pc:sldMk cId="1609453204" sldId="2082"/>
        </pc:sldMkLst>
        <pc:spChg chg="mod">
          <ac:chgData name="Aude Alario" userId="89ebcabbf4aa8d85" providerId="LiveId" clId="{B1B964C2-A07B-4735-B1D7-CAEB354ECB7D}" dt="2023-02-01T16:41:40.380" v="225" actId="20577"/>
          <ac:spMkLst>
            <pc:docMk/>
            <pc:sldMk cId="1609453204" sldId="2082"/>
            <ac:spMk id="4" creationId="{3C825AB2-F026-4BEC-A97B-5ECF59442FCD}"/>
          </ac:spMkLst>
        </pc:spChg>
      </pc:sldChg>
      <pc:sldChg chg="addSp delSp add mod">
        <pc:chgData name="Aude Alario" userId="89ebcabbf4aa8d85" providerId="LiveId" clId="{B1B964C2-A07B-4735-B1D7-CAEB354ECB7D}" dt="2023-02-01T16:42:06.262" v="230" actId="22"/>
        <pc:sldMkLst>
          <pc:docMk/>
          <pc:sldMk cId="2320426942" sldId="2083"/>
        </pc:sldMkLst>
        <pc:spChg chg="del">
          <ac:chgData name="Aude Alario" userId="89ebcabbf4aa8d85" providerId="LiveId" clId="{B1B964C2-A07B-4735-B1D7-CAEB354ECB7D}" dt="2023-02-01T16:41:47.106" v="228" actId="478"/>
          <ac:spMkLst>
            <pc:docMk/>
            <pc:sldMk cId="2320426942" sldId="2083"/>
            <ac:spMk id="2" creationId="{A73402FC-B3BA-CC1E-0DA6-7A1762B47207}"/>
          </ac:spMkLst>
        </pc:spChg>
        <pc:picChg chg="del">
          <ac:chgData name="Aude Alario" userId="89ebcabbf4aa8d85" providerId="LiveId" clId="{B1B964C2-A07B-4735-B1D7-CAEB354ECB7D}" dt="2023-02-01T16:41:44.732" v="227" actId="478"/>
          <ac:picMkLst>
            <pc:docMk/>
            <pc:sldMk cId="2320426942" sldId="2083"/>
            <ac:picMk id="3" creationId="{1A4808D2-E29A-8B82-0ABB-798768AC7723}"/>
          </ac:picMkLst>
        </pc:picChg>
        <pc:picChg chg="add">
          <ac:chgData name="Aude Alario" userId="89ebcabbf4aa8d85" providerId="LiveId" clId="{B1B964C2-A07B-4735-B1D7-CAEB354ECB7D}" dt="2023-02-01T16:42:06.262" v="230" actId="22"/>
          <ac:picMkLst>
            <pc:docMk/>
            <pc:sldMk cId="2320426942" sldId="2083"/>
            <ac:picMk id="6" creationId="{70B1C982-DDBF-48EE-51BC-BBBA23C51028}"/>
          </ac:picMkLst>
        </pc:picChg>
      </pc:sldChg>
      <pc:sldChg chg="del">
        <pc:chgData name="Aude Alario" userId="89ebcabbf4aa8d85" providerId="LiveId" clId="{B1B964C2-A07B-4735-B1D7-CAEB354ECB7D}" dt="2023-01-31T10:22:27.328" v="31" actId="47"/>
        <pc:sldMkLst>
          <pc:docMk/>
          <pc:sldMk cId="3015144695" sldId="2083"/>
        </pc:sldMkLst>
      </pc:sldChg>
      <pc:sldChg chg="del">
        <pc:chgData name="Aude Alario" userId="89ebcabbf4aa8d85" providerId="LiveId" clId="{B1B964C2-A07B-4735-B1D7-CAEB354ECB7D}" dt="2023-01-31T10:22:05.997" v="22" actId="47"/>
        <pc:sldMkLst>
          <pc:docMk/>
          <pc:sldMk cId="869489586" sldId="2084"/>
        </pc:sldMkLst>
      </pc:sldChg>
      <pc:sldChg chg="addSp add mod">
        <pc:chgData name="Aude Alario" userId="89ebcabbf4aa8d85" providerId="LiveId" clId="{B1B964C2-A07B-4735-B1D7-CAEB354ECB7D}" dt="2023-02-01T16:42:37.227" v="231" actId="22"/>
        <pc:sldMkLst>
          <pc:docMk/>
          <pc:sldMk cId="1058401277" sldId="2084"/>
        </pc:sldMkLst>
        <pc:picChg chg="add">
          <ac:chgData name="Aude Alario" userId="89ebcabbf4aa8d85" providerId="LiveId" clId="{B1B964C2-A07B-4735-B1D7-CAEB354ECB7D}" dt="2023-02-01T16:42:37.227" v="231" actId="22"/>
          <ac:picMkLst>
            <pc:docMk/>
            <pc:sldMk cId="1058401277" sldId="2084"/>
            <ac:picMk id="3" creationId="{D3D342F9-8FA0-40D9-A6B7-F7635B3C84F7}"/>
          </ac:picMkLst>
        </pc:picChg>
      </pc:sldChg>
      <pc:sldChg chg="del">
        <pc:chgData name="Aude Alario" userId="89ebcabbf4aa8d85" providerId="LiveId" clId="{B1B964C2-A07B-4735-B1D7-CAEB354ECB7D}" dt="2023-01-31T10:22:35.320" v="53" actId="47"/>
        <pc:sldMkLst>
          <pc:docMk/>
          <pc:sldMk cId="468218105" sldId="2085"/>
        </pc:sldMkLst>
      </pc:sldChg>
      <pc:sldChg chg="del">
        <pc:chgData name="Aude Alario" userId="89ebcabbf4aa8d85" providerId="LiveId" clId="{B1B964C2-A07B-4735-B1D7-CAEB354ECB7D}" dt="2023-01-31T10:22:30.808" v="44" actId="47"/>
        <pc:sldMkLst>
          <pc:docMk/>
          <pc:sldMk cId="3675979296" sldId="2086"/>
        </pc:sldMkLst>
      </pc:sldChg>
      <pc:sldChg chg="del">
        <pc:chgData name="Aude Alario" userId="89ebcabbf4aa8d85" providerId="LiveId" clId="{B1B964C2-A07B-4735-B1D7-CAEB354ECB7D}" dt="2023-01-31T10:22:37.133" v="55" actId="47"/>
        <pc:sldMkLst>
          <pc:docMk/>
          <pc:sldMk cId="1016353505" sldId="2087"/>
        </pc:sldMkLst>
      </pc:sldChg>
      <pc:sldChg chg="del">
        <pc:chgData name="Aude Alario" userId="89ebcabbf4aa8d85" providerId="LiveId" clId="{B1B964C2-A07B-4735-B1D7-CAEB354ECB7D}" dt="2023-01-31T10:22:37.821" v="56" actId="47"/>
        <pc:sldMkLst>
          <pc:docMk/>
          <pc:sldMk cId="376017431" sldId="2088"/>
        </pc:sldMkLst>
      </pc:sldChg>
      <pc:sldChg chg="del">
        <pc:chgData name="Aude Alario" userId="89ebcabbf4aa8d85" providerId="LiveId" clId="{B1B964C2-A07B-4735-B1D7-CAEB354ECB7D}" dt="2023-01-31T10:22:38.125" v="58" actId="47"/>
        <pc:sldMkLst>
          <pc:docMk/>
          <pc:sldMk cId="22054587" sldId="2090"/>
        </pc:sldMkLst>
      </pc:sldChg>
      <pc:sldChg chg="del">
        <pc:chgData name="Aude Alario" userId="89ebcabbf4aa8d85" providerId="LiveId" clId="{B1B964C2-A07B-4735-B1D7-CAEB354ECB7D}" dt="2023-01-31T10:22:36.430" v="54" actId="47"/>
        <pc:sldMkLst>
          <pc:docMk/>
          <pc:sldMk cId="2262093355" sldId="2091"/>
        </pc:sldMkLst>
      </pc:sldChg>
      <pc:sldChg chg="del">
        <pc:chgData name="Aude Alario" userId="89ebcabbf4aa8d85" providerId="LiveId" clId="{B1B964C2-A07B-4735-B1D7-CAEB354ECB7D}" dt="2023-01-31T10:22:30.981" v="45" actId="47"/>
        <pc:sldMkLst>
          <pc:docMk/>
          <pc:sldMk cId="1987683674" sldId="2092"/>
        </pc:sldMkLst>
      </pc:sldChg>
      <pc:sldChg chg="del">
        <pc:chgData name="Aude Alario" userId="89ebcabbf4aa8d85" providerId="LiveId" clId="{B1B964C2-A07B-4735-B1D7-CAEB354ECB7D}" dt="2023-01-31T10:22:38.108" v="57" actId="47"/>
        <pc:sldMkLst>
          <pc:docMk/>
          <pc:sldMk cId="587106656" sldId="2093"/>
        </pc:sldMkLst>
      </pc:sldChg>
      <pc:sldChg chg="del">
        <pc:chgData name="Aude Alario" userId="89ebcabbf4aa8d85" providerId="LiveId" clId="{B1B964C2-A07B-4735-B1D7-CAEB354ECB7D}" dt="2023-01-31T10:22:38.139" v="59" actId="47"/>
        <pc:sldMkLst>
          <pc:docMk/>
          <pc:sldMk cId="1954984383" sldId="2096"/>
        </pc:sldMkLst>
      </pc:sldChg>
      <pc:sldChg chg="del">
        <pc:chgData name="Aude Alario" userId="89ebcabbf4aa8d85" providerId="LiveId" clId="{B1B964C2-A07B-4735-B1D7-CAEB354ECB7D}" dt="2023-01-31T10:22:38.153" v="60" actId="47"/>
        <pc:sldMkLst>
          <pc:docMk/>
          <pc:sldMk cId="966116934" sldId="2097"/>
        </pc:sldMkLst>
      </pc:sldChg>
      <pc:sldChg chg="del">
        <pc:chgData name="Aude Alario" userId="89ebcabbf4aa8d85" providerId="LiveId" clId="{B1B964C2-A07B-4735-B1D7-CAEB354ECB7D}" dt="2023-01-31T10:22:38.861" v="61" actId="47"/>
        <pc:sldMkLst>
          <pc:docMk/>
          <pc:sldMk cId="561957016" sldId="2098"/>
        </pc:sldMkLst>
      </pc:sldChg>
      <pc:sldChg chg="del">
        <pc:chgData name="Aude Alario" userId="89ebcabbf4aa8d85" providerId="LiveId" clId="{B1B964C2-A07B-4735-B1D7-CAEB354ECB7D}" dt="2023-01-31T10:22:34.474" v="51" actId="47"/>
        <pc:sldMkLst>
          <pc:docMk/>
          <pc:sldMk cId="3842667077" sldId="2099"/>
        </pc:sldMkLst>
      </pc:sldChg>
      <pc:sldChg chg="del">
        <pc:chgData name="Aude Alario" userId="89ebcabbf4aa8d85" providerId="LiveId" clId="{B1B964C2-A07B-4735-B1D7-CAEB354ECB7D}" dt="2023-01-31T10:22:39.716" v="63" actId="47"/>
        <pc:sldMkLst>
          <pc:docMk/>
          <pc:sldMk cId="3952418289" sldId="2100"/>
        </pc:sldMkLst>
      </pc:sldChg>
      <pc:sldChg chg="del">
        <pc:chgData name="Aude Alario" userId="89ebcabbf4aa8d85" providerId="LiveId" clId="{B1B964C2-A07B-4735-B1D7-CAEB354ECB7D}" dt="2023-01-31T10:22:40.592" v="65" actId="47"/>
        <pc:sldMkLst>
          <pc:docMk/>
          <pc:sldMk cId="4189166198" sldId="2101"/>
        </pc:sldMkLst>
      </pc:sldChg>
      <pc:sldChg chg="del">
        <pc:chgData name="Aude Alario" userId="89ebcabbf4aa8d85" providerId="LiveId" clId="{B1B964C2-A07B-4735-B1D7-CAEB354ECB7D}" dt="2023-01-31T10:22:39.990" v="64" actId="47"/>
        <pc:sldMkLst>
          <pc:docMk/>
          <pc:sldMk cId="3294804338" sldId="2105"/>
        </pc:sldMkLst>
      </pc:sldChg>
      <pc:sldChg chg="del">
        <pc:chgData name="Aude Alario" userId="89ebcabbf4aa8d85" providerId="LiveId" clId="{B1B964C2-A07B-4735-B1D7-CAEB354ECB7D}" dt="2023-01-31T10:22:39.345" v="62" actId="47"/>
        <pc:sldMkLst>
          <pc:docMk/>
          <pc:sldMk cId="646519913" sldId="2106"/>
        </pc:sldMkLst>
      </pc:sldChg>
      <pc:sldChg chg="del">
        <pc:chgData name="Aude Alario" userId="89ebcabbf4aa8d85" providerId="LiveId" clId="{B1B964C2-A07B-4735-B1D7-CAEB354ECB7D}" dt="2023-01-31T10:22:35.295" v="52" actId="47"/>
        <pc:sldMkLst>
          <pc:docMk/>
          <pc:sldMk cId="4233063812" sldId="2107"/>
        </pc:sldMkLst>
      </pc:sldChg>
      <pc:sldChg chg="del">
        <pc:chgData name="Aude Alario" userId="89ebcabbf4aa8d85" providerId="LiveId" clId="{B1B964C2-A07B-4735-B1D7-CAEB354ECB7D}" dt="2023-01-31T10:22:01.841" v="15" actId="47"/>
        <pc:sldMkLst>
          <pc:docMk/>
          <pc:sldMk cId="3031092197" sldId="2108"/>
        </pc:sldMkLst>
      </pc:sldChg>
      <pc:sldChg chg="del">
        <pc:chgData name="Aude Alario" userId="89ebcabbf4aa8d85" providerId="LiveId" clId="{B1B964C2-A07B-4735-B1D7-CAEB354ECB7D}" dt="2023-01-31T10:22:26.199" v="30" actId="47"/>
        <pc:sldMkLst>
          <pc:docMk/>
          <pc:sldMk cId="3604662709" sldId="2109"/>
        </pc:sldMkLst>
      </pc:sldChg>
      <pc:sldChg chg="del">
        <pc:chgData name="Aude Alario" userId="89ebcabbf4aa8d85" providerId="LiveId" clId="{B1B964C2-A07B-4735-B1D7-CAEB354ECB7D}" dt="2023-01-31T10:22:03.436" v="18" actId="47"/>
        <pc:sldMkLst>
          <pc:docMk/>
          <pc:sldMk cId="3138117368" sldId="2110"/>
        </pc:sldMkLst>
      </pc:sldChg>
      <pc:sldChg chg="del">
        <pc:chgData name="Aude Alario" userId="89ebcabbf4aa8d85" providerId="LiveId" clId="{B1B964C2-A07B-4735-B1D7-CAEB354ECB7D}" dt="2023-01-31T10:22:28.717" v="38" actId="47"/>
        <pc:sldMkLst>
          <pc:docMk/>
          <pc:sldMk cId="459123885" sldId="2111"/>
        </pc:sldMkLst>
      </pc:sldChg>
      <pc:sldChg chg="del">
        <pc:chgData name="Aude Alario" userId="89ebcabbf4aa8d85" providerId="LiveId" clId="{B1B964C2-A07B-4735-B1D7-CAEB354ECB7D}" dt="2023-01-31T10:22:28.575" v="36" actId="47"/>
        <pc:sldMkLst>
          <pc:docMk/>
          <pc:sldMk cId="2223295530" sldId="2112"/>
        </pc:sldMkLst>
      </pc:sldChg>
      <pc:sldChg chg="del">
        <pc:chgData name="Aude Alario" userId="89ebcabbf4aa8d85" providerId="LiveId" clId="{B1B964C2-A07B-4735-B1D7-CAEB354ECB7D}" dt="2023-01-31T10:22:06.036" v="23" actId="47"/>
        <pc:sldMkLst>
          <pc:docMk/>
          <pc:sldMk cId="511233041" sldId="2113"/>
        </pc:sldMkLst>
      </pc:sldChg>
      <pc:sldChg chg="del">
        <pc:chgData name="Aude Alario" userId="89ebcabbf4aa8d85" providerId="LiveId" clId="{B1B964C2-A07B-4735-B1D7-CAEB354ECB7D}" dt="2023-01-31T10:22:06.073" v="24" actId="47"/>
        <pc:sldMkLst>
          <pc:docMk/>
          <pc:sldMk cId="819870669" sldId="2114"/>
        </pc:sldMkLst>
      </pc:sldChg>
      <pc:sldChg chg="del">
        <pc:chgData name="Aude Alario" userId="89ebcabbf4aa8d85" providerId="LiveId" clId="{B1B964C2-A07B-4735-B1D7-CAEB354ECB7D}" dt="2023-01-31T10:22:04.771" v="21" actId="47"/>
        <pc:sldMkLst>
          <pc:docMk/>
          <pc:sldMk cId="3671175005" sldId="2116"/>
        </pc:sldMkLst>
      </pc:sldChg>
      <pc:sldChg chg="del">
        <pc:chgData name="Aude Alario" userId="89ebcabbf4aa8d85" providerId="LiveId" clId="{B1B964C2-A07B-4735-B1D7-CAEB354ECB7D}" dt="2023-01-31T10:22:04.373" v="20" actId="47"/>
        <pc:sldMkLst>
          <pc:docMk/>
          <pc:sldMk cId="676050828" sldId="2117"/>
        </pc:sldMkLst>
      </pc:sldChg>
      <pc:sldChg chg="del">
        <pc:chgData name="Aude Alario" userId="89ebcabbf4aa8d85" providerId="LiveId" clId="{B1B964C2-A07B-4735-B1D7-CAEB354ECB7D}" dt="2023-01-31T10:22:03.968" v="19" actId="47"/>
        <pc:sldMkLst>
          <pc:docMk/>
          <pc:sldMk cId="1596354760" sldId="2118"/>
        </pc:sldMkLst>
      </pc:sldChg>
      <pc:sldChg chg="del">
        <pc:chgData name="Aude Alario" userId="89ebcabbf4aa8d85" providerId="LiveId" clId="{B1B964C2-A07B-4735-B1D7-CAEB354ECB7D}" dt="2023-01-31T10:22:22.339" v="28" actId="47"/>
        <pc:sldMkLst>
          <pc:docMk/>
          <pc:sldMk cId="3582989282" sldId="2119"/>
        </pc:sldMkLst>
      </pc:sldChg>
      <pc:sldChg chg="del">
        <pc:chgData name="Aude Alario" userId="89ebcabbf4aa8d85" providerId="LiveId" clId="{B1B964C2-A07B-4735-B1D7-CAEB354ECB7D}" dt="2023-01-31T10:22:22.177" v="27" actId="47"/>
        <pc:sldMkLst>
          <pc:docMk/>
          <pc:sldMk cId="2391967597" sldId="2120"/>
        </pc:sldMkLst>
      </pc:sldChg>
      <pc:sldChg chg="del">
        <pc:chgData name="Aude Alario" userId="89ebcabbf4aa8d85" providerId="LiveId" clId="{B1B964C2-A07B-4735-B1D7-CAEB354ECB7D}" dt="2023-01-31T10:22:07.105" v="25" actId="47"/>
        <pc:sldMkLst>
          <pc:docMk/>
          <pc:sldMk cId="1379198132" sldId="2121"/>
        </pc:sldMkLst>
      </pc:sldChg>
      <pc:sldChg chg="del">
        <pc:chgData name="Aude Alario" userId="89ebcabbf4aa8d85" providerId="LiveId" clId="{B1B964C2-A07B-4735-B1D7-CAEB354ECB7D}" dt="2023-01-31T10:22:22.028" v="26" actId="47"/>
        <pc:sldMkLst>
          <pc:docMk/>
          <pc:sldMk cId="2723131007" sldId="2122"/>
        </pc:sldMkLst>
      </pc:sldChg>
      <pc:sldChg chg="del">
        <pc:chgData name="Aude Alario" userId="89ebcabbf4aa8d85" providerId="LiveId" clId="{B1B964C2-A07B-4735-B1D7-CAEB354ECB7D}" dt="2023-01-31T10:22:22.486" v="29" actId="47"/>
        <pc:sldMkLst>
          <pc:docMk/>
          <pc:sldMk cId="3011920483" sldId="2123"/>
        </pc:sldMkLst>
      </pc:sldChg>
      <pc:sldChg chg="del">
        <pc:chgData name="Aude Alario" userId="89ebcabbf4aa8d85" providerId="LiveId" clId="{B1B964C2-A07B-4735-B1D7-CAEB354ECB7D}" dt="2023-01-31T10:22:28.645" v="37" actId="47"/>
        <pc:sldMkLst>
          <pc:docMk/>
          <pc:sldMk cId="3290675963" sldId="2124"/>
        </pc:sldMkLst>
      </pc:sldChg>
      <pc:sldChg chg="del">
        <pc:chgData name="Aude Alario" userId="89ebcabbf4aa8d85" providerId="LiveId" clId="{B1B964C2-A07B-4735-B1D7-CAEB354ECB7D}" dt="2023-01-31T10:22:27.734" v="32" actId="47"/>
        <pc:sldMkLst>
          <pc:docMk/>
          <pc:sldMk cId="1840346723" sldId="2125"/>
        </pc:sldMkLst>
      </pc:sldChg>
      <pc:sldChg chg="del">
        <pc:chgData name="Aude Alario" userId="89ebcabbf4aa8d85" providerId="LiveId" clId="{B1B964C2-A07B-4735-B1D7-CAEB354ECB7D}" dt="2023-01-31T10:22:27.962" v="35" actId="47"/>
        <pc:sldMkLst>
          <pc:docMk/>
          <pc:sldMk cId="139730493" sldId="2126"/>
        </pc:sldMkLst>
      </pc:sldChg>
      <pc:sldChg chg="del">
        <pc:chgData name="Aude Alario" userId="89ebcabbf4aa8d85" providerId="LiveId" clId="{B1B964C2-A07B-4735-B1D7-CAEB354ECB7D}" dt="2023-01-31T10:22:27.792" v="33" actId="47"/>
        <pc:sldMkLst>
          <pc:docMk/>
          <pc:sldMk cId="3586928416" sldId="2127"/>
        </pc:sldMkLst>
      </pc:sldChg>
      <pc:sldChg chg="del">
        <pc:chgData name="Aude Alario" userId="89ebcabbf4aa8d85" providerId="LiveId" clId="{B1B964C2-A07B-4735-B1D7-CAEB354ECB7D}" dt="2023-01-31T10:22:27.852" v="34" actId="47"/>
        <pc:sldMkLst>
          <pc:docMk/>
          <pc:sldMk cId="2146598707" sldId="2128"/>
        </pc:sldMkLst>
      </pc:sldChg>
      <pc:sldChg chg="del">
        <pc:chgData name="Aude Alario" userId="89ebcabbf4aa8d85" providerId="LiveId" clId="{B1B964C2-A07B-4735-B1D7-CAEB354ECB7D}" dt="2023-01-31T10:21:57.958" v="10" actId="47"/>
        <pc:sldMkLst>
          <pc:docMk/>
          <pc:sldMk cId="956200791" sldId="2129"/>
        </pc:sldMkLst>
      </pc:sldChg>
    </pc:docChg>
  </pc:docChgLst>
  <pc:docChgLst>
    <pc:chgData name="Aude Alario" userId="89ebcabbf4aa8d85" providerId="LiveId" clId="{8CFE3BEA-5597-4C17-824B-051C33F018BF}"/>
    <pc:docChg chg="undo custSel addSld delSld modSld sldOrd">
      <pc:chgData name="Aude Alario" userId="89ebcabbf4aa8d85" providerId="LiveId" clId="{8CFE3BEA-5597-4C17-824B-051C33F018BF}" dt="2023-01-12T09:10:55.249" v="160" actId="20577"/>
      <pc:docMkLst>
        <pc:docMk/>
      </pc:docMkLst>
      <pc:sldChg chg="modSp mod">
        <pc:chgData name="Aude Alario" userId="89ebcabbf4aa8d85" providerId="LiveId" clId="{8CFE3BEA-5597-4C17-824B-051C33F018BF}" dt="2023-01-12T09:10:55.249" v="160" actId="20577"/>
        <pc:sldMkLst>
          <pc:docMk/>
          <pc:sldMk cId="2881246583" sldId="2076"/>
        </pc:sldMkLst>
        <pc:spChg chg="mod">
          <ac:chgData name="Aude Alario" userId="89ebcabbf4aa8d85" providerId="LiveId" clId="{8CFE3BEA-5597-4C17-824B-051C33F018BF}" dt="2023-01-12T09:10:55.249" v="160" actId="20577"/>
          <ac:spMkLst>
            <pc:docMk/>
            <pc:sldMk cId="2881246583" sldId="2076"/>
            <ac:spMk id="4" creationId="{3C825AB2-F026-4BEC-A97B-5ECF59442FCD}"/>
          </ac:spMkLst>
        </pc:spChg>
      </pc:sldChg>
      <pc:sldChg chg="ord">
        <pc:chgData name="Aude Alario" userId="89ebcabbf4aa8d85" providerId="LiveId" clId="{8CFE3BEA-5597-4C17-824B-051C33F018BF}" dt="2023-01-12T08:59:19.314" v="18"/>
        <pc:sldMkLst>
          <pc:docMk/>
          <pc:sldMk cId="3015144695" sldId="2083"/>
        </pc:sldMkLst>
      </pc:sldChg>
      <pc:sldChg chg="ord">
        <pc:chgData name="Aude Alario" userId="89ebcabbf4aa8d85" providerId="LiveId" clId="{8CFE3BEA-5597-4C17-824B-051C33F018BF}" dt="2023-01-12T09:09:10.579" v="112"/>
        <pc:sldMkLst>
          <pc:docMk/>
          <pc:sldMk cId="1016353505" sldId="2087"/>
        </pc:sldMkLst>
      </pc:sldChg>
      <pc:sldChg chg="ord">
        <pc:chgData name="Aude Alario" userId="89ebcabbf4aa8d85" providerId="LiveId" clId="{8CFE3BEA-5597-4C17-824B-051C33F018BF}" dt="2023-01-12T09:09:38.406" v="116"/>
        <pc:sldMkLst>
          <pc:docMk/>
          <pc:sldMk cId="376017431" sldId="2088"/>
        </pc:sldMkLst>
      </pc:sldChg>
      <pc:sldChg chg="ord">
        <pc:chgData name="Aude Alario" userId="89ebcabbf4aa8d85" providerId="LiveId" clId="{8CFE3BEA-5597-4C17-824B-051C33F018BF}" dt="2023-01-12T09:09:38.406" v="116"/>
        <pc:sldMkLst>
          <pc:docMk/>
          <pc:sldMk cId="22054587" sldId="2090"/>
        </pc:sldMkLst>
      </pc:sldChg>
      <pc:sldChg chg="ord">
        <pc:chgData name="Aude Alario" userId="89ebcabbf4aa8d85" providerId="LiveId" clId="{8CFE3BEA-5597-4C17-824B-051C33F018BF}" dt="2023-01-12T09:08:48.561" v="110"/>
        <pc:sldMkLst>
          <pc:docMk/>
          <pc:sldMk cId="2262093355" sldId="2091"/>
        </pc:sldMkLst>
      </pc:sldChg>
      <pc:sldChg chg="ord">
        <pc:chgData name="Aude Alario" userId="89ebcabbf4aa8d85" providerId="LiveId" clId="{8CFE3BEA-5597-4C17-824B-051C33F018BF}" dt="2023-01-12T09:09:38.406" v="116"/>
        <pc:sldMkLst>
          <pc:docMk/>
          <pc:sldMk cId="587106656" sldId="2093"/>
        </pc:sldMkLst>
      </pc:sldChg>
      <pc:sldChg chg="ord">
        <pc:chgData name="Aude Alario" userId="89ebcabbf4aa8d85" providerId="LiveId" clId="{8CFE3BEA-5597-4C17-824B-051C33F018BF}" dt="2023-01-12T09:05:47.244" v="97"/>
        <pc:sldMkLst>
          <pc:docMk/>
          <pc:sldMk cId="2223295530" sldId="2112"/>
        </pc:sldMkLst>
      </pc:sldChg>
      <pc:sldChg chg="addSp delSp modSp add del mod ord">
        <pc:chgData name="Aude Alario" userId="89ebcabbf4aa8d85" providerId="LiveId" clId="{8CFE3BEA-5597-4C17-824B-051C33F018BF}" dt="2023-01-12T09:04:46.250" v="77"/>
        <pc:sldMkLst>
          <pc:docMk/>
          <pc:sldMk cId="819870669" sldId="2114"/>
        </pc:sldMkLst>
        <pc:picChg chg="add mod">
          <ac:chgData name="Aude Alario" userId="89ebcabbf4aa8d85" providerId="LiveId" clId="{8CFE3BEA-5597-4C17-824B-051C33F018BF}" dt="2023-01-12T08:58:32.609" v="4"/>
          <ac:picMkLst>
            <pc:docMk/>
            <pc:sldMk cId="819870669" sldId="2114"/>
            <ac:picMk id="3" creationId="{FE7A26F4-56F9-22A3-4C15-2548E1CE4509}"/>
          </ac:picMkLst>
        </pc:picChg>
        <pc:picChg chg="del">
          <ac:chgData name="Aude Alario" userId="89ebcabbf4aa8d85" providerId="LiveId" clId="{8CFE3BEA-5597-4C17-824B-051C33F018BF}" dt="2023-01-12T08:58:30.896" v="3" actId="478"/>
          <ac:picMkLst>
            <pc:docMk/>
            <pc:sldMk cId="819870669" sldId="2114"/>
            <ac:picMk id="21" creationId="{318545D5-D0D6-0835-93E3-734E6848CF0B}"/>
          </ac:picMkLst>
        </pc:picChg>
      </pc:sldChg>
      <pc:sldChg chg="addSp delSp modSp add del mod ord">
        <pc:chgData name="Aude Alario" userId="89ebcabbf4aa8d85" providerId="LiveId" clId="{8CFE3BEA-5597-4C17-824B-051C33F018BF}" dt="2023-01-12T09:05:18.034" v="83" actId="47"/>
        <pc:sldMkLst>
          <pc:docMk/>
          <pc:sldMk cId="3644108069" sldId="2115"/>
        </pc:sldMkLst>
        <pc:picChg chg="del">
          <ac:chgData name="Aude Alario" userId="89ebcabbf4aa8d85" providerId="LiveId" clId="{8CFE3BEA-5597-4C17-824B-051C33F018BF}" dt="2023-01-12T08:58:43.585" v="6" actId="478"/>
          <ac:picMkLst>
            <pc:docMk/>
            <pc:sldMk cId="3644108069" sldId="2115"/>
            <ac:picMk id="3" creationId="{FE7A26F4-56F9-22A3-4C15-2548E1CE4509}"/>
          </ac:picMkLst>
        </pc:picChg>
        <pc:picChg chg="add del mod">
          <ac:chgData name="Aude Alario" userId="89ebcabbf4aa8d85" providerId="LiveId" clId="{8CFE3BEA-5597-4C17-824B-051C33F018BF}" dt="2023-01-12T09:05:08.578" v="81" actId="21"/>
          <ac:picMkLst>
            <pc:docMk/>
            <pc:sldMk cId="3644108069" sldId="2115"/>
            <ac:picMk id="4" creationId="{6A627B7B-1904-14E3-048C-A046B36653DE}"/>
          </ac:picMkLst>
        </pc:picChg>
      </pc:sldChg>
      <pc:sldChg chg="addSp modSp add del ord">
        <pc:chgData name="Aude Alario" userId="89ebcabbf4aa8d85" providerId="LiveId" clId="{8CFE3BEA-5597-4C17-824B-051C33F018BF}" dt="2023-01-12T08:59:04.125" v="14" actId="47"/>
        <pc:sldMkLst>
          <pc:docMk/>
          <pc:sldMk cId="409075051" sldId="2116"/>
        </pc:sldMkLst>
        <pc:picChg chg="add mod">
          <ac:chgData name="Aude Alario" userId="89ebcabbf4aa8d85" providerId="LiveId" clId="{8CFE3BEA-5597-4C17-824B-051C33F018BF}" dt="2023-01-12T08:58:49.110" v="8"/>
          <ac:picMkLst>
            <pc:docMk/>
            <pc:sldMk cId="409075051" sldId="2116"/>
            <ac:picMk id="3" creationId="{361E578F-8A81-68F9-7C44-910F13EAA8B6}"/>
          </ac:picMkLst>
        </pc:picChg>
      </pc:sldChg>
      <pc:sldChg chg="addSp delSp modSp add del mod">
        <pc:chgData name="Aude Alario" userId="89ebcabbf4aa8d85" providerId="LiveId" clId="{8CFE3BEA-5597-4C17-824B-051C33F018BF}" dt="2023-01-12T09:00:46.703" v="25" actId="47"/>
        <pc:sldMkLst>
          <pc:docMk/>
          <pc:sldMk cId="1387620180" sldId="2116"/>
        </pc:sldMkLst>
        <pc:picChg chg="del">
          <ac:chgData name="Aude Alario" userId="89ebcabbf4aa8d85" providerId="LiveId" clId="{8CFE3BEA-5597-4C17-824B-051C33F018BF}" dt="2023-01-12T09:00:29.119" v="23" actId="478"/>
          <ac:picMkLst>
            <pc:docMk/>
            <pc:sldMk cId="1387620180" sldId="2116"/>
            <ac:picMk id="3" creationId="{FE7A26F4-56F9-22A3-4C15-2548E1CE4509}"/>
          </ac:picMkLst>
        </pc:picChg>
        <pc:picChg chg="add mod">
          <ac:chgData name="Aude Alario" userId="89ebcabbf4aa8d85" providerId="LiveId" clId="{8CFE3BEA-5597-4C17-824B-051C33F018BF}" dt="2023-01-12T09:00:37.384" v="24"/>
          <ac:picMkLst>
            <pc:docMk/>
            <pc:sldMk cId="1387620180" sldId="2116"/>
            <ac:picMk id="4" creationId="{663E14A8-2C0D-5A7A-EAA0-743CA7616169}"/>
          </ac:picMkLst>
        </pc:picChg>
      </pc:sldChg>
      <pc:sldChg chg="delSp add del mod">
        <pc:chgData name="Aude Alario" userId="89ebcabbf4aa8d85" providerId="LiveId" clId="{8CFE3BEA-5597-4C17-824B-051C33F018BF}" dt="2023-01-12T09:00:15.262" v="21" actId="47"/>
        <pc:sldMkLst>
          <pc:docMk/>
          <pc:sldMk cId="1410602196" sldId="2116"/>
        </pc:sldMkLst>
        <pc:picChg chg="del">
          <ac:chgData name="Aude Alario" userId="89ebcabbf4aa8d85" providerId="LiveId" clId="{8CFE3BEA-5597-4C17-824B-051C33F018BF}" dt="2023-01-12T08:59:07.522" v="16" actId="478"/>
          <ac:picMkLst>
            <pc:docMk/>
            <pc:sldMk cId="1410602196" sldId="2116"/>
            <ac:picMk id="3" creationId="{FE7A26F4-56F9-22A3-4C15-2548E1CE4509}"/>
          </ac:picMkLst>
        </pc:picChg>
      </pc:sldChg>
      <pc:sldChg chg="addSp delSp modSp add mod ord">
        <pc:chgData name="Aude Alario" userId="89ebcabbf4aa8d85" providerId="LiveId" clId="{8CFE3BEA-5597-4C17-824B-051C33F018BF}" dt="2023-01-12T09:02:26.572" v="38"/>
        <pc:sldMkLst>
          <pc:docMk/>
          <pc:sldMk cId="3671175005" sldId="2116"/>
        </pc:sldMkLst>
        <pc:picChg chg="add mod">
          <ac:chgData name="Aude Alario" userId="89ebcabbf4aa8d85" providerId="LiveId" clId="{8CFE3BEA-5597-4C17-824B-051C33F018BF}" dt="2023-01-12T09:02:22.859" v="34"/>
          <ac:picMkLst>
            <pc:docMk/>
            <pc:sldMk cId="3671175005" sldId="2116"/>
            <ac:picMk id="3" creationId="{8C9D05BB-25F6-6644-6BD4-EF0FFDB12B66}"/>
          </ac:picMkLst>
        </pc:picChg>
        <pc:picChg chg="add del">
          <ac:chgData name="Aude Alario" userId="89ebcabbf4aa8d85" providerId="LiveId" clId="{8CFE3BEA-5597-4C17-824B-051C33F018BF}" dt="2023-01-12T09:02:03.320" v="29" actId="478"/>
          <ac:picMkLst>
            <pc:docMk/>
            <pc:sldMk cId="3671175005" sldId="2116"/>
            <ac:picMk id="21" creationId="{318545D5-D0D6-0835-93E3-734E6848CF0B}"/>
          </ac:picMkLst>
        </pc:picChg>
      </pc:sldChg>
      <pc:sldChg chg="addSp delSp modSp add mod ord">
        <pc:chgData name="Aude Alario" userId="89ebcabbf4aa8d85" providerId="LiveId" clId="{8CFE3BEA-5597-4C17-824B-051C33F018BF}" dt="2023-01-12T09:02:42.855" v="43"/>
        <pc:sldMkLst>
          <pc:docMk/>
          <pc:sldMk cId="676050828" sldId="2117"/>
        </pc:sldMkLst>
        <pc:picChg chg="add del mod">
          <ac:chgData name="Aude Alario" userId="89ebcabbf4aa8d85" providerId="LiveId" clId="{8CFE3BEA-5597-4C17-824B-051C33F018BF}" dt="2023-01-12T09:02:35.830" v="40" actId="478"/>
          <ac:picMkLst>
            <pc:docMk/>
            <pc:sldMk cId="676050828" sldId="2117"/>
            <ac:picMk id="3" creationId="{1430F75F-DCD8-86B0-C801-B80B58DE39E1}"/>
          </ac:picMkLst>
        </pc:picChg>
        <pc:picChg chg="add mod">
          <ac:chgData name="Aude Alario" userId="89ebcabbf4aa8d85" providerId="LiveId" clId="{8CFE3BEA-5597-4C17-824B-051C33F018BF}" dt="2023-01-12T09:02:40.401" v="41"/>
          <ac:picMkLst>
            <pc:docMk/>
            <pc:sldMk cId="676050828" sldId="2117"/>
            <ac:picMk id="6" creationId="{7C816918-4F2F-C9FA-BC1D-44B049DA3450}"/>
          </ac:picMkLst>
        </pc:picChg>
      </pc:sldChg>
      <pc:sldChg chg="addSp modSp add">
        <pc:chgData name="Aude Alario" userId="89ebcabbf4aa8d85" providerId="LiveId" clId="{8CFE3BEA-5597-4C17-824B-051C33F018BF}" dt="2023-01-12T09:02:49.369" v="44"/>
        <pc:sldMkLst>
          <pc:docMk/>
          <pc:sldMk cId="1596354760" sldId="2118"/>
        </pc:sldMkLst>
        <pc:picChg chg="add mod">
          <ac:chgData name="Aude Alario" userId="89ebcabbf4aa8d85" providerId="LiveId" clId="{8CFE3BEA-5597-4C17-824B-051C33F018BF}" dt="2023-01-12T09:02:49.369" v="44"/>
          <ac:picMkLst>
            <pc:docMk/>
            <pc:sldMk cId="1596354760" sldId="2118"/>
            <ac:picMk id="3" creationId="{2C9BDAE9-53BE-8369-E96C-2AFB9785A52C}"/>
          </ac:picMkLst>
        </pc:picChg>
      </pc:sldChg>
      <pc:sldChg chg="add del">
        <pc:chgData name="Aude Alario" userId="89ebcabbf4aa8d85" providerId="LiveId" clId="{8CFE3BEA-5597-4C17-824B-051C33F018BF}" dt="2023-01-12T09:02:54.194" v="45" actId="47"/>
        <pc:sldMkLst>
          <pc:docMk/>
          <pc:sldMk cId="2858608065" sldId="2119"/>
        </pc:sldMkLst>
      </pc:sldChg>
      <pc:sldChg chg="addSp delSp modSp add mod">
        <pc:chgData name="Aude Alario" userId="89ebcabbf4aa8d85" providerId="LiveId" clId="{8CFE3BEA-5597-4C17-824B-051C33F018BF}" dt="2023-01-12T09:03:30.527" v="56"/>
        <pc:sldMkLst>
          <pc:docMk/>
          <pc:sldMk cId="3582989282" sldId="2119"/>
        </pc:sldMkLst>
        <pc:picChg chg="add del mod">
          <ac:chgData name="Aude Alario" userId="89ebcabbf4aa8d85" providerId="LiveId" clId="{8CFE3BEA-5597-4C17-824B-051C33F018BF}" dt="2023-01-12T09:03:28.718" v="55" actId="478"/>
          <ac:picMkLst>
            <pc:docMk/>
            <pc:sldMk cId="3582989282" sldId="2119"/>
            <ac:picMk id="3" creationId="{24092306-36E5-B493-1419-BA1A7EC8F199}"/>
          </ac:picMkLst>
        </pc:picChg>
        <pc:picChg chg="add mod">
          <ac:chgData name="Aude Alario" userId="89ebcabbf4aa8d85" providerId="LiveId" clId="{8CFE3BEA-5597-4C17-824B-051C33F018BF}" dt="2023-01-12T09:03:30.527" v="56"/>
          <ac:picMkLst>
            <pc:docMk/>
            <pc:sldMk cId="3582989282" sldId="2119"/>
            <ac:picMk id="6" creationId="{BDC45F89-EDC4-2A71-D570-2B209AC69D94}"/>
          </ac:picMkLst>
        </pc:picChg>
        <pc:picChg chg="del">
          <ac:chgData name="Aude Alario" userId="89ebcabbf4aa8d85" providerId="LiveId" clId="{8CFE3BEA-5597-4C17-824B-051C33F018BF}" dt="2023-01-12T09:03:06.453" v="48" actId="478"/>
          <ac:picMkLst>
            <pc:docMk/>
            <pc:sldMk cId="3582989282" sldId="2119"/>
            <ac:picMk id="21" creationId="{318545D5-D0D6-0835-93E3-734E6848CF0B}"/>
          </ac:picMkLst>
        </pc:picChg>
      </pc:sldChg>
      <pc:sldChg chg="addSp modSp add ord">
        <pc:chgData name="Aude Alario" userId="89ebcabbf4aa8d85" providerId="LiveId" clId="{8CFE3BEA-5597-4C17-824B-051C33F018BF}" dt="2023-01-12T09:04:32.577" v="72"/>
        <pc:sldMkLst>
          <pc:docMk/>
          <pc:sldMk cId="2391967597" sldId="2120"/>
        </pc:sldMkLst>
        <pc:picChg chg="add mod">
          <ac:chgData name="Aude Alario" userId="89ebcabbf4aa8d85" providerId="LiveId" clId="{8CFE3BEA-5597-4C17-824B-051C33F018BF}" dt="2023-01-12T09:03:33.768" v="57"/>
          <ac:picMkLst>
            <pc:docMk/>
            <pc:sldMk cId="2391967597" sldId="2120"/>
            <ac:picMk id="3" creationId="{79EE830D-4C7F-AFA6-0096-9B2F574F31E3}"/>
          </ac:picMkLst>
        </pc:picChg>
      </pc:sldChg>
      <pc:sldChg chg="add del">
        <pc:chgData name="Aude Alario" userId="89ebcabbf4aa8d85" providerId="LiveId" clId="{8CFE3BEA-5597-4C17-824B-051C33F018BF}" dt="2023-01-12T09:02:55.435" v="46" actId="47"/>
        <pc:sldMkLst>
          <pc:docMk/>
          <pc:sldMk cId="4230686616" sldId="2120"/>
        </pc:sldMkLst>
      </pc:sldChg>
      <pc:sldChg chg="addSp modSp add ord">
        <pc:chgData name="Aude Alario" userId="89ebcabbf4aa8d85" providerId="LiveId" clId="{8CFE3BEA-5597-4C17-824B-051C33F018BF}" dt="2023-01-12T09:04:05.406" v="68"/>
        <pc:sldMkLst>
          <pc:docMk/>
          <pc:sldMk cId="1379198132" sldId="2121"/>
        </pc:sldMkLst>
        <pc:picChg chg="add mod">
          <ac:chgData name="Aude Alario" userId="89ebcabbf4aa8d85" providerId="LiveId" clId="{8CFE3BEA-5597-4C17-824B-051C33F018BF}" dt="2023-01-12T09:03:36.533" v="58"/>
          <ac:picMkLst>
            <pc:docMk/>
            <pc:sldMk cId="1379198132" sldId="2121"/>
            <ac:picMk id="3" creationId="{9F30D8AF-3190-5376-60C2-6476DEF0B599}"/>
          </ac:picMkLst>
        </pc:picChg>
      </pc:sldChg>
      <pc:sldChg chg="addSp modSp add mod ord">
        <pc:chgData name="Aude Alario" userId="89ebcabbf4aa8d85" providerId="LiveId" clId="{8CFE3BEA-5597-4C17-824B-051C33F018BF}" dt="2023-01-12T09:04:16.936" v="70"/>
        <pc:sldMkLst>
          <pc:docMk/>
          <pc:sldMk cId="2723131007" sldId="2122"/>
        </pc:sldMkLst>
        <pc:picChg chg="add mod">
          <ac:chgData name="Aude Alario" userId="89ebcabbf4aa8d85" providerId="LiveId" clId="{8CFE3BEA-5597-4C17-824B-051C33F018BF}" dt="2023-01-12T09:03:40.844" v="60" actId="27614"/>
          <ac:picMkLst>
            <pc:docMk/>
            <pc:sldMk cId="2723131007" sldId="2122"/>
            <ac:picMk id="3" creationId="{B4A0D519-74D9-8A40-E100-A34EC71B8484}"/>
          </ac:picMkLst>
        </pc:picChg>
      </pc:sldChg>
      <pc:sldChg chg="addSp delSp modSp add del mod">
        <pc:chgData name="Aude Alario" userId="89ebcabbf4aa8d85" providerId="LiveId" clId="{8CFE3BEA-5597-4C17-824B-051C33F018BF}" dt="2023-01-12T09:03:51.113" v="66" actId="47"/>
        <pc:sldMkLst>
          <pc:docMk/>
          <pc:sldMk cId="2619288369" sldId="2123"/>
        </pc:sldMkLst>
        <pc:picChg chg="add del mod">
          <ac:chgData name="Aude Alario" userId="89ebcabbf4aa8d85" providerId="LiveId" clId="{8CFE3BEA-5597-4C17-824B-051C33F018BF}" dt="2023-01-12T09:03:44.059" v="62" actId="478"/>
          <ac:picMkLst>
            <pc:docMk/>
            <pc:sldMk cId="2619288369" sldId="2123"/>
            <ac:picMk id="3" creationId="{FC69EA2A-6FBB-1F37-57C1-5404556435C6}"/>
          </ac:picMkLst>
        </pc:picChg>
        <pc:picChg chg="add del mod">
          <ac:chgData name="Aude Alario" userId="89ebcabbf4aa8d85" providerId="LiveId" clId="{8CFE3BEA-5597-4C17-824B-051C33F018BF}" dt="2023-01-12T09:03:47.416" v="64" actId="478"/>
          <ac:picMkLst>
            <pc:docMk/>
            <pc:sldMk cId="2619288369" sldId="2123"/>
            <ac:picMk id="6" creationId="{942FA75C-6082-8AC1-D36C-C8B3A1299B53}"/>
          </ac:picMkLst>
        </pc:picChg>
      </pc:sldChg>
      <pc:sldChg chg="addSp delSp modSp add mod">
        <pc:chgData name="Aude Alario" userId="89ebcabbf4aa8d85" providerId="LiveId" clId="{8CFE3BEA-5597-4C17-824B-051C33F018BF}" dt="2023-01-12T09:05:09.897" v="82"/>
        <pc:sldMkLst>
          <pc:docMk/>
          <pc:sldMk cId="3011920483" sldId="2123"/>
        </pc:sldMkLst>
        <pc:picChg chg="add del mod">
          <ac:chgData name="Aude Alario" userId="89ebcabbf4aa8d85" providerId="LiveId" clId="{8CFE3BEA-5597-4C17-824B-051C33F018BF}" dt="2023-01-12T09:05:02.535" v="80" actId="478"/>
          <ac:picMkLst>
            <pc:docMk/>
            <pc:sldMk cId="3011920483" sldId="2123"/>
            <ac:picMk id="3" creationId="{B21720D2-3AE0-57D8-655C-BD82124F9AA8}"/>
          </ac:picMkLst>
        </pc:picChg>
        <pc:picChg chg="add mod">
          <ac:chgData name="Aude Alario" userId="89ebcabbf4aa8d85" providerId="LiveId" clId="{8CFE3BEA-5597-4C17-824B-051C33F018BF}" dt="2023-01-12T09:05:09.897" v="82"/>
          <ac:picMkLst>
            <pc:docMk/>
            <pc:sldMk cId="3011920483" sldId="2123"/>
            <ac:picMk id="4" creationId="{63563EB4-11CF-43D4-DE8C-0E1ED41CCFC8}"/>
          </ac:picMkLst>
        </pc:picChg>
        <pc:picChg chg="del">
          <ac:chgData name="Aude Alario" userId="89ebcabbf4aa8d85" providerId="LiveId" clId="{8CFE3BEA-5597-4C17-824B-051C33F018BF}" dt="2023-01-12T09:04:35.347" v="74" actId="478"/>
          <ac:picMkLst>
            <pc:docMk/>
            <pc:sldMk cId="3011920483" sldId="2123"/>
            <ac:picMk id="6" creationId="{BDC45F89-EDC4-2A71-D570-2B209AC69D94}"/>
          </ac:picMkLst>
        </pc:picChg>
      </pc:sldChg>
      <pc:sldChg chg="add del">
        <pc:chgData name="Aude Alario" userId="89ebcabbf4aa8d85" providerId="LiveId" clId="{8CFE3BEA-5597-4C17-824B-051C33F018BF}" dt="2023-01-12T09:03:49.941" v="65" actId="47"/>
        <pc:sldMkLst>
          <pc:docMk/>
          <pc:sldMk cId="1747240186" sldId="2124"/>
        </pc:sldMkLst>
      </pc:sldChg>
      <pc:sldChg chg="addSp delSp modSp add mod ord">
        <pc:chgData name="Aude Alario" userId="89ebcabbf4aa8d85" providerId="LiveId" clId="{8CFE3BEA-5597-4C17-824B-051C33F018BF}" dt="2023-01-12T09:05:42.555" v="95"/>
        <pc:sldMkLst>
          <pc:docMk/>
          <pc:sldMk cId="3290675963" sldId="2124"/>
        </pc:sldMkLst>
        <pc:picChg chg="add del mod">
          <ac:chgData name="Aude Alario" userId="89ebcabbf4aa8d85" providerId="LiveId" clId="{8CFE3BEA-5597-4C17-824B-051C33F018BF}" dt="2023-01-12T09:05:34.611" v="92" actId="478"/>
          <ac:picMkLst>
            <pc:docMk/>
            <pc:sldMk cId="3290675963" sldId="2124"/>
            <ac:picMk id="3" creationId="{6D88DD40-0345-8D50-6A60-6C9F99A5C471}"/>
          </ac:picMkLst>
        </pc:picChg>
        <pc:picChg chg="add mod">
          <ac:chgData name="Aude Alario" userId="89ebcabbf4aa8d85" providerId="LiveId" clId="{8CFE3BEA-5597-4C17-824B-051C33F018BF}" dt="2023-01-12T09:05:36.293" v="93"/>
          <ac:picMkLst>
            <pc:docMk/>
            <pc:sldMk cId="3290675963" sldId="2124"/>
            <ac:picMk id="6" creationId="{931E9FD8-DD73-7336-2E26-5472292DD057}"/>
          </ac:picMkLst>
        </pc:picChg>
        <pc:picChg chg="del">
          <ac:chgData name="Aude Alario" userId="89ebcabbf4aa8d85" providerId="LiveId" clId="{8CFE3BEA-5597-4C17-824B-051C33F018BF}" dt="2023-01-12T09:05:22.502" v="85" actId="478"/>
          <ac:picMkLst>
            <pc:docMk/>
            <pc:sldMk cId="3290675963" sldId="2124"/>
            <ac:picMk id="21" creationId="{318545D5-D0D6-0835-93E3-734E6848CF0B}"/>
          </ac:picMkLst>
        </pc:picChg>
      </pc:sldChg>
      <pc:sldChg chg="addSp modSp add">
        <pc:chgData name="Aude Alario" userId="89ebcabbf4aa8d85" providerId="LiveId" clId="{8CFE3BEA-5597-4C17-824B-051C33F018BF}" dt="2023-01-12T09:06:01.347" v="103"/>
        <pc:sldMkLst>
          <pc:docMk/>
          <pc:sldMk cId="1840346723" sldId="2125"/>
        </pc:sldMkLst>
        <pc:picChg chg="add mod">
          <ac:chgData name="Aude Alario" userId="89ebcabbf4aa8d85" providerId="LiveId" clId="{8CFE3BEA-5597-4C17-824B-051C33F018BF}" dt="2023-01-12T09:06:01.347" v="103"/>
          <ac:picMkLst>
            <pc:docMk/>
            <pc:sldMk cId="1840346723" sldId="2125"/>
            <ac:picMk id="3" creationId="{3A717758-C63A-BE94-9C7E-84653D6FD556}"/>
          </ac:picMkLst>
        </pc:picChg>
      </pc:sldChg>
      <pc:sldChg chg="addSp modSp add">
        <pc:chgData name="Aude Alario" userId="89ebcabbf4aa8d85" providerId="LiveId" clId="{8CFE3BEA-5597-4C17-824B-051C33F018BF}" dt="2023-01-12T09:06:04.193" v="104"/>
        <pc:sldMkLst>
          <pc:docMk/>
          <pc:sldMk cId="139730493" sldId="2126"/>
        </pc:sldMkLst>
        <pc:picChg chg="add mod">
          <ac:chgData name="Aude Alario" userId="89ebcabbf4aa8d85" providerId="LiveId" clId="{8CFE3BEA-5597-4C17-824B-051C33F018BF}" dt="2023-01-12T09:06:04.193" v="104"/>
          <ac:picMkLst>
            <pc:docMk/>
            <pc:sldMk cId="139730493" sldId="2126"/>
            <ac:picMk id="3" creationId="{00C33E90-2619-2177-E486-A538E77706B7}"/>
          </ac:picMkLst>
        </pc:picChg>
      </pc:sldChg>
      <pc:sldChg chg="addSp modSp add ord">
        <pc:chgData name="Aude Alario" userId="89ebcabbf4aa8d85" providerId="LiveId" clId="{8CFE3BEA-5597-4C17-824B-051C33F018BF}" dt="2023-01-12T09:06:14.031" v="106"/>
        <pc:sldMkLst>
          <pc:docMk/>
          <pc:sldMk cId="3586928416" sldId="2127"/>
        </pc:sldMkLst>
        <pc:picChg chg="add mod">
          <ac:chgData name="Aude Alario" userId="89ebcabbf4aa8d85" providerId="LiveId" clId="{8CFE3BEA-5597-4C17-824B-051C33F018BF}" dt="2023-01-12T09:05:58.825" v="102"/>
          <ac:picMkLst>
            <pc:docMk/>
            <pc:sldMk cId="3586928416" sldId="2127"/>
            <ac:picMk id="3" creationId="{B1D64D00-C3CF-D0CB-EE2F-89579128E422}"/>
          </ac:picMkLst>
        </pc:picChg>
      </pc:sldChg>
      <pc:sldChg chg="addSp modSp add mod ord">
        <pc:chgData name="Aude Alario" userId="89ebcabbf4aa8d85" providerId="LiveId" clId="{8CFE3BEA-5597-4C17-824B-051C33F018BF}" dt="2023-01-12T09:06:15.850" v="108"/>
        <pc:sldMkLst>
          <pc:docMk/>
          <pc:sldMk cId="2146598707" sldId="2128"/>
        </pc:sldMkLst>
        <pc:picChg chg="add mod">
          <ac:chgData name="Aude Alario" userId="89ebcabbf4aa8d85" providerId="LiveId" clId="{8CFE3BEA-5597-4C17-824B-051C33F018BF}" dt="2023-01-12T09:05:56.432" v="101" actId="962"/>
          <ac:picMkLst>
            <pc:docMk/>
            <pc:sldMk cId="2146598707" sldId="2128"/>
            <ac:picMk id="3" creationId="{A15115C2-E615-5086-9B6F-1FFE75270500}"/>
          </ac:picMkLst>
        </pc:picChg>
      </pc:sldChg>
      <pc:sldChg chg="add">
        <pc:chgData name="Aude Alario" userId="89ebcabbf4aa8d85" providerId="LiveId" clId="{8CFE3BEA-5597-4C17-824B-051C33F018BF}" dt="2023-01-12T09:10:39.626" v="117"/>
        <pc:sldMkLst>
          <pc:docMk/>
          <pc:sldMk cId="956200791" sldId="2129"/>
        </pc:sldMkLst>
      </pc:sldChg>
    </pc:docChg>
  </pc:docChgLst>
  <pc:docChgLst>
    <pc:chgData name="Bérengère de Germiny" userId="19d4f272-f616-4b2b-a134-fb35725a2de1" providerId="ADAL" clId="{56F0642B-1A1C-42E2-BD55-EED6A749F781}"/>
    <pc:docChg chg="undo custSel addSld delSld modSld sldOrd">
      <pc:chgData name="Bérengère de Germiny" userId="19d4f272-f616-4b2b-a134-fb35725a2de1" providerId="ADAL" clId="{56F0642B-1A1C-42E2-BD55-EED6A749F781}" dt="2023-01-05T10:38:32.238" v="1340" actId="14826"/>
      <pc:docMkLst>
        <pc:docMk/>
      </pc:docMkLst>
      <pc:sldChg chg="addSp delSp modSp mod">
        <pc:chgData name="Bérengère de Germiny" userId="19d4f272-f616-4b2b-a134-fb35725a2de1" providerId="ADAL" clId="{56F0642B-1A1C-42E2-BD55-EED6A749F781}" dt="2023-01-04T11:33:06.735" v="6" actId="478"/>
        <pc:sldMkLst>
          <pc:docMk/>
          <pc:sldMk cId="3204984230" sldId="1985"/>
        </pc:sldMkLst>
        <pc:spChg chg="del">
          <ac:chgData name="Bérengère de Germiny" userId="19d4f272-f616-4b2b-a134-fb35725a2de1" providerId="ADAL" clId="{56F0642B-1A1C-42E2-BD55-EED6A749F781}" dt="2023-01-04T11:32:42.429" v="3" actId="478"/>
          <ac:spMkLst>
            <pc:docMk/>
            <pc:sldMk cId="3204984230" sldId="1985"/>
            <ac:spMk id="2" creationId="{CDBB2FEA-2B3E-B53E-A21F-55A74D86B74C}"/>
          </ac:spMkLst>
        </pc:spChg>
        <pc:picChg chg="add">
          <ac:chgData name="Bérengère de Germiny" userId="19d4f272-f616-4b2b-a134-fb35725a2de1" providerId="ADAL" clId="{56F0642B-1A1C-42E2-BD55-EED6A749F781}" dt="2023-01-04T11:33:02.748" v="4" actId="22"/>
          <ac:picMkLst>
            <pc:docMk/>
            <pc:sldMk cId="3204984230" sldId="1985"/>
            <ac:picMk id="4" creationId="{F6AE78DA-E2B4-1E21-E9C2-1AC7E5E6C982}"/>
          </ac:picMkLst>
        </pc:picChg>
        <pc:picChg chg="del">
          <ac:chgData name="Bérengère de Germiny" userId="19d4f272-f616-4b2b-a134-fb35725a2de1" providerId="ADAL" clId="{56F0642B-1A1C-42E2-BD55-EED6A749F781}" dt="2023-01-04T11:32:39.062" v="2" actId="478"/>
          <ac:picMkLst>
            <pc:docMk/>
            <pc:sldMk cId="3204984230" sldId="1985"/>
            <ac:picMk id="6" creationId="{C925A033-B4CC-C861-DC91-343CDDAA787A}"/>
          </ac:picMkLst>
        </pc:picChg>
        <pc:picChg chg="add del mod">
          <ac:chgData name="Bérengère de Germiny" userId="19d4f272-f616-4b2b-a134-fb35725a2de1" providerId="ADAL" clId="{56F0642B-1A1C-42E2-BD55-EED6A749F781}" dt="2023-01-04T11:33:06.735" v="6" actId="478"/>
          <ac:picMkLst>
            <pc:docMk/>
            <pc:sldMk cId="3204984230" sldId="1985"/>
            <ac:picMk id="7" creationId="{7D221437-15F9-1EED-02A8-01605A82D203}"/>
          </ac:picMkLst>
        </pc:picChg>
      </pc:sldChg>
      <pc:sldChg chg="modSp add mod ord">
        <pc:chgData name="Bérengère de Germiny" userId="19d4f272-f616-4b2b-a134-fb35725a2de1" providerId="ADAL" clId="{56F0642B-1A1C-42E2-BD55-EED6A749F781}" dt="2023-01-04T11:33:33.516" v="14"/>
        <pc:sldMkLst>
          <pc:docMk/>
          <pc:sldMk cId="3239611766" sldId="1986"/>
        </pc:sldMkLst>
        <pc:picChg chg="mod modCrop">
          <ac:chgData name="Bérengère de Germiny" userId="19d4f272-f616-4b2b-a134-fb35725a2de1" providerId="ADAL" clId="{56F0642B-1A1C-42E2-BD55-EED6A749F781}" dt="2023-01-04T11:33:29.127" v="12" actId="12788"/>
          <ac:picMkLst>
            <pc:docMk/>
            <pc:sldMk cId="3239611766" sldId="1986"/>
            <ac:picMk id="4" creationId="{F6AE78DA-E2B4-1E21-E9C2-1AC7E5E6C982}"/>
          </ac:picMkLst>
        </pc:picChg>
      </pc:sldChg>
      <pc:sldChg chg="addSp delSp add mod">
        <pc:chgData name="Bérengère de Germiny" userId="19d4f272-f616-4b2b-a134-fb35725a2de1" providerId="ADAL" clId="{56F0642B-1A1C-42E2-BD55-EED6A749F781}" dt="2023-01-04T11:33:51.273" v="17" actId="22"/>
        <pc:sldMkLst>
          <pc:docMk/>
          <pc:sldMk cId="45804220" sldId="1987"/>
        </pc:sldMkLst>
        <pc:picChg chg="add">
          <ac:chgData name="Bérengère de Germiny" userId="19d4f272-f616-4b2b-a134-fb35725a2de1" providerId="ADAL" clId="{56F0642B-1A1C-42E2-BD55-EED6A749F781}" dt="2023-01-04T11:33:51.273" v="17" actId="22"/>
          <ac:picMkLst>
            <pc:docMk/>
            <pc:sldMk cId="45804220" sldId="1987"/>
            <ac:picMk id="3" creationId="{A25E5E4D-D1DD-015E-BDF8-422A1505CC20}"/>
          </ac:picMkLst>
        </pc:picChg>
        <pc:picChg chg="del">
          <ac:chgData name="Bérengère de Germiny" userId="19d4f272-f616-4b2b-a134-fb35725a2de1" providerId="ADAL" clId="{56F0642B-1A1C-42E2-BD55-EED6A749F781}" dt="2023-01-04T11:33:37.687" v="16" actId="478"/>
          <ac:picMkLst>
            <pc:docMk/>
            <pc:sldMk cId="45804220" sldId="1987"/>
            <ac:picMk id="4" creationId="{F6AE78DA-E2B4-1E21-E9C2-1AC7E5E6C982}"/>
          </ac:picMkLst>
        </pc:picChg>
      </pc:sldChg>
      <pc:sldChg chg="addSp delSp add mod">
        <pc:chgData name="Bérengère de Germiny" userId="19d4f272-f616-4b2b-a134-fb35725a2de1" providerId="ADAL" clId="{56F0642B-1A1C-42E2-BD55-EED6A749F781}" dt="2023-01-04T11:34:11.995" v="25" actId="22"/>
        <pc:sldMkLst>
          <pc:docMk/>
          <pc:sldMk cId="1380468649" sldId="1988"/>
        </pc:sldMkLst>
        <pc:picChg chg="del">
          <ac:chgData name="Bérengère de Germiny" userId="19d4f272-f616-4b2b-a134-fb35725a2de1" providerId="ADAL" clId="{56F0642B-1A1C-42E2-BD55-EED6A749F781}" dt="2023-01-04T11:34:03.080" v="19" actId="478"/>
          <ac:picMkLst>
            <pc:docMk/>
            <pc:sldMk cId="1380468649" sldId="1988"/>
            <ac:picMk id="3" creationId="{A25E5E4D-D1DD-015E-BDF8-422A1505CC20}"/>
          </ac:picMkLst>
        </pc:picChg>
        <pc:picChg chg="add">
          <ac:chgData name="Bérengère de Germiny" userId="19d4f272-f616-4b2b-a134-fb35725a2de1" providerId="ADAL" clId="{56F0642B-1A1C-42E2-BD55-EED6A749F781}" dt="2023-01-04T11:34:11.995" v="25" actId="22"/>
          <ac:picMkLst>
            <pc:docMk/>
            <pc:sldMk cId="1380468649" sldId="1988"/>
            <ac:picMk id="4" creationId="{E0C71DBB-E2BC-D704-292B-2288D4F8676A}"/>
          </ac:picMkLst>
        </pc:picChg>
      </pc:sldChg>
      <pc:sldChg chg="addSp add mod">
        <pc:chgData name="Bérengère de Germiny" userId="19d4f272-f616-4b2b-a134-fb35725a2de1" providerId="ADAL" clId="{56F0642B-1A1C-42E2-BD55-EED6A749F781}" dt="2023-01-04T11:34:23.753" v="26" actId="22"/>
        <pc:sldMkLst>
          <pc:docMk/>
          <pc:sldMk cId="1059455426" sldId="1989"/>
        </pc:sldMkLst>
        <pc:picChg chg="add">
          <ac:chgData name="Bérengère de Germiny" userId="19d4f272-f616-4b2b-a134-fb35725a2de1" providerId="ADAL" clId="{56F0642B-1A1C-42E2-BD55-EED6A749F781}" dt="2023-01-04T11:34:23.753" v="26" actId="22"/>
          <ac:picMkLst>
            <pc:docMk/>
            <pc:sldMk cId="1059455426" sldId="1989"/>
            <ac:picMk id="3" creationId="{C739FB17-1913-05ED-295F-281D9102C981}"/>
          </ac:picMkLst>
        </pc:picChg>
      </pc:sldChg>
      <pc:sldChg chg="addSp add del mod">
        <pc:chgData name="Bérengère de Germiny" userId="19d4f272-f616-4b2b-a134-fb35725a2de1" providerId="ADAL" clId="{56F0642B-1A1C-42E2-BD55-EED6A749F781}" dt="2023-01-04T15:41:01.657" v="626" actId="47"/>
        <pc:sldMkLst>
          <pc:docMk/>
          <pc:sldMk cId="64022979" sldId="1990"/>
        </pc:sldMkLst>
        <pc:picChg chg="add">
          <ac:chgData name="Bérengère de Germiny" userId="19d4f272-f616-4b2b-a134-fb35725a2de1" providerId="ADAL" clId="{56F0642B-1A1C-42E2-BD55-EED6A749F781}" dt="2023-01-04T15:26:12.364" v="575" actId="22"/>
          <ac:picMkLst>
            <pc:docMk/>
            <pc:sldMk cId="64022979" sldId="1990"/>
            <ac:picMk id="3" creationId="{A8AF7E17-D6E8-CD8B-32E5-F657612AA3D2}"/>
          </ac:picMkLst>
        </pc:picChg>
      </pc:sldChg>
      <pc:sldChg chg="addSp add del mod">
        <pc:chgData name="Bérengère de Germiny" userId="19d4f272-f616-4b2b-a134-fb35725a2de1" providerId="ADAL" clId="{56F0642B-1A1C-42E2-BD55-EED6A749F781}" dt="2023-01-04T15:41:02.320" v="627" actId="47"/>
        <pc:sldMkLst>
          <pc:docMk/>
          <pc:sldMk cId="1077783791" sldId="1991"/>
        </pc:sldMkLst>
        <pc:picChg chg="add">
          <ac:chgData name="Bérengère de Germiny" userId="19d4f272-f616-4b2b-a134-fb35725a2de1" providerId="ADAL" clId="{56F0642B-1A1C-42E2-BD55-EED6A749F781}" dt="2023-01-04T15:26:32.364" v="576" actId="22"/>
          <ac:picMkLst>
            <pc:docMk/>
            <pc:sldMk cId="1077783791" sldId="1991"/>
            <ac:picMk id="3" creationId="{B689457A-A437-6831-6857-7255D5F69F3C}"/>
          </ac:picMkLst>
        </pc:picChg>
      </pc:sldChg>
      <pc:sldChg chg="add del">
        <pc:chgData name="Bérengère de Germiny" userId="19d4f272-f616-4b2b-a134-fb35725a2de1" providerId="ADAL" clId="{56F0642B-1A1C-42E2-BD55-EED6A749F781}" dt="2023-01-04T15:41:03.150" v="628" actId="47"/>
        <pc:sldMkLst>
          <pc:docMk/>
          <pc:sldMk cId="3577522624" sldId="1992"/>
        </pc:sldMkLst>
      </pc:sldChg>
      <pc:sldChg chg="add del">
        <pc:chgData name="Bérengère de Germiny" userId="19d4f272-f616-4b2b-a134-fb35725a2de1" providerId="ADAL" clId="{56F0642B-1A1C-42E2-BD55-EED6A749F781}" dt="2023-01-04T15:41:04.546" v="629" actId="47"/>
        <pc:sldMkLst>
          <pc:docMk/>
          <pc:sldMk cId="2617635669" sldId="1993"/>
        </pc:sldMkLst>
      </pc:sldChg>
      <pc:sldChg chg="modSp add mod ord">
        <pc:chgData name="Bérengère de Germiny" userId="19d4f272-f616-4b2b-a134-fb35725a2de1" providerId="ADAL" clId="{56F0642B-1A1C-42E2-BD55-EED6A749F781}" dt="2023-01-04T11:34:40.224" v="34" actId="20577"/>
        <pc:sldMkLst>
          <pc:docMk/>
          <pc:sldMk cId="2058678847" sldId="1994"/>
        </pc:sldMkLst>
        <pc:spChg chg="mod">
          <ac:chgData name="Bérengère de Germiny" userId="19d4f272-f616-4b2b-a134-fb35725a2de1" providerId="ADAL" clId="{56F0642B-1A1C-42E2-BD55-EED6A749F781}" dt="2023-01-04T11:34:40.224" v="34" actId="20577"/>
          <ac:spMkLst>
            <pc:docMk/>
            <pc:sldMk cId="2058678847" sldId="1994"/>
            <ac:spMk id="4" creationId="{3C825AB2-F026-4BEC-A97B-5ECF59442FCD}"/>
          </ac:spMkLst>
        </pc:spChg>
      </pc:sldChg>
      <pc:sldChg chg="modSp add mod">
        <pc:chgData name="Bérengère de Germiny" userId="19d4f272-f616-4b2b-a134-fb35725a2de1" providerId="ADAL" clId="{56F0642B-1A1C-42E2-BD55-EED6A749F781}" dt="2023-01-04T11:34:50.573" v="52" actId="20577"/>
        <pc:sldMkLst>
          <pc:docMk/>
          <pc:sldMk cId="2820573416" sldId="1995"/>
        </pc:sldMkLst>
        <pc:spChg chg="mod">
          <ac:chgData name="Bérengère de Germiny" userId="19d4f272-f616-4b2b-a134-fb35725a2de1" providerId="ADAL" clId="{56F0642B-1A1C-42E2-BD55-EED6A749F781}" dt="2023-01-04T11:34:50.573" v="52" actId="20577"/>
          <ac:spMkLst>
            <pc:docMk/>
            <pc:sldMk cId="2820573416" sldId="1995"/>
            <ac:spMk id="4" creationId="{3C825AB2-F026-4BEC-A97B-5ECF59442FCD}"/>
          </ac:spMkLst>
        </pc:spChg>
      </pc:sldChg>
      <pc:sldChg chg="addSp add del mod ord">
        <pc:chgData name="Bérengère de Germiny" userId="19d4f272-f616-4b2b-a134-fb35725a2de1" providerId="ADAL" clId="{56F0642B-1A1C-42E2-BD55-EED6A749F781}" dt="2023-01-04T17:32:01.171" v="1258" actId="47"/>
        <pc:sldMkLst>
          <pc:docMk/>
          <pc:sldMk cId="2017591557" sldId="1996"/>
        </pc:sldMkLst>
        <pc:picChg chg="add">
          <ac:chgData name="Bérengère de Germiny" userId="19d4f272-f616-4b2b-a134-fb35725a2de1" providerId="ADAL" clId="{56F0642B-1A1C-42E2-BD55-EED6A749F781}" dt="2023-01-04T17:22:46.155" v="1244" actId="22"/>
          <ac:picMkLst>
            <pc:docMk/>
            <pc:sldMk cId="2017591557" sldId="1996"/>
            <ac:picMk id="3" creationId="{67C28375-9019-E1AC-D8B0-3D777569AEC0}"/>
          </ac:picMkLst>
        </pc:picChg>
      </pc:sldChg>
      <pc:sldChg chg="addSp add mod ord replId">
        <pc:chgData name="Bérengère de Germiny" userId="19d4f272-f616-4b2b-a134-fb35725a2de1" providerId="ADAL" clId="{56F0642B-1A1C-42E2-BD55-EED6A749F781}" dt="2023-01-04T17:23:02.409" v="1245" actId="22"/>
        <pc:sldMkLst>
          <pc:docMk/>
          <pc:sldMk cId="2167032689" sldId="1997"/>
        </pc:sldMkLst>
        <pc:picChg chg="add">
          <ac:chgData name="Bérengère de Germiny" userId="19d4f272-f616-4b2b-a134-fb35725a2de1" providerId="ADAL" clId="{56F0642B-1A1C-42E2-BD55-EED6A749F781}" dt="2023-01-04T17:23:02.409" v="1245" actId="22"/>
          <ac:picMkLst>
            <pc:docMk/>
            <pc:sldMk cId="2167032689" sldId="1997"/>
            <ac:picMk id="3" creationId="{5334EA7B-F424-3A85-AA6D-6D23AEC24067}"/>
          </ac:picMkLst>
        </pc:picChg>
      </pc:sldChg>
      <pc:sldChg chg="addSp add mod ord replId">
        <pc:chgData name="Bérengère de Germiny" userId="19d4f272-f616-4b2b-a134-fb35725a2de1" providerId="ADAL" clId="{56F0642B-1A1C-42E2-BD55-EED6A749F781}" dt="2023-01-04T17:24:55.996" v="1254" actId="22"/>
        <pc:sldMkLst>
          <pc:docMk/>
          <pc:sldMk cId="997622549" sldId="1998"/>
        </pc:sldMkLst>
        <pc:picChg chg="add">
          <ac:chgData name="Bérengère de Germiny" userId="19d4f272-f616-4b2b-a134-fb35725a2de1" providerId="ADAL" clId="{56F0642B-1A1C-42E2-BD55-EED6A749F781}" dt="2023-01-04T17:24:55.996" v="1254" actId="22"/>
          <ac:picMkLst>
            <pc:docMk/>
            <pc:sldMk cId="997622549" sldId="1998"/>
            <ac:picMk id="3" creationId="{2B072A87-0231-D53D-17FF-767F742E7F11}"/>
          </ac:picMkLst>
        </pc:picChg>
      </pc:sldChg>
      <pc:sldChg chg="addSp modSp add mod ord replId">
        <pc:chgData name="Bérengère de Germiny" userId="19d4f272-f616-4b2b-a134-fb35725a2de1" providerId="ADAL" clId="{56F0642B-1A1C-42E2-BD55-EED6A749F781}" dt="2023-01-04T17:25:25.269" v="1257" actId="1076"/>
        <pc:sldMkLst>
          <pc:docMk/>
          <pc:sldMk cId="2300472346" sldId="1999"/>
        </pc:sldMkLst>
        <pc:picChg chg="add mod modCrop">
          <ac:chgData name="Bérengère de Germiny" userId="19d4f272-f616-4b2b-a134-fb35725a2de1" providerId="ADAL" clId="{56F0642B-1A1C-42E2-BD55-EED6A749F781}" dt="2023-01-04T17:25:25.269" v="1257" actId="1076"/>
          <ac:picMkLst>
            <pc:docMk/>
            <pc:sldMk cId="2300472346" sldId="1999"/>
            <ac:picMk id="3" creationId="{B21D62A8-F622-54E2-2E6C-23ED4588561B}"/>
          </ac:picMkLst>
        </pc:picChg>
      </pc:sldChg>
      <pc:sldChg chg="modSp add mod">
        <pc:chgData name="Bérengère de Germiny" userId="19d4f272-f616-4b2b-a134-fb35725a2de1" providerId="ADAL" clId="{56F0642B-1A1C-42E2-BD55-EED6A749F781}" dt="2023-01-04T11:35:12.882" v="74" actId="20577"/>
        <pc:sldMkLst>
          <pc:docMk/>
          <pc:sldMk cId="529003412" sldId="2000"/>
        </pc:sldMkLst>
        <pc:spChg chg="mod">
          <ac:chgData name="Bérengère de Germiny" userId="19d4f272-f616-4b2b-a134-fb35725a2de1" providerId="ADAL" clId="{56F0642B-1A1C-42E2-BD55-EED6A749F781}" dt="2023-01-04T11:35:12.882" v="74" actId="20577"/>
          <ac:spMkLst>
            <pc:docMk/>
            <pc:sldMk cId="529003412" sldId="2000"/>
            <ac:spMk id="4" creationId="{3C825AB2-F026-4BEC-A97B-5ECF59442FCD}"/>
          </ac:spMkLst>
        </pc:spChg>
      </pc:sldChg>
      <pc:sldChg chg="addSp add mod replId">
        <pc:chgData name="Bérengère de Germiny" userId="19d4f272-f616-4b2b-a134-fb35725a2de1" providerId="ADAL" clId="{56F0642B-1A1C-42E2-BD55-EED6A749F781}" dt="2023-01-04T14:40:46.014" v="204" actId="22"/>
        <pc:sldMkLst>
          <pc:docMk/>
          <pc:sldMk cId="4141264431" sldId="2001"/>
        </pc:sldMkLst>
        <pc:picChg chg="add">
          <ac:chgData name="Bérengère de Germiny" userId="19d4f272-f616-4b2b-a134-fb35725a2de1" providerId="ADAL" clId="{56F0642B-1A1C-42E2-BD55-EED6A749F781}" dt="2023-01-04T14:40:46.014" v="204" actId="22"/>
          <ac:picMkLst>
            <pc:docMk/>
            <pc:sldMk cId="4141264431" sldId="2001"/>
            <ac:picMk id="3" creationId="{15D3F3E4-06BC-D622-B837-D9963C7A8B04}"/>
          </ac:picMkLst>
        </pc:picChg>
      </pc:sldChg>
      <pc:sldChg chg="del">
        <pc:chgData name="Bérengère de Germiny" userId="19d4f272-f616-4b2b-a134-fb35725a2de1" providerId="ADAL" clId="{56F0642B-1A1C-42E2-BD55-EED6A749F781}" dt="2023-01-04T11:32:36.423" v="1" actId="47"/>
        <pc:sldMkLst>
          <pc:docMk/>
          <pc:sldMk cId="4243477349" sldId="2001"/>
        </pc:sldMkLst>
      </pc:sldChg>
      <pc:sldChg chg="addSp add mod replId">
        <pc:chgData name="Bérengère de Germiny" userId="19d4f272-f616-4b2b-a134-fb35725a2de1" providerId="ADAL" clId="{56F0642B-1A1C-42E2-BD55-EED6A749F781}" dt="2023-01-04T14:41:02.884" v="205" actId="22"/>
        <pc:sldMkLst>
          <pc:docMk/>
          <pc:sldMk cId="1978161655" sldId="2002"/>
        </pc:sldMkLst>
        <pc:picChg chg="add">
          <ac:chgData name="Bérengère de Germiny" userId="19d4f272-f616-4b2b-a134-fb35725a2de1" providerId="ADAL" clId="{56F0642B-1A1C-42E2-BD55-EED6A749F781}" dt="2023-01-04T14:41:02.884" v="205" actId="22"/>
          <ac:picMkLst>
            <pc:docMk/>
            <pc:sldMk cId="1978161655" sldId="2002"/>
            <ac:picMk id="3" creationId="{5CC60B87-90D4-D047-CF95-533812AA1379}"/>
          </ac:picMkLst>
        </pc:picChg>
      </pc:sldChg>
      <pc:sldChg chg="addSp add mod replId">
        <pc:chgData name="Bérengère de Germiny" userId="19d4f272-f616-4b2b-a134-fb35725a2de1" providerId="ADAL" clId="{56F0642B-1A1C-42E2-BD55-EED6A749F781}" dt="2023-01-04T14:41:15.098" v="206" actId="22"/>
        <pc:sldMkLst>
          <pc:docMk/>
          <pc:sldMk cId="2112125635" sldId="2003"/>
        </pc:sldMkLst>
        <pc:picChg chg="add">
          <ac:chgData name="Bérengère de Germiny" userId="19d4f272-f616-4b2b-a134-fb35725a2de1" providerId="ADAL" clId="{56F0642B-1A1C-42E2-BD55-EED6A749F781}" dt="2023-01-04T14:41:15.098" v="206" actId="22"/>
          <ac:picMkLst>
            <pc:docMk/>
            <pc:sldMk cId="2112125635" sldId="2003"/>
            <ac:picMk id="3" creationId="{52CC95A4-F1E7-5F97-F8B4-B387659EE6CE}"/>
          </ac:picMkLst>
        </pc:picChg>
      </pc:sldChg>
      <pc:sldChg chg="addSp modSp add mod replId">
        <pc:chgData name="Bérengère de Germiny" userId="19d4f272-f616-4b2b-a134-fb35725a2de1" providerId="ADAL" clId="{56F0642B-1A1C-42E2-BD55-EED6A749F781}" dt="2023-01-04T14:46:45.998" v="435" actId="20577"/>
        <pc:sldMkLst>
          <pc:docMk/>
          <pc:sldMk cId="1651525203" sldId="2004"/>
        </pc:sldMkLst>
        <pc:spChg chg="add mod">
          <ac:chgData name="Bérengère de Germiny" userId="19d4f272-f616-4b2b-a134-fb35725a2de1" providerId="ADAL" clId="{56F0642B-1A1C-42E2-BD55-EED6A749F781}" dt="2023-01-04T14:46:45.998" v="435" actId="20577"/>
          <ac:spMkLst>
            <pc:docMk/>
            <pc:sldMk cId="1651525203" sldId="2004"/>
            <ac:spMk id="6" creationId="{BAF4B212-D871-8929-4300-6B91A8AA5F56}"/>
          </ac:spMkLst>
        </pc:spChg>
        <pc:picChg chg="add mod">
          <ac:chgData name="Bérengère de Germiny" userId="19d4f272-f616-4b2b-a134-fb35725a2de1" providerId="ADAL" clId="{56F0642B-1A1C-42E2-BD55-EED6A749F781}" dt="2023-01-04T14:42:51.471" v="226" actId="1076"/>
          <ac:picMkLst>
            <pc:docMk/>
            <pc:sldMk cId="1651525203" sldId="2004"/>
            <ac:picMk id="2" creationId="{3DFE4A74-9F7B-C4F2-3551-2576CA1F6E73}"/>
          </ac:picMkLst>
        </pc:picChg>
        <pc:picChg chg="add mod">
          <ac:chgData name="Bérengère de Germiny" userId="19d4f272-f616-4b2b-a134-fb35725a2de1" providerId="ADAL" clId="{56F0642B-1A1C-42E2-BD55-EED6A749F781}" dt="2023-01-04T14:42:51.471" v="226" actId="1076"/>
          <ac:picMkLst>
            <pc:docMk/>
            <pc:sldMk cId="1651525203" sldId="2004"/>
            <ac:picMk id="3" creationId="{8A24130F-A8D0-D7A8-3C8F-04DC60EBBD34}"/>
          </ac:picMkLst>
        </pc:picChg>
        <pc:picChg chg="add mod">
          <ac:chgData name="Bérengère de Germiny" userId="19d4f272-f616-4b2b-a134-fb35725a2de1" providerId="ADAL" clId="{56F0642B-1A1C-42E2-BD55-EED6A749F781}" dt="2023-01-04T14:42:51.471" v="226" actId="1076"/>
          <ac:picMkLst>
            <pc:docMk/>
            <pc:sldMk cId="1651525203" sldId="2004"/>
            <ac:picMk id="4" creationId="{71426A3A-D892-7960-7BC0-CCD5A64CFBB2}"/>
          </ac:picMkLst>
        </pc:picChg>
      </pc:sldChg>
      <pc:sldChg chg="modSp add mod">
        <pc:chgData name="Bérengère de Germiny" userId="19d4f272-f616-4b2b-a134-fb35725a2de1" providerId="ADAL" clId="{56F0642B-1A1C-42E2-BD55-EED6A749F781}" dt="2023-01-04T11:35:26.794" v="102" actId="20577"/>
        <pc:sldMkLst>
          <pc:docMk/>
          <pc:sldMk cId="2373948506" sldId="2005"/>
        </pc:sldMkLst>
        <pc:spChg chg="mod">
          <ac:chgData name="Bérengère de Germiny" userId="19d4f272-f616-4b2b-a134-fb35725a2de1" providerId="ADAL" clId="{56F0642B-1A1C-42E2-BD55-EED6A749F781}" dt="2023-01-04T11:35:26.794" v="102" actId="20577"/>
          <ac:spMkLst>
            <pc:docMk/>
            <pc:sldMk cId="2373948506" sldId="2005"/>
            <ac:spMk id="4" creationId="{3C825AB2-F026-4BEC-A97B-5ECF59442FCD}"/>
          </ac:spMkLst>
        </pc:spChg>
      </pc:sldChg>
      <pc:sldChg chg="addSp add mod replId">
        <pc:chgData name="Bérengère de Germiny" userId="19d4f272-f616-4b2b-a134-fb35725a2de1" providerId="ADAL" clId="{56F0642B-1A1C-42E2-BD55-EED6A749F781}" dt="2023-01-04T14:00:31.097" v="138" actId="22"/>
        <pc:sldMkLst>
          <pc:docMk/>
          <pc:sldMk cId="3393158769" sldId="2006"/>
        </pc:sldMkLst>
        <pc:picChg chg="add">
          <ac:chgData name="Bérengère de Germiny" userId="19d4f272-f616-4b2b-a134-fb35725a2de1" providerId="ADAL" clId="{56F0642B-1A1C-42E2-BD55-EED6A749F781}" dt="2023-01-04T14:00:31.097" v="138" actId="22"/>
          <ac:picMkLst>
            <pc:docMk/>
            <pc:sldMk cId="3393158769" sldId="2006"/>
            <ac:picMk id="3" creationId="{D3C4D939-27DD-D957-9FC7-E11A80D0349E}"/>
          </ac:picMkLst>
        </pc:picChg>
      </pc:sldChg>
      <pc:sldChg chg="addSp add mod replId">
        <pc:chgData name="Bérengère de Germiny" userId="19d4f272-f616-4b2b-a134-fb35725a2de1" providerId="ADAL" clId="{56F0642B-1A1C-42E2-BD55-EED6A749F781}" dt="2023-01-04T14:00:40.779" v="139" actId="22"/>
        <pc:sldMkLst>
          <pc:docMk/>
          <pc:sldMk cId="2287418316" sldId="2007"/>
        </pc:sldMkLst>
        <pc:picChg chg="add">
          <ac:chgData name="Bérengère de Germiny" userId="19d4f272-f616-4b2b-a134-fb35725a2de1" providerId="ADAL" clId="{56F0642B-1A1C-42E2-BD55-EED6A749F781}" dt="2023-01-04T14:00:40.779" v="139" actId="22"/>
          <ac:picMkLst>
            <pc:docMk/>
            <pc:sldMk cId="2287418316" sldId="2007"/>
            <ac:picMk id="3" creationId="{F5CCA531-9434-3515-DBFC-47C635335DE6}"/>
          </ac:picMkLst>
        </pc:picChg>
      </pc:sldChg>
      <pc:sldChg chg="addSp add mod replId">
        <pc:chgData name="Bérengère de Germiny" userId="19d4f272-f616-4b2b-a134-fb35725a2de1" providerId="ADAL" clId="{56F0642B-1A1C-42E2-BD55-EED6A749F781}" dt="2023-01-04T14:01:01.726" v="140" actId="22"/>
        <pc:sldMkLst>
          <pc:docMk/>
          <pc:sldMk cId="4275639617" sldId="2008"/>
        </pc:sldMkLst>
        <pc:picChg chg="add">
          <ac:chgData name="Bérengère de Germiny" userId="19d4f272-f616-4b2b-a134-fb35725a2de1" providerId="ADAL" clId="{56F0642B-1A1C-42E2-BD55-EED6A749F781}" dt="2023-01-04T14:01:01.726" v="140" actId="22"/>
          <ac:picMkLst>
            <pc:docMk/>
            <pc:sldMk cId="4275639617" sldId="2008"/>
            <ac:picMk id="3" creationId="{70E7E1CC-1938-916D-D901-4118347881AE}"/>
          </ac:picMkLst>
        </pc:picChg>
      </pc:sldChg>
      <pc:sldChg chg="addSp add mod replId">
        <pc:chgData name="Bérengère de Germiny" userId="19d4f272-f616-4b2b-a134-fb35725a2de1" providerId="ADAL" clId="{56F0642B-1A1C-42E2-BD55-EED6A749F781}" dt="2023-01-04T14:01:12.233" v="141" actId="22"/>
        <pc:sldMkLst>
          <pc:docMk/>
          <pc:sldMk cId="2274403262" sldId="2009"/>
        </pc:sldMkLst>
        <pc:picChg chg="add">
          <ac:chgData name="Bérengère de Germiny" userId="19d4f272-f616-4b2b-a134-fb35725a2de1" providerId="ADAL" clId="{56F0642B-1A1C-42E2-BD55-EED6A749F781}" dt="2023-01-04T14:01:12.233" v="141" actId="22"/>
          <ac:picMkLst>
            <pc:docMk/>
            <pc:sldMk cId="2274403262" sldId="2009"/>
            <ac:picMk id="3" creationId="{0C00258D-D402-2EF5-01AD-343AAABA772A}"/>
          </ac:picMkLst>
        </pc:picChg>
      </pc:sldChg>
      <pc:sldChg chg="modSp add mod">
        <pc:chgData name="Bérengère de Germiny" userId="19d4f272-f616-4b2b-a134-fb35725a2de1" providerId="ADAL" clId="{56F0642B-1A1C-42E2-BD55-EED6A749F781}" dt="2023-01-04T11:35:36.814" v="111" actId="20577"/>
        <pc:sldMkLst>
          <pc:docMk/>
          <pc:sldMk cId="1887948606" sldId="2010"/>
        </pc:sldMkLst>
        <pc:spChg chg="mod">
          <ac:chgData name="Bérengère de Germiny" userId="19d4f272-f616-4b2b-a134-fb35725a2de1" providerId="ADAL" clId="{56F0642B-1A1C-42E2-BD55-EED6A749F781}" dt="2023-01-04T11:35:36.814" v="111" actId="20577"/>
          <ac:spMkLst>
            <pc:docMk/>
            <pc:sldMk cId="1887948606" sldId="2010"/>
            <ac:spMk id="4" creationId="{3C825AB2-F026-4BEC-A97B-5ECF59442FCD}"/>
          </ac:spMkLst>
        </pc:spChg>
      </pc:sldChg>
      <pc:sldChg chg="addSp add mod replId">
        <pc:chgData name="Bérengère de Germiny" userId="19d4f272-f616-4b2b-a134-fb35725a2de1" providerId="ADAL" clId="{56F0642B-1A1C-42E2-BD55-EED6A749F781}" dt="2023-01-04T13:55:38.082" v="118" actId="22"/>
        <pc:sldMkLst>
          <pc:docMk/>
          <pc:sldMk cId="4000592362" sldId="2011"/>
        </pc:sldMkLst>
        <pc:picChg chg="add">
          <ac:chgData name="Bérengère de Germiny" userId="19d4f272-f616-4b2b-a134-fb35725a2de1" providerId="ADAL" clId="{56F0642B-1A1C-42E2-BD55-EED6A749F781}" dt="2023-01-04T13:55:38.082" v="118" actId="22"/>
          <ac:picMkLst>
            <pc:docMk/>
            <pc:sldMk cId="4000592362" sldId="2011"/>
            <ac:picMk id="3" creationId="{30796516-D483-CDEB-D188-C90A810195C4}"/>
          </ac:picMkLst>
        </pc:picChg>
      </pc:sldChg>
      <pc:sldChg chg="addSp add mod replId">
        <pc:chgData name="Bérengère de Germiny" userId="19d4f272-f616-4b2b-a134-fb35725a2de1" providerId="ADAL" clId="{56F0642B-1A1C-42E2-BD55-EED6A749F781}" dt="2023-01-04T13:55:52.060" v="119" actId="22"/>
        <pc:sldMkLst>
          <pc:docMk/>
          <pc:sldMk cId="2891593995" sldId="2012"/>
        </pc:sldMkLst>
        <pc:picChg chg="add">
          <ac:chgData name="Bérengère de Germiny" userId="19d4f272-f616-4b2b-a134-fb35725a2de1" providerId="ADAL" clId="{56F0642B-1A1C-42E2-BD55-EED6A749F781}" dt="2023-01-04T13:55:52.060" v="119" actId="22"/>
          <ac:picMkLst>
            <pc:docMk/>
            <pc:sldMk cId="2891593995" sldId="2012"/>
            <ac:picMk id="3" creationId="{E1F0FF84-F085-1CBA-9878-4CE88C7584E9}"/>
          </ac:picMkLst>
        </pc:picChg>
      </pc:sldChg>
      <pc:sldChg chg="addSp add mod replId">
        <pc:chgData name="Bérengère de Germiny" userId="19d4f272-f616-4b2b-a134-fb35725a2de1" providerId="ADAL" clId="{56F0642B-1A1C-42E2-BD55-EED6A749F781}" dt="2023-01-04T13:56:08.919" v="120" actId="22"/>
        <pc:sldMkLst>
          <pc:docMk/>
          <pc:sldMk cId="2678134247" sldId="2013"/>
        </pc:sldMkLst>
        <pc:picChg chg="add">
          <ac:chgData name="Bérengère de Germiny" userId="19d4f272-f616-4b2b-a134-fb35725a2de1" providerId="ADAL" clId="{56F0642B-1A1C-42E2-BD55-EED6A749F781}" dt="2023-01-04T13:56:08.919" v="120" actId="22"/>
          <ac:picMkLst>
            <pc:docMk/>
            <pc:sldMk cId="2678134247" sldId="2013"/>
            <ac:picMk id="3" creationId="{6AE98EC1-7988-C5B4-00E4-BECF1F1BBFDB}"/>
          </ac:picMkLst>
        </pc:picChg>
      </pc:sldChg>
      <pc:sldChg chg="addSp add mod replId">
        <pc:chgData name="Bérengère de Germiny" userId="19d4f272-f616-4b2b-a134-fb35725a2de1" providerId="ADAL" clId="{56F0642B-1A1C-42E2-BD55-EED6A749F781}" dt="2023-01-04T13:56:34.200" v="125" actId="22"/>
        <pc:sldMkLst>
          <pc:docMk/>
          <pc:sldMk cId="3361891022" sldId="2014"/>
        </pc:sldMkLst>
        <pc:picChg chg="add">
          <ac:chgData name="Bérengère de Germiny" userId="19d4f272-f616-4b2b-a134-fb35725a2de1" providerId="ADAL" clId="{56F0642B-1A1C-42E2-BD55-EED6A749F781}" dt="2023-01-04T13:56:34.200" v="125" actId="22"/>
          <ac:picMkLst>
            <pc:docMk/>
            <pc:sldMk cId="3361891022" sldId="2014"/>
            <ac:picMk id="3" creationId="{F59FC11D-EFE7-9E9C-0B59-9BC18A40AE9F}"/>
          </ac:picMkLst>
        </pc:picChg>
      </pc:sldChg>
      <pc:sldChg chg="modSp add mod">
        <pc:chgData name="Bérengère de Germiny" userId="19d4f272-f616-4b2b-a134-fb35725a2de1" providerId="ADAL" clId="{56F0642B-1A1C-42E2-BD55-EED6A749F781}" dt="2023-01-04T11:35:44.362" v="117" actId="20577"/>
        <pc:sldMkLst>
          <pc:docMk/>
          <pc:sldMk cId="1438617308" sldId="2015"/>
        </pc:sldMkLst>
        <pc:spChg chg="mod">
          <ac:chgData name="Bérengère de Germiny" userId="19d4f272-f616-4b2b-a134-fb35725a2de1" providerId="ADAL" clId="{56F0642B-1A1C-42E2-BD55-EED6A749F781}" dt="2023-01-04T11:35:44.362" v="117" actId="20577"/>
          <ac:spMkLst>
            <pc:docMk/>
            <pc:sldMk cId="1438617308" sldId="2015"/>
            <ac:spMk id="4" creationId="{3C825AB2-F026-4BEC-A97B-5ECF59442FCD}"/>
          </ac:spMkLst>
        </pc:spChg>
      </pc:sldChg>
      <pc:sldChg chg="addSp delSp modSp add mod replId">
        <pc:chgData name="Bérengère de Germiny" userId="19d4f272-f616-4b2b-a134-fb35725a2de1" providerId="ADAL" clId="{56F0642B-1A1C-42E2-BD55-EED6A749F781}" dt="2023-01-04T14:08:14.241" v="154" actId="12788"/>
        <pc:sldMkLst>
          <pc:docMk/>
          <pc:sldMk cId="2469864759" sldId="2016"/>
        </pc:sldMkLst>
        <pc:picChg chg="add del">
          <ac:chgData name="Bérengère de Germiny" userId="19d4f272-f616-4b2b-a134-fb35725a2de1" providerId="ADAL" clId="{56F0642B-1A1C-42E2-BD55-EED6A749F781}" dt="2023-01-04T14:06:11.350" v="147" actId="478"/>
          <ac:picMkLst>
            <pc:docMk/>
            <pc:sldMk cId="2469864759" sldId="2016"/>
            <ac:picMk id="3" creationId="{ADC38C4D-F854-5FC8-89D4-937CB4A254A7}"/>
          </ac:picMkLst>
        </pc:picChg>
        <pc:picChg chg="add mod modCrop">
          <ac:chgData name="Bérengère de Germiny" userId="19d4f272-f616-4b2b-a134-fb35725a2de1" providerId="ADAL" clId="{56F0642B-1A1C-42E2-BD55-EED6A749F781}" dt="2023-01-04T14:08:14.241" v="154" actId="12788"/>
          <ac:picMkLst>
            <pc:docMk/>
            <pc:sldMk cId="2469864759" sldId="2016"/>
            <ac:picMk id="6" creationId="{BCFEED6A-EA9D-CC2D-B4D2-A49908374299}"/>
          </ac:picMkLst>
        </pc:picChg>
      </pc:sldChg>
      <pc:sldChg chg="addSp modSp add mod replId">
        <pc:chgData name="Bérengère de Germiny" userId="19d4f272-f616-4b2b-a134-fb35725a2de1" providerId="ADAL" clId="{56F0642B-1A1C-42E2-BD55-EED6A749F781}" dt="2023-01-04T14:08:25.722" v="156" actId="12788"/>
        <pc:sldMkLst>
          <pc:docMk/>
          <pc:sldMk cId="412679970" sldId="2017"/>
        </pc:sldMkLst>
        <pc:picChg chg="add mod modCrop">
          <ac:chgData name="Bérengère de Germiny" userId="19d4f272-f616-4b2b-a134-fb35725a2de1" providerId="ADAL" clId="{56F0642B-1A1C-42E2-BD55-EED6A749F781}" dt="2023-01-04T14:08:25.722" v="156" actId="12788"/>
          <ac:picMkLst>
            <pc:docMk/>
            <pc:sldMk cId="412679970" sldId="2017"/>
            <ac:picMk id="3" creationId="{9E6D7FEC-7AA0-710A-87A8-994AA772E61A}"/>
          </ac:picMkLst>
        </pc:picChg>
      </pc:sldChg>
      <pc:sldChg chg="addSp modSp add mod replId">
        <pc:chgData name="Bérengère de Germiny" userId="19d4f272-f616-4b2b-a134-fb35725a2de1" providerId="ADAL" clId="{56F0642B-1A1C-42E2-BD55-EED6A749F781}" dt="2023-01-04T14:08:40.984" v="159" actId="12788"/>
        <pc:sldMkLst>
          <pc:docMk/>
          <pc:sldMk cId="973820292" sldId="2018"/>
        </pc:sldMkLst>
        <pc:picChg chg="add mod modCrop">
          <ac:chgData name="Bérengère de Germiny" userId="19d4f272-f616-4b2b-a134-fb35725a2de1" providerId="ADAL" clId="{56F0642B-1A1C-42E2-BD55-EED6A749F781}" dt="2023-01-04T14:08:40.984" v="159" actId="12788"/>
          <ac:picMkLst>
            <pc:docMk/>
            <pc:sldMk cId="973820292" sldId="2018"/>
            <ac:picMk id="3" creationId="{B39092AF-A7C7-1990-999F-AC74A0672E31}"/>
          </ac:picMkLst>
        </pc:picChg>
      </pc:sldChg>
      <pc:sldChg chg="addSp modSp add mod replId">
        <pc:chgData name="Bérengère de Germiny" userId="19d4f272-f616-4b2b-a134-fb35725a2de1" providerId="ADAL" clId="{56F0642B-1A1C-42E2-BD55-EED6A749F781}" dt="2023-01-04T14:09:47.417" v="181" actId="12789"/>
        <pc:sldMkLst>
          <pc:docMk/>
          <pc:sldMk cId="3237219452" sldId="2019"/>
        </pc:sldMkLst>
        <pc:picChg chg="add mod">
          <ac:chgData name="Bérengère de Germiny" userId="19d4f272-f616-4b2b-a134-fb35725a2de1" providerId="ADAL" clId="{56F0642B-1A1C-42E2-BD55-EED6A749F781}" dt="2023-01-04T14:09:47.417" v="181" actId="12789"/>
          <ac:picMkLst>
            <pc:docMk/>
            <pc:sldMk cId="3237219452" sldId="2019"/>
            <ac:picMk id="2" creationId="{32EE1C8F-70D9-0711-EA51-30B346194CFA}"/>
          </ac:picMkLst>
        </pc:picChg>
        <pc:picChg chg="add mod">
          <ac:chgData name="Bérengère de Germiny" userId="19d4f272-f616-4b2b-a134-fb35725a2de1" providerId="ADAL" clId="{56F0642B-1A1C-42E2-BD55-EED6A749F781}" dt="2023-01-04T14:09:47.417" v="181" actId="12789"/>
          <ac:picMkLst>
            <pc:docMk/>
            <pc:sldMk cId="3237219452" sldId="2019"/>
            <ac:picMk id="3" creationId="{0305B0B2-6C30-686B-730B-37282582FB6A}"/>
          </ac:picMkLst>
        </pc:picChg>
        <pc:picChg chg="add mod">
          <ac:chgData name="Bérengère de Germiny" userId="19d4f272-f616-4b2b-a134-fb35725a2de1" providerId="ADAL" clId="{56F0642B-1A1C-42E2-BD55-EED6A749F781}" dt="2023-01-04T14:09:47.417" v="181" actId="12789"/>
          <ac:picMkLst>
            <pc:docMk/>
            <pc:sldMk cId="3237219452" sldId="2019"/>
            <ac:picMk id="4" creationId="{C92F4B6D-1A38-5AB5-D010-E12BDAFF40E4}"/>
          </ac:picMkLst>
        </pc:picChg>
      </pc:sldChg>
      <pc:sldChg chg="addSp add mod">
        <pc:chgData name="Bérengère de Germiny" userId="19d4f272-f616-4b2b-a134-fb35725a2de1" providerId="ADAL" clId="{56F0642B-1A1C-42E2-BD55-EED6A749F781}" dt="2023-01-04T13:56:52.876" v="126" actId="22"/>
        <pc:sldMkLst>
          <pc:docMk/>
          <pc:sldMk cId="3597829362" sldId="2020"/>
        </pc:sldMkLst>
        <pc:picChg chg="add">
          <ac:chgData name="Bérengère de Germiny" userId="19d4f272-f616-4b2b-a134-fb35725a2de1" providerId="ADAL" clId="{56F0642B-1A1C-42E2-BD55-EED6A749F781}" dt="2023-01-04T13:56:52.876" v="126" actId="22"/>
          <ac:picMkLst>
            <pc:docMk/>
            <pc:sldMk cId="3597829362" sldId="2020"/>
            <ac:picMk id="3" creationId="{C97EC345-2913-0A90-139F-5786D46A20B3}"/>
          </ac:picMkLst>
        </pc:picChg>
      </pc:sldChg>
      <pc:sldChg chg="addSp add mod">
        <pc:chgData name="Bérengère de Germiny" userId="19d4f272-f616-4b2b-a134-fb35725a2de1" providerId="ADAL" clId="{56F0642B-1A1C-42E2-BD55-EED6A749F781}" dt="2023-01-04T13:57:06.243" v="127" actId="22"/>
        <pc:sldMkLst>
          <pc:docMk/>
          <pc:sldMk cId="59069033" sldId="2021"/>
        </pc:sldMkLst>
        <pc:picChg chg="add">
          <ac:chgData name="Bérengère de Germiny" userId="19d4f272-f616-4b2b-a134-fb35725a2de1" providerId="ADAL" clId="{56F0642B-1A1C-42E2-BD55-EED6A749F781}" dt="2023-01-04T13:57:06.243" v="127" actId="22"/>
          <ac:picMkLst>
            <pc:docMk/>
            <pc:sldMk cId="59069033" sldId="2021"/>
            <ac:picMk id="3" creationId="{5F84E5AE-D72B-45D3-A6EC-6F99FE3A9774}"/>
          </ac:picMkLst>
        </pc:picChg>
      </pc:sldChg>
      <pc:sldChg chg="del">
        <pc:chgData name="Bérengère de Germiny" userId="19d4f272-f616-4b2b-a134-fb35725a2de1" providerId="ADAL" clId="{56F0642B-1A1C-42E2-BD55-EED6A749F781}" dt="2023-01-04T11:32:14.654" v="0" actId="47"/>
        <pc:sldMkLst>
          <pc:docMk/>
          <pc:sldMk cId="3924627398" sldId="2021"/>
        </pc:sldMkLst>
      </pc:sldChg>
      <pc:sldChg chg="addSp add mod">
        <pc:chgData name="Bérengère de Germiny" userId="19d4f272-f616-4b2b-a134-fb35725a2de1" providerId="ADAL" clId="{56F0642B-1A1C-42E2-BD55-EED6A749F781}" dt="2023-01-04T13:57:17.909" v="128" actId="22"/>
        <pc:sldMkLst>
          <pc:docMk/>
          <pc:sldMk cId="3389866505" sldId="2022"/>
        </pc:sldMkLst>
        <pc:picChg chg="add">
          <ac:chgData name="Bérengère de Germiny" userId="19d4f272-f616-4b2b-a134-fb35725a2de1" providerId="ADAL" clId="{56F0642B-1A1C-42E2-BD55-EED6A749F781}" dt="2023-01-04T13:57:17.909" v="128" actId="22"/>
          <ac:picMkLst>
            <pc:docMk/>
            <pc:sldMk cId="3389866505" sldId="2022"/>
            <ac:picMk id="3" creationId="{E8C4C07C-5E50-FC68-2CC6-8738D486A817}"/>
          </ac:picMkLst>
        </pc:picChg>
      </pc:sldChg>
      <pc:sldChg chg="addSp add mod">
        <pc:chgData name="Bérengère de Germiny" userId="19d4f272-f616-4b2b-a134-fb35725a2de1" providerId="ADAL" clId="{56F0642B-1A1C-42E2-BD55-EED6A749F781}" dt="2023-01-04T13:58:28.547" v="131" actId="22"/>
        <pc:sldMkLst>
          <pc:docMk/>
          <pc:sldMk cId="231568911" sldId="2023"/>
        </pc:sldMkLst>
        <pc:picChg chg="add">
          <ac:chgData name="Bérengère de Germiny" userId="19d4f272-f616-4b2b-a134-fb35725a2de1" providerId="ADAL" clId="{56F0642B-1A1C-42E2-BD55-EED6A749F781}" dt="2023-01-04T13:58:28.547" v="131" actId="22"/>
          <ac:picMkLst>
            <pc:docMk/>
            <pc:sldMk cId="231568911" sldId="2023"/>
            <ac:picMk id="3" creationId="{110A9166-05D3-58B9-E2B3-5366B1D932AE}"/>
          </ac:picMkLst>
        </pc:picChg>
      </pc:sldChg>
      <pc:sldChg chg="addSp add mod">
        <pc:chgData name="Bérengère de Germiny" userId="19d4f272-f616-4b2b-a134-fb35725a2de1" providerId="ADAL" clId="{56F0642B-1A1C-42E2-BD55-EED6A749F781}" dt="2023-01-04T13:58:43.575" v="132" actId="22"/>
        <pc:sldMkLst>
          <pc:docMk/>
          <pc:sldMk cId="1443819298" sldId="2024"/>
        </pc:sldMkLst>
        <pc:picChg chg="add">
          <ac:chgData name="Bérengère de Germiny" userId="19d4f272-f616-4b2b-a134-fb35725a2de1" providerId="ADAL" clId="{56F0642B-1A1C-42E2-BD55-EED6A749F781}" dt="2023-01-04T13:58:43.575" v="132" actId="22"/>
          <ac:picMkLst>
            <pc:docMk/>
            <pc:sldMk cId="1443819298" sldId="2024"/>
            <ac:picMk id="3" creationId="{3A9B4C55-85D7-B11A-2270-C91C8F571A28}"/>
          </ac:picMkLst>
        </pc:picChg>
      </pc:sldChg>
      <pc:sldChg chg="del">
        <pc:chgData name="Bérengère de Germiny" userId="19d4f272-f616-4b2b-a134-fb35725a2de1" providerId="ADAL" clId="{56F0642B-1A1C-42E2-BD55-EED6A749F781}" dt="2023-01-04T11:32:36.423" v="1" actId="47"/>
        <pc:sldMkLst>
          <pc:docMk/>
          <pc:sldMk cId="3902528594" sldId="2024"/>
        </pc:sldMkLst>
      </pc:sldChg>
      <pc:sldChg chg="del">
        <pc:chgData name="Bérengère de Germiny" userId="19d4f272-f616-4b2b-a134-fb35725a2de1" providerId="ADAL" clId="{56F0642B-1A1C-42E2-BD55-EED6A749F781}" dt="2023-01-04T11:32:36.423" v="1" actId="47"/>
        <pc:sldMkLst>
          <pc:docMk/>
          <pc:sldMk cId="477137308" sldId="2025"/>
        </pc:sldMkLst>
      </pc:sldChg>
      <pc:sldChg chg="addSp add mod">
        <pc:chgData name="Bérengère de Germiny" userId="19d4f272-f616-4b2b-a134-fb35725a2de1" providerId="ADAL" clId="{56F0642B-1A1C-42E2-BD55-EED6A749F781}" dt="2023-01-04T13:58:57.303" v="134" actId="22"/>
        <pc:sldMkLst>
          <pc:docMk/>
          <pc:sldMk cId="3031346291" sldId="2025"/>
        </pc:sldMkLst>
        <pc:picChg chg="add">
          <ac:chgData name="Bérengère de Germiny" userId="19d4f272-f616-4b2b-a134-fb35725a2de1" providerId="ADAL" clId="{56F0642B-1A1C-42E2-BD55-EED6A749F781}" dt="2023-01-04T13:58:57.303" v="134" actId="22"/>
          <ac:picMkLst>
            <pc:docMk/>
            <pc:sldMk cId="3031346291" sldId="2025"/>
            <ac:picMk id="3" creationId="{0FF80BC8-2058-5730-9944-C2D1DB995431}"/>
          </ac:picMkLst>
        </pc:picChg>
      </pc:sldChg>
      <pc:sldChg chg="del">
        <pc:chgData name="Bérengère de Germiny" userId="19d4f272-f616-4b2b-a134-fb35725a2de1" providerId="ADAL" clId="{56F0642B-1A1C-42E2-BD55-EED6A749F781}" dt="2023-01-04T11:32:36.423" v="1" actId="47"/>
        <pc:sldMkLst>
          <pc:docMk/>
          <pc:sldMk cId="437643707" sldId="2026"/>
        </pc:sldMkLst>
      </pc:sldChg>
      <pc:sldChg chg="addSp delSp add mod">
        <pc:chgData name="Bérengère de Germiny" userId="19d4f272-f616-4b2b-a134-fb35725a2de1" providerId="ADAL" clId="{56F0642B-1A1C-42E2-BD55-EED6A749F781}" dt="2023-01-04T13:59:12.056" v="137" actId="22"/>
        <pc:sldMkLst>
          <pc:docMk/>
          <pc:sldMk cId="3788269996" sldId="2026"/>
        </pc:sldMkLst>
        <pc:picChg chg="add del">
          <ac:chgData name="Bérengère de Germiny" userId="19d4f272-f616-4b2b-a134-fb35725a2de1" providerId="ADAL" clId="{56F0642B-1A1C-42E2-BD55-EED6A749F781}" dt="2023-01-04T13:59:08.111" v="136" actId="22"/>
          <ac:picMkLst>
            <pc:docMk/>
            <pc:sldMk cId="3788269996" sldId="2026"/>
            <ac:picMk id="3" creationId="{93FDC235-4A6F-C78E-93CD-F50AABD8DB78}"/>
          </ac:picMkLst>
        </pc:picChg>
        <pc:picChg chg="add">
          <ac:chgData name="Bérengère de Germiny" userId="19d4f272-f616-4b2b-a134-fb35725a2de1" providerId="ADAL" clId="{56F0642B-1A1C-42E2-BD55-EED6A749F781}" dt="2023-01-04T13:59:12.056" v="137" actId="22"/>
          <ac:picMkLst>
            <pc:docMk/>
            <pc:sldMk cId="3788269996" sldId="2026"/>
            <ac:picMk id="6" creationId="{16B96912-92CC-F463-35EE-25991D4DB66D}"/>
          </ac:picMkLst>
        </pc:picChg>
      </pc:sldChg>
      <pc:sldChg chg="addSp add mod ord">
        <pc:chgData name="Bérengère de Germiny" userId="19d4f272-f616-4b2b-a134-fb35725a2de1" providerId="ADAL" clId="{56F0642B-1A1C-42E2-BD55-EED6A749F781}" dt="2023-01-04T14:01:34.816" v="145" actId="22"/>
        <pc:sldMkLst>
          <pc:docMk/>
          <pc:sldMk cId="2853506356" sldId="2027"/>
        </pc:sldMkLst>
        <pc:picChg chg="add">
          <ac:chgData name="Bérengère de Germiny" userId="19d4f272-f616-4b2b-a134-fb35725a2de1" providerId="ADAL" clId="{56F0642B-1A1C-42E2-BD55-EED6A749F781}" dt="2023-01-04T14:01:34.816" v="145" actId="22"/>
          <ac:picMkLst>
            <pc:docMk/>
            <pc:sldMk cId="2853506356" sldId="2027"/>
            <ac:picMk id="3" creationId="{BA29CB50-A68D-4088-71ED-29C8E10A9029}"/>
          </ac:picMkLst>
        </pc:picChg>
      </pc:sldChg>
      <pc:sldChg chg="del">
        <pc:chgData name="Bérengère de Germiny" userId="19d4f272-f616-4b2b-a134-fb35725a2de1" providerId="ADAL" clId="{56F0642B-1A1C-42E2-BD55-EED6A749F781}" dt="2023-01-04T11:32:36.423" v="1" actId="47"/>
        <pc:sldMkLst>
          <pc:docMk/>
          <pc:sldMk cId="4240075272" sldId="2027"/>
        </pc:sldMkLst>
      </pc:sldChg>
      <pc:sldChg chg="add del">
        <pc:chgData name="Bérengère de Germiny" userId="19d4f272-f616-4b2b-a134-fb35725a2de1" providerId="ADAL" clId="{56F0642B-1A1C-42E2-BD55-EED6A749F781}" dt="2023-01-04T15:56:50.549" v="1243" actId="47"/>
        <pc:sldMkLst>
          <pc:docMk/>
          <pc:sldMk cId="2589159852" sldId="2028"/>
        </pc:sldMkLst>
      </pc:sldChg>
      <pc:sldChg chg="del">
        <pc:chgData name="Bérengère de Germiny" userId="19d4f272-f616-4b2b-a134-fb35725a2de1" providerId="ADAL" clId="{56F0642B-1A1C-42E2-BD55-EED6A749F781}" dt="2023-01-04T11:32:36.423" v="1" actId="47"/>
        <pc:sldMkLst>
          <pc:docMk/>
          <pc:sldMk cId="2895657418" sldId="2028"/>
        </pc:sldMkLst>
      </pc:sldChg>
      <pc:sldChg chg="del">
        <pc:chgData name="Bérengère de Germiny" userId="19d4f272-f616-4b2b-a134-fb35725a2de1" providerId="ADAL" clId="{56F0642B-1A1C-42E2-BD55-EED6A749F781}" dt="2023-01-04T11:32:36.423" v="1" actId="47"/>
        <pc:sldMkLst>
          <pc:docMk/>
          <pc:sldMk cId="4293983402" sldId="2029"/>
        </pc:sldMkLst>
      </pc:sldChg>
      <pc:sldChg chg="del">
        <pc:chgData name="Bérengère de Germiny" userId="19d4f272-f616-4b2b-a134-fb35725a2de1" providerId="ADAL" clId="{56F0642B-1A1C-42E2-BD55-EED6A749F781}" dt="2023-01-04T11:32:36.423" v="1" actId="47"/>
        <pc:sldMkLst>
          <pc:docMk/>
          <pc:sldMk cId="2023054639" sldId="2032"/>
        </pc:sldMkLst>
      </pc:sldChg>
      <pc:sldChg chg="del">
        <pc:chgData name="Bérengère de Germiny" userId="19d4f272-f616-4b2b-a134-fb35725a2de1" providerId="ADAL" clId="{56F0642B-1A1C-42E2-BD55-EED6A749F781}" dt="2023-01-04T11:32:36.423" v="1" actId="47"/>
        <pc:sldMkLst>
          <pc:docMk/>
          <pc:sldMk cId="879903995" sldId="2033"/>
        </pc:sldMkLst>
      </pc:sldChg>
      <pc:sldChg chg="del">
        <pc:chgData name="Bérengère de Germiny" userId="19d4f272-f616-4b2b-a134-fb35725a2de1" providerId="ADAL" clId="{56F0642B-1A1C-42E2-BD55-EED6A749F781}" dt="2023-01-04T11:32:36.423" v="1" actId="47"/>
        <pc:sldMkLst>
          <pc:docMk/>
          <pc:sldMk cId="4097977313" sldId="2034"/>
        </pc:sldMkLst>
      </pc:sldChg>
      <pc:sldChg chg="del">
        <pc:chgData name="Bérengère de Germiny" userId="19d4f272-f616-4b2b-a134-fb35725a2de1" providerId="ADAL" clId="{56F0642B-1A1C-42E2-BD55-EED6A749F781}" dt="2023-01-04T11:32:36.423" v="1" actId="47"/>
        <pc:sldMkLst>
          <pc:docMk/>
          <pc:sldMk cId="1188703897" sldId="2035"/>
        </pc:sldMkLst>
      </pc:sldChg>
      <pc:sldChg chg="del">
        <pc:chgData name="Bérengère de Germiny" userId="19d4f272-f616-4b2b-a134-fb35725a2de1" providerId="ADAL" clId="{56F0642B-1A1C-42E2-BD55-EED6A749F781}" dt="2023-01-04T11:32:36.423" v="1" actId="47"/>
        <pc:sldMkLst>
          <pc:docMk/>
          <pc:sldMk cId="847169759" sldId="2036"/>
        </pc:sldMkLst>
      </pc:sldChg>
      <pc:sldChg chg="del">
        <pc:chgData name="Bérengère de Germiny" userId="19d4f272-f616-4b2b-a134-fb35725a2de1" providerId="ADAL" clId="{56F0642B-1A1C-42E2-BD55-EED6A749F781}" dt="2023-01-04T11:32:36.423" v="1" actId="47"/>
        <pc:sldMkLst>
          <pc:docMk/>
          <pc:sldMk cId="267465256" sldId="2037"/>
        </pc:sldMkLst>
      </pc:sldChg>
      <pc:sldChg chg="del">
        <pc:chgData name="Bérengère de Germiny" userId="19d4f272-f616-4b2b-a134-fb35725a2de1" providerId="ADAL" clId="{56F0642B-1A1C-42E2-BD55-EED6A749F781}" dt="2023-01-04T11:32:36.423" v="1" actId="47"/>
        <pc:sldMkLst>
          <pc:docMk/>
          <pc:sldMk cId="2758302914" sldId="2038"/>
        </pc:sldMkLst>
      </pc:sldChg>
      <pc:sldChg chg="del">
        <pc:chgData name="Bérengère de Germiny" userId="19d4f272-f616-4b2b-a134-fb35725a2de1" providerId="ADAL" clId="{56F0642B-1A1C-42E2-BD55-EED6A749F781}" dt="2023-01-04T11:32:36.423" v="1" actId="47"/>
        <pc:sldMkLst>
          <pc:docMk/>
          <pc:sldMk cId="1395636731" sldId="2039"/>
        </pc:sldMkLst>
      </pc:sldChg>
      <pc:sldChg chg="del">
        <pc:chgData name="Bérengère de Germiny" userId="19d4f272-f616-4b2b-a134-fb35725a2de1" providerId="ADAL" clId="{56F0642B-1A1C-42E2-BD55-EED6A749F781}" dt="2023-01-04T11:32:36.423" v="1" actId="47"/>
        <pc:sldMkLst>
          <pc:docMk/>
          <pc:sldMk cId="461777894" sldId="2040"/>
        </pc:sldMkLst>
      </pc:sldChg>
      <pc:sldChg chg="del">
        <pc:chgData name="Bérengère de Germiny" userId="19d4f272-f616-4b2b-a134-fb35725a2de1" providerId="ADAL" clId="{56F0642B-1A1C-42E2-BD55-EED6A749F781}" dt="2023-01-04T11:32:36.423" v="1" actId="47"/>
        <pc:sldMkLst>
          <pc:docMk/>
          <pc:sldMk cId="4196263127" sldId="2041"/>
        </pc:sldMkLst>
      </pc:sldChg>
      <pc:sldChg chg="del">
        <pc:chgData name="Bérengère de Germiny" userId="19d4f272-f616-4b2b-a134-fb35725a2de1" providerId="ADAL" clId="{56F0642B-1A1C-42E2-BD55-EED6A749F781}" dt="2023-01-04T11:32:36.423" v="1" actId="47"/>
        <pc:sldMkLst>
          <pc:docMk/>
          <pc:sldMk cId="1758898731" sldId="2042"/>
        </pc:sldMkLst>
      </pc:sldChg>
      <pc:sldChg chg="del">
        <pc:chgData name="Bérengère de Germiny" userId="19d4f272-f616-4b2b-a134-fb35725a2de1" providerId="ADAL" clId="{56F0642B-1A1C-42E2-BD55-EED6A749F781}" dt="2023-01-04T11:32:36.423" v="1" actId="47"/>
        <pc:sldMkLst>
          <pc:docMk/>
          <pc:sldMk cId="4037664281" sldId="2047"/>
        </pc:sldMkLst>
      </pc:sldChg>
      <pc:sldChg chg="del">
        <pc:chgData name="Bérengère de Germiny" userId="19d4f272-f616-4b2b-a134-fb35725a2de1" providerId="ADAL" clId="{56F0642B-1A1C-42E2-BD55-EED6A749F781}" dt="2023-01-04T11:32:36.423" v="1" actId="47"/>
        <pc:sldMkLst>
          <pc:docMk/>
          <pc:sldMk cId="3219415140" sldId="2048"/>
        </pc:sldMkLst>
      </pc:sldChg>
      <pc:sldChg chg="del">
        <pc:chgData name="Bérengère de Germiny" userId="19d4f272-f616-4b2b-a134-fb35725a2de1" providerId="ADAL" clId="{56F0642B-1A1C-42E2-BD55-EED6A749F781}" dt="2023-01-04T11:32:36.423" v="1" actId="47"/>
        <pc:sldMkLst>
          <pc:docMk/>
          <pc:sldMk cId="2738195698" sldId="2049"/>
        </pc:sldMkLst>
      </pc:sldChg>
      <pc:sldChg chg="del">
        <pc:chgData name="Bérengère de Germiny" userId="19d4f272-f616-4b2b-a134-fb35725a2de1" providerId="ADAL" clId="{56F0642B-1A1C-42E2-BD55-EED6A749F781}" dt="2023-01-04T11:32:36.423" v="1" actId="47"/>
        <pc:sldMkLst>
          <pc:docMk/>
          <pc:sldMk cId="2258266679" sldId="2050"/>
        </pc:sldMkLst>
      </pc:sldChg>
      <pc:sldChg chg="del">
        <pc:chgData name="Bérengère de Germiny" userId="19d4f272-f616-4b2b-a134-fb35725a2de1" providerId="ADAL" clId="{56F0642B-1A1C-42E2-BD55-EED6A749F781}" dt="2023-01-04T11:32:36.423" v="1" actId="47"/>
        <pc:sldMkLst>
          <pc:docMk/>
          <pc:sldMk cId="1858598361" sldId="2051"/>
        </pc:sldMkLst>
      </pc:sldChg>
      <pc:sldChg chg="add del">
        <pc:chgData name="Bérengère de Germiny" userId="19d4f272-f616-4b2b-a134-fb35725a2de1" providerId="ADAL" clId="{56F0642B-1A1C-42E2-BD55-EED6A749F781}" dt="2023-01-04T14:12:59.177" v="182"/>
        <pc:sldMkLst>
          <pc:docMk/>
          <pc:sldMk cId="2974957700" sldId="2052"/>
        </pc:sldMkLst>
      </pc:sldChg>
      <pc:sldChg chg="del">
        <pc:chgData name="Bérengère de Germiny" userId="19d4f272-f616-4b2b-a134-fb35725a2de1" providerId="ADAL" clId="{56F0642B-1A1C-42E2-BD55-EED6A749F781}" dt="2023-01-04T11:32:36.423" v="1" actId="47"/>
        <pc:sldMkLst>
          <pc:docMk/>
          <pc:sldMk cId="838738005" sldId="2053"/>
        </pc:sldMkLst>
      </pc:sldChg>
      <pc:sldChg chg="del">
        <pc:chgData name="Bérengère de Germiny" userId="19d4f272-f616-4b2b-a134-fb35725a2de1" providerId="ADAL" clId="{56F0642B-1A1C-42E2-BD55-EED6A749F781}" dt="2023-01-04T11:32:36.423" v="1" actId="47"/>
        <pc:sldMkLst>
          <pc:docMk/>
          <pc:sldMk cId="734209632" sldId="2054"/>
        </pc:sldMkLst>
      </pc:sldChg>
      <pc:sldChg chg="add del">
        <pc:chgData name="Bérengère de Germiny" userId="19d4f272-f616-4b2b-a134-fb35725a2de1" providerId="ADAL" clId="{56F0642B-1A1C-42E2-BD55-EED6A749F781}" dt="2023-01-04T14:12:59.177" v="182"/>
        <pc:sldMkLst>
          <pc:docMk/>
          <pc:sldMk cId="3634047843" sldId="2055"/>
        </pc:sldMkLst>
      </pc:sldChg>
      <pc:sldChg chg="add del">
        <pc:chgData name="Bérengère de Germiny" userId="19d4f272-f616-4b2b-a134-fb35725a2de1" providerId="ADAL" clId="{56F0642B-1A1C-42E2-BD55-EED6A749F781}" dt="2023-01-04T14:12:59.177" v="182"/>
        <pc:sldMkLst>
          <pc:docMk/>
          <pc:sldMk cId="2627237027" sldId="2056"/>
        </pc:sldMkLst>
      </pc:sldChg>
      <pc:sldChg chg="add del">
        <pc:chgData name="Bérengère de Germiny" userId="19d4f272-f616-4b2b-a134-fb35725a2de1" providerId="ADAL" clId="{56F0642B-1A1C-42E2-BD55-EED6A749F781}" dt="2023-01-04T14:12:59.177" v="182"/>
        <pc:sldMkLst>
          <pc:docMk/>
          <pc:sldMk cId="2721508289" sldId="2057"/>
        </pc:sldMkLst>
      </pc:sldChg>
      <pc:sldChg chg="modSp add del">
        <pc:chgData name="Bérengère de Germiny" userId="19d4f272-f616-4b2b-a134-fb35725a2de1" providerId="ADAL" clId="{56F0642B-1A1C-42E2-BD55-EED6A749F781}" dt="2023-01-05T10:38:32.238" v="1340" actId="14826"/>
        <pc:sldMkLst>
          <pc:docMk/>
          <pc:sldMk cId="981711435" sldId="2058"/>
        </pc:sldMkLst>
        <pc:picChg chg="mod">
          <ac:chgData name="Bérengère de Germiny" userId="19d4f272-f616-4b2b-a134-fb35725a2de1" providerId="ADAL" clId="{56F0642B-1A1C-42E2-BD55-EED6A749F781}" dt="2023-01-05T10:38:32.238" v="1340" actId="14826"/>
          <ac:picMkLst>
            <pc:docMk/>
            <pc:sldMk cId="981711435" sldId="2058"/>
            <ac:picMk id="3" creationId="{75CB161B-B0BB-CE1C-1C18-A3808AC78C08}"/>
          </ac:picMkLst>
        </pc:picChg>
        <pc:picChg chg="mod">
          <ac:chgData name="Bérengère de Germiny" userId="19d4f272-f616-4b2b-a134-fb35725a2de1" providerId="ADAL" clId="{56F0642B-1A1C-42E2-BD55-EED6A749F781}" dt="2023-01-05T10:38:28.009" v="1339" actId="14826"/>
          <ac:picMkLst>
            <pc:docMk/>
            <pc:sldMk cId="981711435" sldId="2058"/>
            <ac:picMk id="7" creationId="{8C5E9D70-DA29-EBB3-6BB6-3C19E880AA6D}"/>
          </ac:picMkLst>
        </pc:picChg>
      </pc:sldChg>
      <pc:sldChg chg="modSp add del">
        <pc:chgData name="Bérengère de Germiny" userId="19d4f272-f616-4b2b-a134-fb35725a2de1" providerId="ADAL" clId="{56F0642B-1A1C-42E2-BD55-EED6A749F781}" dt="2023-01-04T14:14:52.421" v="184" actId="14826"/>
        <pc:sldMkLst>
          <pc:docMk/>
          <pc:sldMk cId="4069703007" sldId="2059"/>
        </pc:sldMkLst>
        <pc:picChg chg="mod">
          <ac:chgData name="Bérengère de Germiny" userId="19d4f272-f616-4b2b-a134-fb35725a2de1" providerId="ADAL" clId="{56F0642B-1A1C-42E2-BD55-EED6A749F781}" dt="2023-01-04T14:14:48.169" v="183" actId="14826"/>
          <ac:picMkLst>
            <pc:docMk/>
            <pc:sldMk cId="4069703007" sldId="2059"/>
            <ac:picMk id="4" creationId="{D579F2EC-6C07-CFF5-048D-2347F55048F9}"/>
          </ac:picMkLst>
        </pc:picChg>
        <pc:picChg chg="mod">
          <ac:chgData name="Bérengère de Germiny" userId="19d4f272-f616-4b2b-a134-fb35725a2de1" providerId="ADAL" clId="{56F0642B-1A1C-42E2-BD55-EED6A749F781}" dt="2023-01-04T14:14:52.421" v="184" actId="14826"/>
          <ac:picMkLst>
            <pc:docMk/>
            <pc:sldMk cId="4069703007" sldId="2059"/>
            <ac:picMk id="7" creationId="{BF7B6ADE-37AC-AC45-E76F-8E8FF40DBDB7}"/>
          </ac:picMkLst>
        </pc:picChg>
      </pc:sldChg>
      <pc:sldChg chg="modSp add del">
        <pc:chgData name="Bérengère de Germiny" userId="19d4f272-f616-4b2b-a134-fb35725a2de1" providerId="ADAL" clId="{56F0642B-1A1C-42E2-BD55-EED6A749F781}" dt="2023-01-04T14:15:15.238" v="188" actId="14826"/>
        <pc:sldMkLst>
          <pc:docMk/>
          <pc:sldMk cId="1536199110" sldId="2060"/>
        </pc:sldMkLst>
        <pc:picChg chg="mod">
          <ac:chgData name="Bérengère de Germiny" userId="19d4f272-f616-4b2b-a134-fb35725a2de1" providerId="ADAL" clId="{56F0642B-1A1C-42E2-BD55-EED6A749F781}" dt="2023-01-04T14:15:07.196" v="186" actId="14826"/>
          <ac:picMkLst>
            <pc:docMk/>
            <pc:sldMk cId="1536199110" sldId="2060"/>
            <ac:picMk id="3" creationId="{0FC7D0AD-F328-3C7C-F84C-181AF10CFD69}"/>
          </ac:picMkLst>
        </pc:picChg>
        <pc:picChg chg="mod">
          <ac:chgData name="Bérengère de Germiny" userId="19d4f272-f616-4b2b-a134-fb35725a2de1" providerId="ADAL" clId="{56F0642B-1A1C-42E2-BD55-EED6A749F781}" dt="2023-01-04T14:15:10.965" v="187" actId="14826"/>
          <ac:picMkLst>
            <pc:docMk/>
            <pc:sldMk cId="1536199110" sldId="2060"/>
            <ac:picMk id="6" creationId="{6AF1F985-D826-D9E9-2D51-6AA67A01C273}"/>
          </ac:picMkLst>
        </pc:picChg>
        <pc:picChg chg="mod">
          <ac:chgData name="Bérengère de Germiny" userId="19d4f272-f616-4b2b-a134-fb35725a2de1" providerId="ADAL" clId="{56F0642B-1A1C-42E2-BD55-EED6A749F781}" dt="2023-01-04T14:15:15.238" v="188" actId="14826"/>
          <ac:picMkLst>
            <pc:docMk/>
            <pc:sldMk cId="1536199110" sldId="2060"/>
            <ac:picMk id="8" creationId="{4E755E4E-39E0-AC71-9D66-AF90FE1E5333}"/>
          </ac:picMkLst>
        </pc:picChg>
      </pc:sldChg>
      <pc:sldChg chg="modSp add del">
        <pc:chgData name="Bérengère de Germiny" userId="19d4f272-f616-4b2b-a134-fb35725a2de1" providerId="ADAL" clId="{56F0642B-1A1C-42E2-BD55-EED6A749F781}" dt="2023-01-04T14:15:41.426" v="192" actId="14826"/>
        <pc:sldMkLst>
          <pc:docMk/>
          <pc:sldMk cId="1018895500" sldId="2061"/>
        </pc:sldMkLst>
        <pc:picChg chg="mod">
          <ac:chgData name="Bérengère de Germiny" userId="19d4f272-f616-4b2b-a134-fb35725a2de1" providerId="ADAL" clId="{56F0642B-1A1C-42E2-BD55-EED6A749F781}" dt="2023-01-04T14:15:25.186" v="189" actId="14826"/>
          <ac:picMkLst>
            <pc:docMk/>
            <pc:sldMk cId="1018895500" sldId="2061"/>
            <ac:picMk id="3" creationId="{6C089F7E-E630-A5C1-C9A6-7C9DB168865D}"/>
          </ac:picMkLst>
        </pc:picChg>
        <pc:picChg chg="mod">
          <ac:chgData name="Bérengère de Germiny" userId="19d4f272-f616-4b2b-a134-fb35725a2de1" providerId="ADAL" clId="{56F0642B-1A1C-42E2-BD55-EED6A749F781}" dt="2023-01-04T14:15:30.757" v="190" actId="14826"/>
          <ac:picMkLst>
            <pc:docMk/>
            <pc:sldMk cId="1018895500" sldId="2061"/>
            <ac:picMk id="6" creationId="{C5FDAEC8-2336-7A6F-50BB-7BC3D442F026}"/>
          </ac:picMkLst>
        </pc:picChg>
        <pc:picChg chg="mod">
          <ac:chgData name="Bérengère de Germiny" userId="19d4f272-f616-4b2b-a134-fb35725a2de1" providerId="ADAL" clId="{56F0642B-1A1C-42E2-BD55-EED6A749F781}" dt="2023-01-04T14:15:35.355" v="191" actId="14826"/>
          <ac:picMkLst>
            <pc:docMk/>
            <pc:sldMk cId="1018895500" sldId="2061"/>
            <ac:picMk id="8" creationId="{CFD11AB2-1368-0280-9932-7388F22010D4}"/>
          </ac:picMkLst>
        </pc:picChg>
        <pc:picChg chg="mod">
          <ac:chgData name="Bérengère de Germiny" userId="19d4f272-f616-4b2b-a134-fb35725a2de1" providerId="ADAL" clId="{56F0642B-1A1C-42E2-BD55-EED6A749F781}" dt="2023-01-04T14:15:41.426" v="192" actId="14826"/>
          <ac:picMkLst>
            <pc:docMk/>
            <pc:sldMk cId="1018895500" sldId="2061"/>
            <ac:picMk id="10" creationId="{56EA85D9-3FF0-FD38-5773-C4FA86D36DFC}"/>
          </ac:picMkLst>
        </pc:picChg>
      </pc:sldChg>
      <pc:sldChg chg="modSp add del">
        <pc:chgData name="Bérengère de Germiny" userId="19d4f272-f616-4b2b-a134-fb35725a2de1" providerId="ADAL" clId="{56F0642B-1A1C-42E2-BD55-EED6A749F781}" dt="2023-01-04T14:16:04.942" v="196" actId="14826"/>
        <pc:sldMkLst>
          <pc:docMk/>
          <pc:sldMk cId="867383024" sldId="2062"/>
        </pc:sldMkLst>
        <pc:picChg chg="mod">
          <ac:chgData name="Bérengère de Germiny" userId="19d4f272-f616-4b2b-a134-fb35725a2de1" providerId="ADAL" clId="{56F0642B-1A1C-42E2-BD55-EED6A749F781}" dt="2023-01-04T14:15:54.115" v="193" actId="14826"/>
          <ac:picMkLst>
            <pc:docMk/>
            <pc:sldMk cId="867383024" sldId="2062"/>
            <ac:picMk id="3" creationId="{75F180A7-E8D9-825D-6EC5-8FE68579C885}"/>
          </ac:picMkLst>
        </pc:picChg>
        <pc:picChg chg="mod">
          <ac:chgData name="Bérengère de Germiny" userId="19d4f272-f616-4b2b-a134-fb35725a2de1" providerId="ADAL" clId="{56F0642B-1A1C-42E2-BD55-EED6A749F781}" dt="2023-01-04T14:15:57.799" v="194" actId="14826"/>
          <ac:picMkLst>
            <pc:docMk/>
            <pc:sldMk cId="867383024" sldId="2062"/>
            <ac:picMk id="6" creationId="{BEC43F3A-EF14-8214-9D94-E904B648564D}"/>
          </ac:picMkLst>
        </pc:picChg>
        <pc:picChg chg="mod">
          <ac:chgData name="Bérengère de Germiny" userId="19d4f272-f616-4b2b-a134-fb35725a2de1" providerId="ADAL" clId="{56F0642B-1A1C-42E2-BD55-EED6A749F781}" dt="2023-01-04T14:16:01.581" v="195" actId="14826"/>
          <ac:picMkLst>
            <pc:docMk/>
            <pc:sldMk cId="867383024" sldId="2062"/>
            <ac:picMk id="8" creationId="{4529B771-2BAF-906E-C9A3-14635A790A6E}"/>
          </ac:picMkLst>
        </pc:picChg>
        <pc:picChg chg="mod">
          <ac:chgData name="Bérengère de Germiny" userId="19d4f272-f616-4b2b-a134-fb35725a2de1" providerId="ADAL" clId="{56F0642B-1A1C-42E2-BD55-EED6A749F781}" dt="2023-01-04T14:16:04.942" v="196" actId="14826"/>
          <ac:picMkLst>
            <pc:docMk/>
            <pc:sldMk cId="867383024" sldId="2062"/>
            <ac:picMk id="10" creationId="{6DBC7DA7-AC6D-77B4-E0E3-ACAA252BB1AE}"/>
          </ac:picMkLst>
        </pc:picChg>
      </pc:sldChg>
      <pc:sldChg chg="modSp add del">
        <pc:chgData name="Bérengère de Germiny" userId="19d4f272-f616-4b2b-a134-fb35725a2de1" providerId="ADAL" clId="{56F0642B-1A1C-42E2-BD55-EED6A749F781}" dt="2023-01-04T14:16:17.358" v="199" actId="14826"/>
        <pc:sldMkLst>
          <pc:docMk/>
          <pc:sldMk cId="1184631513" sldId="2063"/>
        </pc:sldMkLst>
        <pc:picChg chg="mod">
          <ac:chgData name="Bérengère de Germiny" userId="19d4f272-f616-4b2b-a134-fb35725a2de1" providerId="ADAL" clId="{56F0642B-1A1C-42E2-BD55-EED6A749F781}" dt="2023-01-04T14:16:10.827" v="197" actId="14826"/>
          <ac:picMkLst>
            <pc:docMk/>
            <pc:sldMk cId="1184631513" sldId="2063"/>
            <ac:picMk id="3" creationId="{BE2162E6-1ED3-F367-4418-7BD052762717}"/>
          </ac:picMkLst>
        </pc:picChg>
        <pc:picChg chg="mod">
          <ac:chgData name="Bérengère de Germiny" userId="19d4f272-f616-4b2b-a134-fb35725a2de1" providerId="ADAL" clId="{56F0642B-1A1C-42E2-BD55-EED6A749F781}" dt="2023-01-04T14:16:14.050" v="198" actId="14826"/>
          <ac:picMkLst>
            <pc:docMk/>
            <pc:sldMk cId="1184631513" sldId="2063"/>
            <ac:picMk id="8" creationId="{40CEC85C-37C4-7BC6-4927-9309E912F10E}"/>
          </ac:picMkLst>
        </pc:picChg>
        <pc:picChg chg="mod">
          <ac:chgData name="Bérengère de Germiny" userId="19d4f272-f616-4b2b-a134-fb35725a2de1" providerId="ADAL" clId="{56F0642B-1A1C-42E2-BD55-EED6A749F781}" dt="2023-01-04T14:16:17.358" v="199" actId="14826"/>
          <ac:picMkLst>
            <pc:docMk/>
            <pc:sldMk cId="1184631513" sldId="2063"/>
            <ac:picMk id="10" creationId="{7C6CA550-1165-15C8-18BC-EB8A5FC89807}"/>
          </ac:picMkLst>
        </pc:picChg>
      </pc:sldChg>
      <pc:sldChg chg="modSp add del">
        <pc:chgData name="Bérengère de Germiny" userId="19d4f272-f616-4b2b-a134-fb35725a2de1" providerId="ADAL" clId="{56F0642B-1A1C-42E2-BD55-EED6A749F781}" dt="2023-01-04T14:16:37.526" v="203" actId="14826"/>
        <pc:sldMkLst>
          <pc:docMk/>
          <pc:sldMk cId="1490223218" sldId="2064"/>
        </pc:sldMkLst>
        <pc:picChg chg="mod">
          <ac:chgData name="Bérengère de Germiny" userId="19d4f272-f616-4b2b-a134-fb35725a2de1" providerId="ADAL" clId="{56F0642B-1A1C-42E2-BD55-EED6A749F781}" dt="2023-01-04T14:16:25.136" v="200" actId="14826"/>
          <ac:picMkLst>
            <pc:docMk/>
            <pc:sldMk cId="1490223218" sldId="2064"/>
            <ac:picMk id="3" creationId="{8C6D8EB1-3C75-07E8-7119-879F51D2EFDD}"/>
          </ac:picMkLst>
        </pc:picChg>
        <pc:picChg chg="mod">
          <ac:chgData name="Bérengère de Germiny" userId="19d4f272-f616-4b2b-a134-fb35725a2de1" providerId="ADAL" clId="{56F0642B-1A1C-42E2-BD55-EED6A749F781}" dt="2023-01-04T14:16:28.996" v="201" actId="14826"/>
          <ac:picMkLst>
            <pc:docMk/>
            <pc:sldMk cId="1490223218" sldId="2064"/>
            <ac:picMk id="6" creationId="{F3725628-2E89-A657-3AA9-E9EA668B8E60}"/>
          </ac:picMkLst>
        </pc:picChg>
        <pc:picChg chg="mod">
          <ac:chgData name="Bérengère de Germiny" userId="19d4f272-f616-4b2b-a134-fb35725a2de1" providerId="ADAL" clId="{56F0642B-1A1C-42E2-BD55-EED6A749F781}" dt="2023-01-04T14:16:33.925" v="202" actId="14826"/>
          <ac:picMkLst>
            <pc:docMk/>
            <pc:sldMk cId="1490223218" sldId="2064"/>
            <ac:picMk id="8" creationId="{7E7B5B7C-A4C7-C00C-47DE-2D453DB520CE}"/>
          </ac:picMkLst>
        </pc:picChg>
        <pc:picChg chg="mod">
          <ac:chgData name="Bérengère de Germiny" userId="19d4f272-f616-4b2b-a134-fb35725a2de1" providerId="ADAL" clId="{56F0642B-1A1C-42E2-BD55-EED6A749F781}" dt="2023-01-04T14:16:37.526" v="203" actId="14826"/>
          <ac:picMkLst>
            <pc:docMk/>
            <pc:sldMk cId="1490223218" sldId="2064"/>
            <ac:picMk id="12" creationId="{990373A4-5EC9-A787-B06F-934459999FA2}"/>
          </ac:picMkLst>
        </pc:picChg>
      </pc:sldChg>
      <pc:sldChg chg="addSp delSp modSp add mod ord">
        <pc:chgData name="Bérengère de Germiny" userId="19d4f272-f616-4b2b-a134-fb35725a2de1" providerId="ADAL" clId="{56F0642B-1A1C-42E2-BD55-EED6A749F781}" dt="2023-01-04T15:41:52.557" v="633" actId="20577"/>
        <pc:sldMkLst>
          <pc:docMk/>
          <pc:sldMk cId="2026580978" sldId="2065"/>
        </pc:sldMkLst>
        <pc:spChg chg="add mod">
          <ac:chgData name="Bérengère de Germiny" userId="19d4f272-f616-4b2b-a134-fb35725a2de1" providerId="ADAL" clId="{56F0642B-1A1C-42E2-BD55-EED6A749F781}" dt="2023-01-04T15:03:15.236" v="499" actId="1076"/>
          <ac:spMkLst>
            <pc:docMk/>
            <pc:sldMk cId="2026580978" sldId="2065"/>
            <ac:spMk id="2" creationId="{5AD6A1A9-FA91-61DB-3AFD-D250DA170761}"/>
          </ac:spMkLst>
        </pc:spChg>
        <pc:spChg chg="add mod">
          <ac:chgData name="Bérengère de Germiny" userId="19d4f272-f616-4b2b-a134-fb35725a2de1" providerId="ADAL" clId="{56F0642B-1A1C-42E2-BD55-EED6A749F781}" dt="2023-01-04T15:41:52.557" v="633" actId="20577"/>
          <ac:spMkLst>
            <pc:docMk/>
            <pc:sldMk cId="2026580978" sldId="2065"/>
            <ac:spMk id="3" creationId="{011D687B-34A9-2555-F0CE-571DFCB164C9}"/>
          </ac:spMkLst>
        </pc:spChg>
        <pc:spChg chg="del mod">
          <ac:chgData name="Bérengère de Germiny" userId="19d4f272-f616-4b2b-a134-fb35725a2de1" providerId="ADAL" clId="{56F0642B-1A1C-42E2-BD55-EED6A749F781}" dt="2023-01-04T14:44:27.699" v="286" actId="478"/>
          <ac:spMkLst>
            <pc:docMk/>
            <pc:sldMk cId="2026580978" sldId="2065"/>
            <ac:spMk id="4" creationId="{3C825AB2-F026-4BEC-A97B-5ECF59442FCD}"/>
          </ac:spMkLst>
        </pc:spChg>
      </pc:sldChg>
      <pc:sldChg chg="del">
        <pc:chgData name="Bérengère de Germiny" userId="19d4f272-f616-4b2b-a134-fb35725a2de1" providerId="ADAL" clId="{56F0642B-1A1C-42E2-BD55-EED6A749F781}" dt="2023-01-04T11:32:14.654" v="0" actId="47"/>
        <pc:sldMkLst>
          <pc:docMk/>
          <pc:sldMk cId="3484587798" sldId="2065"/>
        </pc:sldMkLst>
      </pc:sldChg>
      <pc:sldChg chg="del">
        <pc:chgData name="Bérengère de Germiny" userId="19d4f272-f616-4b2b-a134-fb35725a2de1" providerId="ADAL" clId="{56F0642B-1A1C-42E2-BD55-EED6A749F781}" dt="2023-01-04T11:32:36.423" v="1" actId="47"/>
        <pc:sldMkLst>
          <pc:docMk/>
          <pc:sldMk cId="442650449" sldId="2066"/>
        </pc:sldMkLst>
      </pc:sldChg>
      <pc:sldChg chg="modSp add mod ord">
        <pc:chgData name="Bérengère de Germiny" userId="19d4f272-f616-4b2b-a134-fb35725a2de1" providerId="ADAL" clId="{56F0642B-1A1C-42E2-BD55-EED6A749F781}" dt="2023-01-04T15:55:13.181" v="1239" actId="113"/>
        <pc:sldMkLst>
          <pc:docMk/>
          <pc:sldMk cId="3547418318" sldId="2066"/>
        </pc:sldMkLst>
        <pc:spChg chg="mod">
          <ac:chgData name="Bérengère de Germiny" userId="19d4f272-f616-4b2b-a134-fb35725a2de1" providerId="ADAL" clId="{56F0642B-1A1C-42E2-BD55-EED6A749F781}" dt="2023-01-04T15:42:07.096" v="645" actId="20577"/>
          <ac:spMkLst>
            <pc:docMk/>
            <pc:sldMk cId="3547418318" sldId="2066"/>
            <ac:spMk id="2" creationId="{5AD6A1A9-FA91-61DB-3AFD-D250DA170761}"/>
          </ac:spMkLst>
        </pc:spChg>
        <pc:spChg chg="mod">
          <ac:chgData name="Bérengère de Germiny" userId="19d4f272-f616-4b2b-a134-fb35725a2de1" providerId="ADAL" clId="{56F0642B-1A1C-42E2-BD55-EED6A749F781}" dt="2023-01-04T15:55:13.181" v="1239" actId="113"/>
          <ac:spMkLst>
            <pc:docMk/>
            <pc:sldMk cId="3547418318" sldId="2066"/>
            <ac:spMk id="3" creationId="{011D687B-34A9-2555-F0CE-571DFCB164C9}"/>
          </ac:spMkLst>
        </pc:spChg>
      </pc:sldChg>
      <pc:sldChg chg="add del">
        <pc:chgData name="Bérengère de Germiny" userId="19d4f272-f616-4b2b-a134-fb35725a2de1" providerId="ADAL" clId="{56F0642B-1A1C-42E2-BD55-EED6A749F781}" dt="2023-01-04T14:14:58.242" v="185" actId="47"/>
        <pc:sldMkLst>
          <pc:docMk/>
          <pc:sldMk cId="3062178492" sldId="2067"/>
        </pc:sldMkLst>
      </pc:sldChg>
      <pc:sldChg chg="addSp delSp modSp add mod ord">
        <pc:chgData name="Bérengère de Germiny" userId="19d4f272-f616-4b2b-a134-fb35725a2de1" providerId="ADAL" clId="{56F0642B-1A1C-42E2-BD55-EED6A749F781}" dt="2023-01-04T15:39:02.641" v="602" actId="14100"/>
        <pc:sldMkLst>
          <pc:docMk/>
          <pc:sldMk cId="3885845567" sldId="2067"/>
        </pc:sldMkLst>
        <pc:picChg chg="add mod modCrop">
          <ac:chgData name="Bérengère de Germiny" userId="19d4f272-f616-4b2b-a134-fb35725a2de1" providerId="ADAL" clId="{56F0642B-1A1C-42E2-BD55-EED6A749F781}" dt="2023-01-04T15:38:59.937" v="601" actId="732"/>
          <ac:picMkLst>
            <pc:docMk/>
            <pc:sldMk cId="3885845567" sldId="2067"/>
            <ac:picMk id="3" creationId="{7CC009EF-5605-4118-4095-C6AE54C9D9A0}"/>
          </ac:picMkLst>
        </pc:picChg>
        <pc:picChg chg="add del">
          <ac:chgData name="Bérengère de Germiny" userId="19d4f272-f616-4b2b-a134-fb35725a2de1" providerId="ADAL" clId="{56F0642B-1A1C-42E2-BD55-EED6A749F781}" dt="2023-01-04T15:37:47.279" v="583" actId="478"/>
          <ac:picMkLst>
            <pc:docMk/>
            <pc:sldMk cId="3885845567" sldId="2067"/>
            <ac:picMk id="6" creationId="{0AB7EE61-C06B-8320-FDCF-B199A8C576E1}"/>
          </ac:picMkLst>
        </pc:picChg>
        <pc:picChg chg="add del mod">
          <ac:chgData name="Bérengère de Germiny" userId="19d4f272-f616-4b2b-a134-fb35725a2de1" providerId="ADAL" clId="{56F0642B-1A1C-42E2-BD55-EED6A749F781}" dt="2023-01-04T15:38:13.213" v="586" actId="478"/>
          <ac:picMkLst>
            <pc:docMk/>
            <pc:sldMk cId="3885845567" sldId="2067"/>
            <ac:picMk id="8" creationId="{08C4B289-C09C-478F-5691-0D3AFB0F9910}"/>
          </ac:picMkLst>
        </pc:picChg>
        <pc:picChg chg="add mod modCrop">
          <ac:chgData name="Bérengère de Germiny" userId="19d4f272-f616-4b2b-a134-fb35725a2de1" providerId="ADAL" clId="{56F0642B-1A1C-42E2-BD55-EED6A749F781}" dt="2023-01-04T15:39:02.641" v="602" actId="14100"/>
          <ac:picMkLst>
            <pc:docMk/>
            <pc:sldMk cId="3885845567" sldId="2067"/>
            <ac:picMk id="9" creationId="{E4C12938-7881-BC43-9265-1994C39980D8}"/>
          </ac:picMkLst>
        </pc:picChg>
      </pc:sldChg>
      <pc:sldChg chg="addSp delSp modSp add mod">
        <pc:chgData name="Bérengère de Germiny" userId="19d4f272-f616-4b2b-a134-fb35725a2de1" providerId="ADAL" clId="{56F0642B-1A1C-42E2-BD55-EED6A749F781}" dt="2023-01-04T15:40:19.541" v="623" actId="1076"/>
        <pc:sldMkLst>
          <pc:docMk/>
          <pc:sldMk cId="3229735918" sldId="2068"/>
        </pc:sldMkLst>
        <pc:picChg chg="del">
          <ac:chgData name="Bérengère de Germiny" userId="19d4f272-f616-4b2b-a134-fb35725a2de1" providerId="ADAL" clId="{56F0642B-1A1C-42E2-BD55-EED6A749F781}" dt="2023-01-04T15:39:17.897" v="604" actId="478"/>
          <ac:picMkLst>
            <pc:docMk/>
            <pc:sldMk cId="3229735918" sldId="2068"/>
            <ac:picMk id="3" creationId="{7CC009EF-5605-4118-4095-C6AE54C9D9A0}"/>
          </ac:picMkLst>
        </pc:picChg>
        <pc:picChg chg="add mod modCrop">
          <ac:chgData name="Bérengère de Germiny" userId="19d4f272-f616-4b2b-a134-fb35725a2de1" providerId="ADAL" clId="{56F0642B-1A1C-42E2-BD55-EED6A749F781}" dt="2023-01-04T15:40:18.372" v="622" actId="1076"/>
          <ac:picMkLst>
            <pc:docMk/>
            <pc:sldMk cId="3229735918" sldId="2068"/>
            <ac:picMk id="4" creationId="{A7DA540A-549F-82B4-3B54-2C1D9D669C1B}"/>
          </ac:picMkLst>
        </pc:picChg>
        <pc:picChg chg="add mod modCrop">
          <ac:chgData name="Bérengère de Germiny" userId="19d4f272-f616-4b2b-a134-fb35725a2de1" providerId="ADAL" clId="{56F0642B-1A1C-42E2-BD55-EED6A749F781}" dt="2023-01-04T15:40:19.541" v="623" actId="1076"/>
          <ac:picMkLst>
            <pc:docMk/>
            <pc:sldMk cId="3229735918" sldId="2068"/>
            <ac:picMk id="6" creationId="{C82BBAC6-7973-96FC-FA90-FE0574E7DFD0}"/>
          </ac:picMkLst>
        </pc:picChg>
        <pc:picChg chg="del">
          <ac:chgData name="Bérengère de Germiny" userId="19d4f272-f616-4b2b-a134-fb35725a2de1" providerId="ADAL" clId="{56F0642B-1A1C-42E2-BD55-EED6A749F781}" dt="2023-01-04T15:39:18.409" v="605" actId="478"/>
          <ac:picMkLst>
            <pc:docMk/>
            <pc:sldMk cId="3229735918" sldId="2068"/>
            <ac:picMk id="9" creationId="{E4C12938-7881-BC43-9265-1994C39980D8}"/>
          </ac:picMkLst>
        </pc:picChg>
      </pc:sldChg>
      <pc:sldChg chg="del">
        <pc:chgData name="Bérengère de Germiny" userId="19d4f272-f616-4b2b-a134-fb35725a2de1" providerId="ADAL" clId="{56F0642B-1A1C-42E2-BD55-EED6A749F781}" dt="2023-01-04T11:32:36.423" v="1" actId="47"/>
        <pc:sldMkLst>
          <pc:docMk/>
          <pc:sldMk cId="3270892775" sldId="2068"/>
        </pc:sldMkLst>
      </pc:sldChg>
      <pc:sldChg chg="del">
        <pc:chgData name="Bérengère de Germiny" userId="19d4f272-f616-4b2b-a134-fb35725a2de1" providerId="ADAL" clId="{56F0642B-1A1C-42E2-BD55-EED6A749F781}" dt="2023-01-04T11:32:36.423" v="1" actId="47"/>
        <pc:sldMkLst>
          <pc:docMk/>
          <pc:sldMk cId="3990626" sldId="2069"/>
        </pc:sldMkLst>
      </pc:sldChg>
      <pc:sldChg chg="addSp add mod">
        <pc:chgData name="Bérengère de Germiny" userId="19d4f272-f616-4b2b-a134-fb35725a2de1" providerId="ADAL" clId="{56F0642B-1A1C-42E2-BD55-EED6A749F781}" dt="2023-01-04T17:23:15.430" v="1246" actId="22"/>
        <pc:sldMkLst>
          <pc:docMk/>
          <pc:sldMk cId="3567271743" sldId="2069"/>
        </pc:sldMkLst>
        <pc:picChg chg="add">
          <ac:chgData name="Bérengère de Germiny" userId="19d4f272-f616-4b2b-a134-fb35725a2de1" providerId="ADAL" clId="{56F0642B-1A1C-42E2-BD55-EED6A749F781}" dt="2023-01-04T17:23:15.430" v="1246" actId="22"/>
          <ac:picMkLst>
            <pc:docMk/>
            <pc:sldMk cId="3567271743" sldId="2069"/>
            <ac:picMk id="3" creationId="{840B2146-C8BE-ABF2-FFF4-75257088F0EF}"/>
          </ac:picMkLst>
        </pc:picChg>
      </pc:sldChg>
      <pc:sldChg chg="addSp add mod replId">
        <pc:chgData name="Bérengère de Germiny" userId="19d4f272-f616-4b2b-a134-fb35725a2de1" providerId="ADAL" clId="{56F0642B-1A1C-42E2-BD55-EED6A749F781}" dt="2023-01-04T17:23:39.391" v="1247" actId="22"/>
        <pc:sldMkLst>
          <pc:docMk/>
          <pc:sldMk cId="2703104736" sldId="2070"/>
        </pc:sldMkLst>
        <pc:picChg chg="add">
          <ac:chgData name="Bérengère de Germiny" userId="19d4f272-f616-4b2b-a134-fb35725a2de1" providerId="ADAL" clId="{56F0642B-1A1C-42E2-BD55-EED6A749F781}" dt="2023-01-04T17:23:39.391" v="1247" actId="22"/>
          <ac:picMkLst>
            <pc:docMk/>
            <pc:sldMk cId="2703104736" sldId="2070"/>
            <ac:picMk id="3" creationId="{8E7D2209-C23B-B734-C340-FC9169C460C0}"/>
          </ac:picMkLst>
        </pc:picChg>
      </pc:sldChg>
      <pc:sldChg chg="del">
        <pc:chgData name="Bérengère de Germiny" userId="19d4f272-f616-4b2b-a134-fb35725a2de1" providerId="ADAL" clId="{56F0642B-1A1C-42E2-BD55-EED6A749F781}" dt="2023-01-04T11:32:36.423" v="1" actId="47"/>
        <pc:sldMkLst>
          <pc:docMk/>
          <pc:sldMk cId="3443847533" sldId="2070"/>
        </pc:sldMkLst>
      </pc:sldChg>
      <pc:sldChg chg="addSp add mod">
        <pc:chgData name="Bérengère de Germiny" userId="19d4f272-f616-4b2b-a134-fb35725a2de1" providerId="ADAL" clId="{56F0642B-1A1C-42E2-BD55-EED6A749F781}" dt="2023-01-04T17:24:03.599" v="1248" actId="22"/>
        <pc:sldMkLst>
          <pc:docMk/>
          <pc:sldMk cId="542710721" sldId="2071"/>
        </pc:sldMkLst>
        <pc:picChg chg="add">
          <ac:chgData name="Bérengère de Germiny" userId="19d4f272-f616-4b2b-a134-fb35725a2de1" providerId="ADAL" clId="{56F0642B-1A1C-42E2-BD55-EED6A749F781}" dt="2023-01-04T17:24:03.599" v="1248" actId="22"/>
          <ac:picMkLst>
            <pc:docMk/>
            <pc:sldMk cId="542710721" sldId="2071"/>
            <ac:picMk id="3" creationId="{E1A81C73-5C91-190B-B553-8313084CC461}"/>
          </ac:picMkLst>
        </pc:picChg>
      </pc:sldChg>
      <pc:sldChg chg="addSp modSp add mod replId">
        <pc:chgData name="Bérengère de Germiny" userId="19d4f272-f616-4b2b-a134-fb35725a2de1" providerId="ADAL" clId="{56F0642B-1A1C-42E2-BD55-EED6A749F781}" dt="2023-01-04T17:24:32.390" v="1253" actId="12788"/>
        <pc:sldMkLst>
          <pc:docMk/>
          <pc:sldMk cId="1739462050" sldId="2072"/>
        </pc:sldMkLst>
        <pc:picChg chg="add mod modCrop">
          <ac:chgData name="Bérengère de Germiny" userId="19d4f272-f616-4b2b-a134-fb35725a2de1" providerId="ADAL" clId="{56F0642B-1A1C-42E2-BD55-EED6A749F781}" dt="2023-01-04T17:24:32.390" v="1253" actId="12788"/>
          <ac:picMkLst>
            <pc:docMk/>
            <pc:sldMk cId="1739462050" sldId="2072"/>
            <ac:picMk id="3" creationId="{CE2D33DC-A932-16D6-307B-0FD0B32B7755}"/>
          </ac:picMkLst>
        </pc:picChg>
      </pc:sldChg>
      <pc:sldChg chg="modSp add mod">
        <pc:chgData name="Bérengère de Germiny" userId="19d4f272-f616-4b2b-a134-fb35725a2de1" providerId="ADAL" clId="{56F0642B-1A1C-42E2-BD55-EED6A749F781}" dt="2023-01-04T15:55:49.417" v="1242" actId="5793"/>
        <pc:sldMkLst>
          <pc:docMk/>
          <pc:sldMk cId="2615163787" sldId="2073"/>
        </pc:sldMkLst>
        <pc:spChg chg="mod">
          <ac:chgData name="Bérengère de Germiny" userId="19d4f272-f616-4b2b-a134-fb35725a2de1" providerId="ADAL" clId="{56F0642B-1A1C-42E2-BD55-EED6A749F781}" dt="2023-01-04T15:55:49.417" v="1242" actId="5793"/>
          <ac:spMkLst>
            <pc:docMk/>
            <pc:sldMk cId="2615163787" sldId="2073"/>
            <ac:spMk id="3" creationId="{011D687B-34A9-2555-F0CE-571DFCB164C9}"/>
          </ac:spMkLst>
        </pc:spChg>
      </pc:sldChg>
      <pc:sldChg chg="modSp add mod">
        <pc:chgData name="Bérengère de Germiny" userId="19d4f272-f616-4b2b-a134-fb35725a2de1" providerId="ADAL" clId="{56F0642B-1A1C-42E2-BD55-EED6A749F781}" dt="2023-01-05T09:27:53.413" v="1338" actId="20577"/>
        <pc:sldMkLst>
          <pc:docMk/>
          <pc:sldMk cId="208086405" sldId="2074"/>
        </pc:sldMkLst>
        <pc:spChg chg="mod">
          <ac:chgData name="Bérengère de Germiny" userId="19d4f272-f616-4b2b-a134-fb35725a2de1" providerId="ADAL" clId="{56F0642B-1A1C-42E2-BD55-EED6A749F781}" dt="2023-01-04T15:43:33.914" v="693" actId="20577"/>
          <ac:spMkLst>
            <pc:docMk/>
            <pc:sldMk cId="208086405" sldId="2074"/>
            <ac:spMk id="2" creationId="{5AD6A1A9-FA91-61DB-3AFD-D250DA170761}"/>
          </ac:spMkLst>
        </pc:spChg>
        <pc:spChg chg="mod">
          <ac:chgData name="Bérengère de Germiny" userId="19d4f272-f616-4b2b-a134-fb35725a2de1" providerId="ADAL" clId="{56F0642B-1A1C-42E2-BD55-EED6A749F781}" dt="2023-01-05T09:27:53.413" v="1338" actId="20577"/>
          <ac:spMkLst>
            <pc:docMk/>
            <pc:sldMk cId="208086405" sldId="2074"/>
            <ac:spMk id="3" creationId="{011D687B-34A9-2555-F0CE-571DFCB164C9}"/>
          </ac:spMkLst>
        </pc:spChg>
      </pc:sldChg>
    </pc:docChg>
  </pc:docChgLst>
  <pc:docChgLst>
    <pc:chgData name="Bérengère de Germiny" userId="19d4f272-f616-4b2b-a134-fb35725a2de1" providerId="ADAL" clId="{1266D4CA-FA1D-4EAF-A0E6-1A9F65D52507}"/>
    <pc:docChg chg="undo custSel addSld modSld sldOrd">
      <pc:chgData name="Bérengère de Germiny" userId="19d4f272-f616-4b2b-a134-fb35725a2de1" providerId="ADAL" clId="{1266D4CA-FA1D-4EAF-A0E6-1A9F65D52507}" dt="2022-12-08T09:05:45.792" v="65" actId="22"/>
      <pc:docMkLst>
        <pc:docMk/>
      </pc:docMkLst>
      <pc:sldChg chg="modSp add mod ord">
        <pc:chgData name="Bérengère de Germiny" userId="19d4f272-f616-4b2b-a134-fb35725a2de1" providerId="ADAL" clId="{1266D4CA-FA1D-4EAF-A0E6-1A9F65D52507}" dt="2022-12-08T08:54:20.709" v="57" actId="20577"/>
        <pc:sldMkLst>
          <pc:docMk/>
          <pc:sldMk cId="3994670442" sldId="2008"/>
        </pc:sldMkLst>
        <pc:spChg chg="mod">
          <ac:chgData name="Bérengère de Germiny" userId="19d4f272-f616-4b2b-a134-fb35725a2de1" providerId="ADAL" clId="{1266D4CA-FA1D-4EAF-A0E6-1A9F65D52507}" dt="2022-12-08T08:54:20.709" v="57" actId="20577"/>
          <ac:spMkLst>
            <pc:docMk/>
            <pc:sldMk cId="3994670442" sldId="2008"/>
            <ac:spMk id="4" creationId="{3C825AB2-F026-4BEC-A97B-5ECF59442FCD}"/>
          </ac:spMkLst>
        </pc:spChg>
      </pc:sldChg>
      <pc:sldChg chg="addSp delSp add mod">
        <pc:chgData name="Bérengère de Germiny" userId="19d4f272-f616-4b2b-a134-fb35725a2de1" providerId="ADAL" clId="{1266D4CA-FA1D-4EAF-A0E6-1A9F65D52507}" dt="2022-12-08T08:31:50.005" v="37" actId="22"/>
        <pc:sldMkLst>
          <pc:docMk/>
          <pc:sldMk cId="1676566399" sldId="2009"/>
        </pc:sldMkLst>
        <pc:picChg chg="add del">
          <ac:chgData name="Bérengère de Germiny" userId="19d4f272-f616-4b2b-a134-fb35725a2de1" providerId="ADAL" clId="{1266D4CA-FA1D-4EAF-A0E6-1A9F65D52507}" dt="2022-12-08T08:31:39.085" v="36" actId="22"/>
          <ac:picMkLst>
            <pc:docMk/>
            <pc:sldMk cId="1676566399" sldId="2009"/>
            <ac:picMk id="3" creationId="{F5D6247C-7BB8-CCA6-4135-AE75338BE835}"/>
          </ac:picMkLst>
        </pc:picChg>
        <pc:picChg chg="del">
          <ac:chgData name="Bérengère de Germiny" userId="19d4f272-f616-4b2b-a134-fb35725a2de1" providerId="ADAL" clId="{1266D4CA-FA1D-4EAF-A0E6-1A9F65D52507}" dt="2022-12-08T08:31:26.130" v="34" actId="478"/>
          <ac:picMkLst>
            <pc:docMk/>
            <pc:sldMk cId="1676566399" sldId="2009"/>
            <ac:picMk id="6" creationId="{494834D7-E9BA-EE78-33BE-FA5502A97898}"/>
          </ac:picMkLst>
        </pc:picChg>
        <pc:picChg chg="add">
          <ac:chgData name="Bérengère de Germiny" userId="19d4f272-f616-4b2b-a134-fb35725a2de1" providerId="ADAL" clId="{1266D4CA-FA1D-4EAF-A0E6-1A9F65D52507}" dt="2022-12-08T08:31:50.005" v="37" actId="22"/>
          <ac:picMkLst>
            <pc:docMk/>
            <pc:sldMk cId="1676566399" sldId="2009"/>
            <ac:picMk id="7" creationId="{8CA4B7C5-0490-BA9F-4C1F-8003B168D831}"/>
          </ac:picMkLst>
        </pc:picChg>
      </pc:sldChg>
      <pc:sldChg chg="addSp delSp add mod">
        <pc:chgData name="Bérengère de Germiny" userId="19d4f272-f616-4b2b-a134-fb35725a2de1" providerId="ADAL" clId="{1266D4CA-FA1D-4EAF-A0E6-1A9F65D52507}" dt="2022-12-08T08:33:03.857" v="40" actId="22"/>
        <pc:sldMkLst>
          <pc:docMk/>
          <pc:sldMk cId="3601327997" sldId="2010"/>
        </pc:sldMkLst>
        <pc:picChg chg="add">
          <ac:chgData name="Bérengère de Germiny" userId="19d4f272-f616-4b2b-a134-fb35725a2de1" providerId="ADAL" clId="{1266D4CA-FA1D-4EAF-A0E6-1A9F65D52507}" dt="2022-12-08T08:33:03.857" v="40" actId="22"/>
          <ac:picMkLst>
            <pc:docMk/>
            <pc:sldMk cId="3601327997" sldId="2010"/>
            <ac:picMk id="3" creationId="{CB8B07C2-499D-25FD-C485-9E5816331782}"/>
          </ac:picMkLst>
        </pc:picChg>
        <pc:picChg chg="del">
          <ac:chgData name="Bérengère de Germiny" userId="19d4f272-f616-4b2b-a134-fb35725a2de1" providerId="ADAL" clId="{1266D4CA-FA1D-4EAF-A0E6-1A9F65D52507}" dt="2022-12-08T08:31:59.750" v="39" actId="478"/>
          <ac:picMkLst>
            <pc:docMk/>
            <pc:sldMk cId="3601327997" sldId="2010"/>
            <ac:picMk id="7" creationId="{8CA4B7C5-0490-BA9F-4C1F-8003B168D831}"/>
          </ac:picMkLst>
        </pc:picChg>
      </pc:sldChg>
      <pc:sldChg chg="addSp delSp add mod">
        <pc:chgData name="Bérengère de Germiny" userId="19d4f272-f616-4b2b-a134-fb35725a2de1" providerId="ADAL" clId="{1266D4CA-FA1D-4EAF-A0E6-1A9F65D52507}" dt="2022-12-08T08:33:23.925" v="43" actId="22"/>
        <pc:sldMkLst>
          <pc:docMk/>
          <pc:sldMk cId="2800505369" sldId="2011"/>
        </pc:sldMkLst>
        <pc:picChg chg="del">
          <ac:chgData name="Bérengère de Germiny" userId="19d4f272-f616-4b2b-a134-fb35725a2de1" providerId="ADAL" clId="{1266D4CA-FA1D-4EAF-A0E6-1A9F65D52507}" dt="2022-12-08T08:33:09.920" v="42" actId="478"/>
          <ac:picMkLst>
            <pc:docMk/>
            <pc:sldMk cId="2800505369" sldId="2011"/>
            <ac:picMk id="3" creationId="{CB8B07C2-499D-25FD-C485-9E5816331782}"/>
          </ac:picMkLst>
        </pc:picChg>
        <pc:picChg chg="add">
          <ac:chgData name="Bérengère de Germiny" userId="19d4f272-f616-4b2b-a134-fb35725a2de1" providerId="ADAL" clId="{1266D4CA-FA1D-4EAF-A0E6-1A9F65D52507}" dt="2022-12-08T08:33:23.925" v="43" actId="22"/>
          <ac:picMkLst>
            <pc:docMk/>
            <pc:sldMk cId="2800505369" sldId="2011"/>
            <ac:picMk id="4" creationId="{95597703-96C1-0885-81E5-7CC350086707}"/>
          </ac:picMkLst>
        </pc:picChg>
      </pc:sldChg>
      <pc:sldChg chg="addSp delSp modSp add mod">
        <pc:chgData name="Bérengère de Germiny" userId="19d4f272-f616-4b2b-a134-fb35725a2de1" providerId="ADAL" clId="{1266D4CA-FA1D-4EAF-A0E6-1A9F65D52507}" dt="2022-12-08T09:05:45.792" v="65" actId="22"/>
        <pc:sldMkLst>
          <pc:docMk/>
          <pc:sldMk cId="2824729010" sldId="2012"/>
        </pc:sldMkLst>
        <pc:picChg chg="add del">
          <ac:chgData name="Bérengère de Germiny" userId="19d4f272-f616-4b2b-a134-fb35725a2de1" providerId="ADAL" clId="{1266D4CA-FA1D-4EAF-A0E6-1A9F65D52507}" dt="2022-12-08T08:35:42.014" v="47" actId="478"/>
          <ac:picMkLst>
            <pc:docMk/>
            <pc:sldMk cId="2824729010" sldId="2012"/>
            <ac:picMk id="3" creationId="{DE1D6CAA-8241-5752-CD03-1CFD5F628860}"/>
          </ac:picMkLst>
        </pc:picChg>
        <pc:picChg chg="del">
          <ac:chgData name="Bérengère de Germiny" userId="19d4f272-f616-4b2b-a134-fb35725a2de1" providerId="ADAL" clId="{1266D4CA-FA1D-4EAF-A0E6-1A9F65D52507}" dt="2022-12-08T08:35:36.760" v="45" actId="478"/>
          <ac:picMkLst>
            <pc:docMk/>
            <pc:sldMk cId="2824729010" sldId="2012"/>
            <ac:picMk id="4" creationId="{95597703-96C1-0885-81E5-7CC350086707}"/>
          </ac:picMkLst>
        </pc:picChg>
        <pc:picChg chg="add del mod modCrop">
          <ac:chgData name="Bérengère de Germiny" userId="19d4f272-f616-4b2b-a134-fb35725a2de1" providerId="ADAL" clId="{1266D4CA-FA1D-4EAF-A0E6-1A9F65D52507}" dt="2022-12-08T09:05:07.063" v="59" actId="478"/>
          <ac:picMkLst>
            <pc:docMk/>
            <pc:sldMk cId="2824729010" sldId="2012"/>
            <ac:picMk id="7" creationId="{BC69E06D-9ED3-BA58-FB57-3BFE93F4FBFC}"/>
          </ac:picMkLst>
        </pc:picChg>
        <pc:picChg chg="add del">
          <ac:chgData name="Bérengère de Germiny" userId="19d4f272-f616-4b2b-a134-fb35725a2de1" providerId="ADAL" clId="{1266D4CA-FA1D-4EAF-A0E6-1A9F65D52507}" dt="2022-12-08T09:05:31.449" v="64" actId="478"/>
          <ac:picMkLst>
            <pc:docMk/>
            <pc:sldMk cId="2824729010" sldId="2012"/>
            <ac:picMk id="9" creationId="{0C7DA92F-8B4F-652D-AAAB-D6A1F04E74B4}"/>
          </ac:picMkLst>
        </pc:picChg>
        <pc:picChg chg="add del mod">
          <ac:chgData name="Bérengère de Germiny" userId="19d4f272-f616-4b2b-a134-fb35725a2de1" providerId="ADAL" clId="{1266D4CA-FA1D-4EAF-A0E6-1A9F65D52507}" dt="2022-12-08T09:05:22.165" v="62" actId="478"/>
          <ac:picMkLst>
            <pc:docMk/>
            <pc:sldMk cId="2824729010" sldId="2012"/>
            <ac:picMk id="10" creationId="{436E134F-42F9-26DB-311C-F462B6C3E063}"/>
          </ac:picMkLst>
        </pc:picChg>
        <pc:picChg chg="add">
          <ac:chgData name="Bérengère de Germiny" userId="19d4f272-f616-4b2b-a134-fb35725a2de1" providerId="ADAL" clId="{1266D4CA-FA1D-4EAF-A0E6-1A9F65D52507}" dt="2022-12-08T09:05:45.792" v="65" actId="22"/>
          <ac:picMkLst>
            <pc:docMk/>
            <pc:sldMk cId="2824729010" sldId="2012"/>
            <ac:picMk id="12" creationId="{E85C5FF9-DF06-8D20-3D73-1210E6076D69}"/>
          </ac:picMkLst>
        </pc:picChg>
      </pc:sldChg>
      <pc:sldChg chg="add">
        <pc:chgData name="Bérengère de Germiny" userId="19d4f272-f616-4b2b-a134-fb35725a2de1" providerId="ADAL" clId="{1266D4CA-FA1D-4EAF-A0E6-1A9F65D52507}" dt="2022-12-08T09:05:04.434" v="58" actId="2890"/>
        <pc:sldMkLst>
          <pc:docMk/>
          <pc:sldMk cId="2876440716" sldId="2013"/>
        </pc:sldMkLst>
      </pc:sldChg>
      <pc:sldChg chg="add">
        <pc:chgData name="Bérengère de Germiny" userId="19d4f272-f616-4b2b-a134-fb35725a2de1" providerId="ADAL" clId="{1266D4CA-FA1D-4EAF-A0E6-1A9F65D52507}" dt="2022-12-08T09:05:25.996" v="63" actId="2890"/>
        <pc:sldMkLst>
          <pc:docMk/>
          <pc:sldMk cId="3665501162" sldId="2014"/>
        </pc:sldMkLst>
      </pc:sldChg>
    </pc:docChg>
  </pc:docChgLst>
  <pc:docChgLst>
    <pc:chgData name="Aude Alario" userId="89ebcabbf4aa8d85" providerId="LiveId" clId="{E408CA4A-89FD-44BB-A7FE-A2045A562B5A}"/>
    <pc:docChg chg="undo custSel addSld delSld modSld sldOrd">
      <pc:chgData name="Aude Alario" userId="89ebcabbf4aa8d85" providerId="LiveId" clId="{E408CA4A-89FD-44BB-A7FE-A2045A562B5A}" dt="2022-12-29T08:56:31.754" v="82" actId="14100"/>
      <pc:docMkLst>
        <pc:docMk/>
      </pc:docMkLst>
      <pc:sldChg chg="add">
        <pc:chgData name="Aude Alario" userId="89ebcabbf4aa8d85" providerId="LiveId" clId="{E408CA4A-89FD-44BB-A7FE-A2045A562B5A}" dt="2022-12-28T07:48:07.257" v="0"/>
        <pc:sldMkLst>
          <pc:docMk/>
          <pc:sldMk cId="1992844437" sldId="1968"/>
        </pc:sldMkLst>
      </pc:sldChg>
      <pc:sldChg chg="add">
        <pc:chgData name="Aude Alario" userId="89ebcabbf4aa8d85" providerId="LiveId" clId="{E408CA4A-89FD-44BB-A7FE-A2045A562B5A}" dt="2022-12-28T07:48:07.257" v="0"/>
        <pc:sldMkLst>
          <pc:docMk/>
          <pc:sldMk cId="3204984230" sldId="1985"/>
        </pc:sldMkLst>
      </pc:sldChg>
      <pc:sldChg chg="add del">
        <pc:chgData name="Aude Alario" userId="89ebcabbf4aa8d85" providerId="LiveId" clId="{E408CA4A-89FD-44BB-A7FE-A2045A562B5A}" dt="2022-12-28T07:48:12.574" v="1" actId="47"/>
        <pc:sldMkLst>
          <pc:docMk/>
          <pc:sldMk cId="1605482428" sldId="2002"/>
        </pc:sldMkLst>
      </pc:sldChg>
      <pc:sldChg chg="add del">
        <pc:chgData name="Aude Alario" userId="89ebcabbf4aa8d85" providerId="LiveId" clId="{E408CA4A-89FD-44BB-A7FE-A2045A562B5A}" dt="2022-12-28T07:54:58.771" v="25" actId="47"/>
        <pc:sldMkLst>
          <pc:docMk/>
          <pc:sldMk cId="1640819224" sldId="2015"/>
        </pc:sldMkLst>
      </pc:sldChg>
      <pc:sldChg chg="add del">
        <pc:chgData name="Aude Alario" userId="89ebcabbf4aa8d85" providerId="LiveId" clId="{E408CA4A-89FD-44BB-A7FE-A2045A562B5A}" dt="2022-12-28T07:54:56.916" v="22" actId="47"/>
        <pc:sldMkLst>
          <pc:docMk/>
          <pc:sldMk cId="2304029043" sldId="2016"/>
        </pc:sldMkLst>
      </pc:sldChg>
      <pc:sldChg chg="add del">
        <pc:chgData name="Aude Alario" userId="89ebcabbf4aa8d85" providerId="LiveId" clId="{E408CA4A-89FD-44BB-A7FE-A2045A562B5A}" dt="2022-12-28T07:54:57.435" v="23" actId="47"/>
        <pc:sldMkLst>
          <pc:docMk/>
          <pc:sldMk cId="370813672" sldId="2017"/>
        </pc:sldMkLst>
      </pc:sldChg>
      <pc:sldChg chg="add del">
        <pc:chgData name="Aude Alario" userId="89ebcabbf4aa8d85" providerId="LiveId" clId="{E408CA4A-89FD-44BB-A7FE-A2045A562B5A}" dt="2022-12-28T07:48:14.001" v="2" actId="47"/>
        <pc:sldMkLst>
          <pc:docMk/>
          <pc:sldMk cId="3419315179" sldId="2020"/>
        </pc:sldMkLst>
      </pc:sldChg>
      <pc:sldChg chg="addSp delSp modSp add mod">
        <pc:chgData name="Aude Alario" userId="89ebcabbf4aa8d85" providerId="LiveId" clId="{E408CA4A-89FD-44BB-A7FE-A2045A562B5A}" dt="2022-12-28T07:54:44.414" v="21" actId="1076"/>
        <pc:sldMkLst>
          <pc:docMk/>
          <pc:sldMk cId="3924627398" sldId="2021"/>
        </pc:sldMkLst>
        <pc:spChg chg="del">
          <ac:chgData name="Aude Alario" userId="89ebcabbf4aa8d85" providerId="LiveId" clId="{E408CA4A-89FD-44BB-A7FE-A2045A562B5A}" dt="2022-12-28T07:48:19.045" v="4" actId="478"/>
          <ac:spMkLst>
            <pc:docMk/>
            <pc:sldMk cId="3924627398" sldId="2021"/>
            <ac:spMk id="2" creationId="{538A90B9-14D1-66C5-318E-ECFF0F1B6E30}"/>
          </ac:spMkLst>
        </pc:spChg>
        <pc:picChg chg="add mod">
          <ac:chgData name="Aude Alario" userId="89ebcabbf4aa8d85" providerId="LiveId" clId="{E408CA4A-89FD-44BB-A7FE-A2045A562B5A}" dt="2022-12-28T07:53:37.896" v="13" actId="1076"/>
          <ac:picMkLst>
            <pc:docMk/>
            <pc:sldMk cId="3924627398" sldId="2021"/>
            <ac:picMk id="4" creationId="{BE3185ED-8F76-54BE-1DFB-2F3A160E9F46}"/>
          </ac:picMkLst>
        </pc:picChg>
        <pc:picChg chg="add mod">
          <ac:chgData name="Aude Alario" userId="89ebcabbf4aa8d85" providerId="LiveId" clId="{E408CA4A-89FD-44BB-A7FE-A2045A562B5A}" dt="2022-12-28T07:53:35.877" v="12" actId="1076"/>
          <ac:picMkLst>
            <pc:docMk/>
            <pc:sldMk cId="3924627398" sldId="2021"/>
            <ac:picMk id="7" creationId="{08754129-6632-DC63-5722-26844D1D85D3}"/>
          </ac:picMkLst>
        </pc:picChg>
        <pc:picChg chg="add del">
          <ac:chgData name="Aude Alario" userId="89ebcabbf4aa8d85" providerId="LiveId" clId="{E408CA4A-89FD-44BB-A7FE-A2045A562B5A}" dt="2022-12-28T07:54:10.003" v="15" actId="22"/>
          <ac:picMkLst>
            <pc:docMk/>
            <pc:sldMk cId="3924627398" sldId="2021"/>
            <ac:picMk id="9" creationId="{85BF5670-6247-5E29-B6E1-A0C977726592}"/>
          </ac:picMkLst>
        </pc:picChg>
        <pc:picChg chg="add mod">
          <ac:chgData name="Aude Alario" userId="89ebcabbf4aa8d85" providerId="LiveId" clId="{E408CA4A-89FD-44BB-A7FE-A2045A562B5A}" dt="2022-12-28T07:54:44.414" v="21" actId="1076"/>
          <ac:picMkLst>
            <pc:docMk/>
            <pc:sldMk cId="3924627398" sldId="2021"/>
            <ac:picMk id="11" creationId="{69F296F6-0F89-700E-6CE8-FA1667365074}"/>
          </ac:picMkLst>
        </pc:picChg>
      </pc:sldChg>
      <pc:sldChg chg="add del">
        <pc:chgData name="Aude Alario" userId="89ebcabbf4aa8d85" providerId="LiveId" clId="{E408CA4A-89FD-44BB-A7FE-A2045A562B5A}" dt="2022-12-28T07:48:14.747" v="3" actId="47"/>
        <pc:sldMkLst>
          <pc:docMk/>
          <pc:sldMk cId="1309170925" sldId="2022"/>
        </pc:sldMkLst>
      </pc:sldChg>
      <pc:sldChg chg="add">
        <pc:chgData name="Aude Alario" userId="89ebcabbf4aa8d85" providerId="LiveId" clId="{E408CA4A-89FD-44BB-A7FE-A2045A562B5A}" dt="2022-12-28T07:48:07.257" v="0"/>
        <pc:sldMkLst>
          <pc:docMk/>
          <pc:sldMk cId="3902528594" sldId="2024"/>
        </pc:sldMkLst>
      </pc:sldChg>
      <pc:sldChg chg="add">
        <pc:chgData name="Aude Alario" userId="89ebcabbf4aa8d85" providerId="LiveId" clId="{E408CA4A-89FD-44BB-A7FE-A2045A562B5A}" dt="2022-12-28T07:48:07.257" v="0"/>
        <pc:sldMkLst>
          <pc:docMk/>
          <pc:sldMk cId="477137308" sldId="2025"/>
        </pc:sldMkLst>
      </pc:sldChg>
      <pc:sldChg chg="add">
        <pc:chgData name="Aude Alario" userId="89ebcabbf4aa8d85" providerId="LiveId" clId="{E408CA4A-89FD-44BB-A7FE-A2045A562B5A}" dt="2022-12-28T07:48:07.257" v="0"/>
        <pc:sldMkLst>
          <pc:docMk/>
          <pc:sldMk cId="437643707" sldId="2026"/>
        </pc:sldMkLst>
      </pc:sldChg>
      <pc:sldChg chg="add">
        <pc:chgData name="Aude Alario" userId="89ebcabbf4aa8d85" providerId="LiveId" clId="{E408CA4A-89FD-44BB-A7FE-A2045A562B5A}" dt="2022-12-28T07:48:07.257" v="0"/>
        <pc:sldMkLst>
          <pc:docMk/>
          <pc:sldMk cId="4240075272" sldId="2027"/>
        </pc:sldMkLst>
      </pc:sldChg>
      <pc:sldChg chg="add">
        <pc:chgData name="Aude Alario" userId="89ebcabbf4aa8d85" providerId="LiveId" clId="{E408CA4A-89FD-44BB-A7FE-A2045A562B5A}" dt="2022-12-28T07:48:07.257" v="0"/>
        <pc:sldMkLst>
          <pc:docMk/>
          <pc:sldMk cId="2895657418" sldId="2028"/>
        </pc:sldMkLst>
      </pc:sldChg>
      <pc:sldChg chg="add">
        <pc:chgData name="Aude Alario" userId="89ebcabbf4aa8d85" providerId="LiveId" clId="{E408CA4A-89FD-44BB-A7FE-A2045A562B5A}" dt="2022-12-28T07:48:07.257" v="0"/>
        <pc:sldMkLst>
          <pc:docMk/>
          <pc:sldMk cId="4293983402" sldId="2029"/>
        </pc:sldMkLst>
      </pc:sldChg>
      <pc:sldChg chg="add">
        <pc:chgData name="Aude Alario" userId="89ebcabbf4aa8d85" providerId="LiveId" clId="{E408CA4A-89FD-44BB-A7FE-A2045A562B5A}" dt="2022-12-28T07:48:07.257" v="0"/>
        <pc:sldMkLst>
          <pc:docMk/>
          <pc:sldMk cId="2023054639" sldId="2032"/>
        </pc:sldMkLst>
      </pc:sldChg>
      <pc:sldChg chg="add">
        <pc:chgData name="Aude Alario" userId="89ebcabbf4aa8d85" providerId="LiveId" clId="{E408CA4A-89FD-44BB-A7FE-A2045A562B5A}" dt="2022-12-28T07:48:07.257" v="0"/>
        <pc:sldMkLst>
          <pc:docMk/>
          <pc:sldMk cId="879903995" sldId="2033"/>
        </pc:sldMkLst>
      </pc:sldChg>
      <pc:sldChg chg="add">
        <pc:chgData name="Aude Alario" userId="89ebcabbf4aa8d85" providerId="LiveId" clId="{E408CA4A-89FD-44BB-A7FE-A2045A562B5A}" dt="2022-12-28T07:48:07.257" v="0"/>
        <pc:sldMkLst>
          <pc:docMk/>
          <pc:sldMk cId="4097977313" sldId="2034"/>
        </pc:sldMkLst>
      </pc:sldChg>
      <pc:sldChg chg="add">
        <pc:chgData name="Aude Alario" userId="89ebcabbf4aa8d85" providerId="LiveId" clId="{E408CA4A-89FD-44BB-A7FE-A2045A562B5A}" dt="2022-12-28T07:48:07.257" v="0"/>
        <pc:sldMkLst>
          <pc:docMk/>
          <pc:sldMk cId="1188703897" sldId="2035"/>
        </pc:sldMkLst>
      </pc:sldChg>
      <pc:sldChg chg="add">
        <pc:chgData name="Aude Alario" userId="89ebcabbf4aa8d85" providerId="LiveId" clId="{E408CA4A-89FD-44BB-A7FE-A2045A562B5A}" dt="2022-12-28T07:48:07.257" v="0"/>
        <pc:sldMkLst>
          <pc:docMk/>
          <pc:sldMk cId="847169759" sldId="2036"/>
        </pc:sldMkLst>
      </pc:sldChg>
      <pc:sldChg chg="add">
        <pc:chgData name="Aude Alario" userId="89ebcabbf4aa8d85" providerId="LiveId" clId="{E408CA4A-89FD-44BB-A7FE-A2045A562B5A}" dt="2022-12-28T07:48:07.257" v="0"/>
        <pc:sldMkLst>
          <pc:docMk/>
          <pc:sldMk cId="267465256" sldId="2037"/>
        </pc:sldMkLst>
      </pc:sldChg>
      <pc:sldChg chg="add">
        <pc:chgData name="Aude Alario" userId="89ebcabbf4aa8d85" providerId="LiveId" clId="{E408CA4A-89FD-44BB-A7FE-A2045A562B5A}" dt="2022-12-28T07:48:07.257" v="0"/>
        <pc:sldMkLst>
          <pc:docMk/>
          <pc:sldMk cId="2758302914" sldId="2038"/>
        </pc:sldMkLst>
      </pc:sldChg>
      <pc:sldChg chg="add">
        <pc:chgData name="Aude Alario" userId="89ebcabbf4aa8d85" providerId="LiveId" clId="{E408CA4A-89FD-44BB-A7FE-A2045A562B5A}" dt="2022-12-28T07:48:07.257" v="0"/>
        <pc:sldMkLst>
          <pc:docMk/>
          <pc:sldMk cId="1395636731" sldId="2039"/>
        </pc:sldMkLst>
      </pc:sldChg>
      <pc:sldChg chg="add">
        <pc:chgData name="Aude Alario" userId="89ebcabbf4aa8d85" providerId="LiveId" clId="{E408CA4A-89FD-44BB-A7FE-A2045A562B5A}" dt="2022-12-28T07:48:07.257" v="0"/>
        <pc:sldMkLst>
          <pc:docMk/>
          <pc:sldMk cId="461777894" sldId="2040"/>
        </pc:sldMkLst>
      </pc:sldChg>
      <pc:sldChg chg="add">
        <pc:chgData name="Aude Alario" userId="89ebcabbf4aa8d85" providerId="LiveId" clId="{E408CA4A-89FD-44BB-A7FE-A2045A562B5A}" dt="2022-12-28T07:48:07.257" v="0"/>
        <pc:sldMkLst>
          <pc:docMk/>
          <pc:sldMk cId="4196263127" sldId="2041"/>
        </pc:sldMkLst>
      </pc:sldChg>
      <pc:sldChg chg="add">
        <pc:chgData name="Aude Alario" userId="89ebcabbf4aa8d85" providerId="LiveId" clId="{E408CA4A-89FD-44BB-A7FE-A2045A562B5A}" dt="2022-12-28T07:48:07.257" v="0"/>
        <pc:sldMkLst>
          <pc:docMk/>
          <pc:sldMk cId="1758898731" sldId="2042"/>
        </pc:sldMkLst>
      </pc:sldChg>
      <pc:sldChg chg="add del">
        <pc:chgData name="Aude Alario" userId="89ebcabbf4aa8d85" providerId="LiveId" clId="{E408CA4A-89FD-44BB-A7FE-A2045A562B5A}" dt="2022-12-28T07:54:57.837" v="24" actId="47"/>
        <pc:sldMkLst>
          <pc:docMk/>
          <pc:sldMk cId="2083630281" sldId="2046"/>
        </pc:sldMkLst>
      </pc:sldChg>
      <pc:sldChg chg="modSp add del mod">
        <pc:chgData name="Aude Alario" userId="89ebcabbf4aa8d85" providerId="LiveId" clId="{E408CA4A-89FD-44BB-A7FE-A2045A562B5A}" dt="2022-12-28T11:26:18.965" v="46" actId="2696"/>
        <pc:sldMkLst>
          <pc:docMk/>
          <pc:sldMk cId="1136729875" sldId="2047"/>
        </pc:sldMkLst>
        <pc:spChg chg="mod">
          <ac:chgData name="Aude Alario" userId="89ebcabbf4aa8d85" providerId="LiveId" clId="{E408CA4A-89FD-44BB-A7FE-A2045A562B5A}" dt="2022-12-28T08:18:44.808" v="40" actId="20577"/>
          <ac:spMkLst>
            <pc:docMk/>
            <pc:sldMk cId="1136729875" sldId="2047"/>
            <ac:spMk id="4" creationId="{3C825AB2-F026-4BEC-A97B-5ECF59442FCD}"/>
          </ac:spMkLst>
        </pc:spChg>
      </pc:sldChg>
      <pc:sldChg chg="add">
        <pc:chgData name="Aude Alario" userId="89ebcabbf4aa8d85" providerId="LiveId" clId="{E408CA4A-89FD-44BB-A7FE-A2045A562B5A}" dt="2022-12-28T11:26:22.097" v="47"/>
        <pc:sldMkLst>
          <pc:docMk/>
          <pc:sldMk cId="4037664281" sldId="2047"/>
        </pc:sldMkLst>
      </pc:sldChg>
      <pc:sldChg chg="addSp delSp add del mod">
        <pc:chgData name="Aude Alario" userId="89ebcabbf4aa8d85" providerId="LiveId" clId="{E408CA4A-89FD-44BB-A7FE-A2045A562B5A}" dt="2022-12-28T11:26:18.965" v="46" actId="2696"/>
        <pc:sldMkLst>
          <pc:docMk/>
          <pc:sldMk cId="3147507516" sldId="2048"/>
        </pc:sldMkLst>
        <pc:picChg chg="add del">
          <ac:chgData name="Aude Alario" userId="89ebcabbf4aa8d85" providerId="LiveId" clId="{E408CA4A-89FD-44BB-A7FE-A2045A562B5A}" dt="2022-12-28T08:18:50.006" v="42" actId="478"/>
          <ac:picMkLst>
            <pc:docMk/>
            <pc:sldMk cId="3147507516" sldId="2048"/>
            <ac:picMk id="6" creationId="{422A0CD4-36B2-11F1-F51A-16C8B044B578}"/>
          </ac:picMkLst>
        </pc:picChg>
      </pc:sldChg>
      <pc:sldChg chg="add">
        <pc:chgData name="Aude Alario" userId="89ebcabbf4aa8d85" providerId="LiveId" clId="{E408CA4A-89FD-44BB-A7FE-A2045A562B5A}" dt="2022-12-28T11:26:22.097" v="47"/>
        <pc:sldMkLst>
          <pc:docMk/>
          <pc:sldMk cId="3219415140" sldId="2048"/>
        </pc:sldMkLst>
      </pc:sldChg>
      <pc:sldChg chg="addSp add mod">
        <pc:chgData name="Aude Alario" userId="89ebcabbf4aa8d85" providerId="LiveId" clId="{E408CA4A-89FD-44BB-A7FE-A2045A562B5A}" dt="2022-12-29T08:50:47.371" v="48" actId="22"/>
        <pc:sldMkLst>
          <pc:docMk/>
          <pc:sldMk cId="2738195698" sldId="2049"/>
        </pc:sldMkLst>
        <pc:picChg chg="add">
          <ac:chgData name="Aude Alario" userId="89ebcabbf4aa8d85" providerId="LiveId" clId="{E408CA4A-89FD-44BB-A7FE-A2045A562B5A}" dt="2022-12-29T08:50:47.371" v="48" actId="22"/>
          <ac:picMkLst>
            <pc:docMk/>
            <pc:sldMk cId="2738195698" sldId="2049"/>
            <ac:picMk id="3" creationId="{2618EF2A-38F7-2D6A-076A-8214FA2D25A1}"/>
          </ac:picMkLst>
        </pc:picChg>
      </pc:sldChg>
      <pc:sldChg chg="delSp add del mod">
        <pc:chgData name="Aude Alario" userId="89ebcabbf4aa8d85" providerId="LiveId" clId="{E408CA4A-89FD-44BB-A7FE-A2045A562B5A}" dt="2022-12-28T11:26:18.965" v="46" actId="2696"/>
        <pc:sldMkLst>
          <pc:docMk/>
          <pc:sldMk cId="3200164135" sldId="2049"/>
        </pc:sldMkLst>
        <pc:picChg chg="del">
          <ac:chgData name="Aude Alario" userId="89ebcabbf4aa8d85" providerId="LiveId" clId="{E408CA4A-89FD-44BB-A7FE-A2045A562B5A}" dt="2022-12-28T08:18:51.909" v="43" actId="478"/>
          <ac:picMkLst>
            <pc:docMk/>
            <pc:sldMk cId="3200164135" sldId="2049"/>
            <ac:picMk id="3" creationId="{65C07E57-9CD4-7AE3-0BD0-D81EF9C38B78}"/>
          </ac:picMkLst>
        </pc:picChg>
      </pc:sldChg>
      <pc:sldChg chg="add">
        <pc:chgData name="Aude Alario" userId="89ebcabbf4aa8d85" providerId="LiveId" clId="{E408CA4A-89FD-44BB-A7FE-A2045A562B5A}" dt="2022-12-28T07:48:07.257" v="0"/>
        <pc:sldMkLst>
          <pc:docMk/>
          <pc:sldMk cId="3484587798" sldId="2065"/>
        </pc:sldMkLst>
      </pc:sldChg>
      <pc:sldChg chg="addSp add mod">
        <pc:chgData name="Aude Alario" userId="89ebcabbf4aa8d85" providerId="LiveId" clId="{E408CA4A-89FD-44BB-A7FE-A2045A562B5A}" dt="2022-12-29T08:51:46.772" v="49" actId="22"/>
        <pc:sldMkLst>
          <pc:docMk/>
          <pc:sldMk cId="442650449" sldId="2066"/>
        </pc:sldMkLst>
        <pc:picChg chg="add">
          <ac:chgData name="Aude Alario" userId="89ebcabbf4aa8d85" providerId="LiveId" clId="{E408CA4A-89FD-44BB-A7FE-A2045A562B5A}" dt="2022-12-29T08:51:46.772" v="49" actId="22"/>
          <ac:picMkLst>
            <pc:docMk/>
            <pc:sldMk cId="442650449" sldId="2066"/>
            <ac:picMk id="3" creationId="{6CADDBAC-4615-3BF4-BB73-392979983556}"/>
          </ac:picMkLst>
        </pc:picChg>
      </pc:sldChg>
      <pc:sldChg chg="delSp add del mod">
        <pc:chgData name="Aude Alario" userId="89ebcabbf4aa8d85" providerId="LiveId" clId="{E408CA4A-89FD-44BB-A7FE-A2045A562B5A}" dt="2022-12-28T11:26:18.965" v="46" actId="2696"/>
        <pc:sldMkLst>
          <pc:docMk/>
          <pc:sldMk cId="2164892688" sldId="2066"/>
        </pc:sldMkLst>
        <pc:picChg chg="del">
          <ac:chgData name="Aude Alario" userId="89ebcabbf4aa8d85" providerId="LiveId" clId="{E408CA4A-89FD-44BB-A7FE-A2045A562B5A}" dt="2022-12-28T08:18:53.623" v="44" actId="478"/>
          <ac:picMkLst>
            <pc:docMk/>
            <pc:sldMk cId="2164892688" sldId="2066"/>
            <ac:picMk id="3" creationId="{AB082A96-3A78-451A-897B-09B2D779CCD0}"/>
          </ac:picMkLst>
        </pc:picChg>
      </pc:sldChg>
      <pc:sldChg chg="addSp delSp add mod">
        <pc:chgData name="Aude Alario" userId="89ebcabbf4aa8d85" providerId="LiveId" clId="{E408CA4A-89FD-44BB-A7FE-A2045A562B5A}" dt="2022-12-28T08:16:36.595" v="29" actId="22"/>
        <pc:sldMkLst>
          <pc:docMk/>
          <pc:sldMk cId="3062178492" sldId="2067"/>
        </pc:sldMkLst>
        <pc:picChg chg="add">
          <ac:chgData name="Aude Alario" userId="89ebcabbf4aa8d85" providerId="LiveId" clId="{E408CA4A-89FD-44BB-A7FE-A2045A562B5A}" dt="2022-12-28T08:16:36.595" v="29" actId="22"/>
          <ac:picMkLst>
            <pc:docMk/>
            <pc:sldMk cId="3062178492" sldId="2067"/>
            <ac:picMk id="3" creationId="{EB9A8AC6-28B5-366F-0A79-07F25B6E7422}"/>
          </ac:picMkLst>
        </pc:picChg>
        <pc:picChg chg="del">
          <ac:chgData name="Aude Alario" userId="89ebcabbf4aa8d85" providerId="LiveId" clId="{E408CA4A-89FD-44BB-A7FE-A2045A562B5A}" dt="2022-12-28T08:16:07.615" v="27" actId="478"/>
          <ac:picMkLst>
            <pc:docMk/>
            <pc:sldMk cId="3062178492" sldId="2067"/>
            <ac:picMk id="4" creationId="{D579F2EC-6C07-CFF5-048D-2347F55048F9}"/>
          </ac:picMkLst>
        </pc:picChg>
        <pc:picChg chg="del">
          <ac:chgData name="Aude Alario" userId="89ebcabbf4aa8d85" providerId="LiveId" clId="{E408CA4A-89FD-44BB-A7FE-A2045A562B5A}" dt="2022-12-28T08:16:08.592" v="28" actId="478"/>
          <ac:picMkLst>
            <pc:docMk/>
            <pc:sldMk cId="3062178492" sldId="2067"/>
            <ac:picMk id="7" creationId="{BF7B6ADE-37AC-AC45-E76F-8E8FF40DBDB7}"/>
          </ac:picMkLst>
        </pc:picChg>
      </pc:sldChg>
      <pc:sldChg chg="add del">
        <pc:chgData name="Aude Alario" userId="89ebcabbf4aa8d85" providerId="LiveId" clId="{E408CA4A-89FD-44BB-A7FE-A2045A562B5A}" dt="2022-12-28T11:26:18.965" v="46" actId="2696"/>
        <pc:sldMkLst>
          <pc:docMk/>
          <pc:sldMk cId="2931499588" sldId="2068"/>
        </pc:sldMkLst>
      </pc:sldChg>
      <pc:sldChg chg="addSp delSp modSp add mod ord">
        <pc:chgData name="Aude Alario" userId="89ebcabbf4aa8d85" providerId="LiveId" clId="{E408CA4A-89FD-44BB-A7FE-A2045A562B5A}" dt="2022-12-29T08:55:53.665" v="72"/>
        <pc:sldMkLst>
          <pc:docMk/>
          <pc:sldMk cId="3270892775" sldId="2068"/>
        </pc:sldMkLst>
        <pc:picChg chg="add del mod">
          <ac:chgData name="Aude Alario" userId="89ebcabbf4aa8d85" providerId="LiveId" clId="{E408CA4A-89FD-44BB-A7FE-A2045A562B5A}" dt="2022-12-29T08:55:47.271" v="68" actId="478"/>
          <ac:picMkLst>
            <pc:docMk/>
            <pc:sldMk cId="3270892775" sldId="2068"/>
            <ac:picMk id="3" creationId="{2144DCAF-A81E-DC63-4568-1F007E72F8A8}"/>
          </ac:picMkLst>
        </pc:picChg>
        <pc:picChg chg="add del mod">
          <ac:chgData name="Aude Alario" userId="89ebcabbf4aa8d85" providerId="LiveId" clId="{E408CA4A-89FD-44BB-A7FE-A2045A562B5A}" dt="2022-12-29T08:55:48.065" v="69" actId="478"/>
          <ac:picMkLst>
            <pc:docMk/>
            <pc:sldMk cId="3270892775" sldId="2068"/>
            <ac:picMk id="6" creationId="{ED157890-E2C7-EE28-B6F2-4F7F570C6C28}"/>
          </ac:picMkLst>
        </pc:picChg>
        <pc:picChg chg="add del mod">
          <ac:chgData name="Aude Alario" userId="89ebcabbf4aa8d85" providerId="LiveId" clId="{E408CA4A-89FD-44BB-A7FE-A2045A562B5A}" dt="2022-12-29T08:55:51.698" v="70" actId="1076"/>
          <ac:picMkLst>
            <pc:docMk/>
            <pc:sldMk cId="3270892775" sldId="2068"/>
            <ac:picMk id="8" creationId="{717BE339-2A06-B5E8-7099-40654B2EC4E3}"/>
          </ac:picMkLst>
        </pc:picChg>
      </pc:sldChg>
      <pc:sldChg chg="delSp modSp add mod">
        <pc:chgData name="Aude Alario" userId="89ebcabbf4aa8d85" providerId="LiveId" clId="{E408CA4A-89FD-44BB-A7FE-A2045A562B5A}" dt="2022-12-29T08:56:31.754" v="82" actId="14100"/>
        <pc:sldMkLst>
          <pc:docMk/>
          <pc:sldMk cId="3990626" sldId="2069"/>
        </pc:sldMkLst>
        <pc:picChg chg="mod">
          <ac:chgData name="Aude Alario" userId="89ebcabbf4aa8d85" providerId="LiveId" clId="{E408CA4A-89FD-44BB-A7FE-A2045A562B5A}" dt="2022-12-29T08:56:31.754" v="82" actId="14100"/>
          <ac:picMkLst>
            <pc:docMk/>
            <pc:sldMk cId="3990626" sldId="2069"/>
            <ac:picMk id="3" creationId="{2144DCAF-A81E-DC63-4568-1F007E72F8A8}"/>
          </ac:picMkLst>
        </pc:picChg>
        <pc:picChg chg="del">
          <ac:chgData name="Aude Alario" userId="89ebcabbf4aa8d85" providerId="LiveId" clId="{E408CA4A-89FD-44BB-A7FE-A2045A562B5A}" dt="2022-12-29T08:55:42.147" v="64" actId="478"/>
          <ac:picMkLst>
            <pc:docMk/>
            <pc:sldMk cId="3990626" sldId="2069"/>
            <ac:picMk id="6" creationId="{ED157890-E2C7-EE28-B6F2-4F7F570C6C28}"/>
          </ac:picMkLst>
        </pc:picChg>
        <pc:picChg chg="del">
          <ac:chgData name="Aude Alario" userId="89ebcabbf4aa8d85" providerId="LiveId" clId="{E408CA4A-89FD-44BB-A7FE-A2045A562B5A}" dt="2022-12-29T08:55:41.587" v="63" actId="478"/>
          <ac:picMkLst>
            <pc:docMk/>
            <pc:sldMk cId="3990626" sldId="2069"/>
            <ac:picMk id="8" creationId="{717BE339-2A06-B5E8-7099-40654B2EC4E3}"/>
          </ac:picMkLst>
        </pc:picChg>
      </pc:sldChg>
      <pc:sldChg chg="delSp modSp add mod">
        <pc:chgData name="Aude Alario" userId="89ebcabbf4aa8d85" providerId="LiveId" clId="{E408CA4A-89FD-44BB-A7FE-A2045A562B5A}" dt="2022-12-29T08:56:17.360" v="80" actId="1076"/>
        <pc:sldMkLst>
          <pc:docMk/>
          <pc:sldMk cId="3443847533" sldId="2070"/>
        </pc:sldMkLst>
        <pc:picChg chg="del">
          <ac:chgData name="Aude Alario" userId="89ebcabbf4aa8d85" providerId="LiveId" clId="{E408CA4A-89FD-44BB-A7FE-A2045A562B5A}" dt="2022-12-29T08:55:39.861" v="62" actId="478"/>
          <ac:picMkLst>
            <pc:docMk/>
            <pc:sldMk cId="3443847533" sldId="2070"/>
            <ac:picMk id="3" creationId="{2144DCAF-A81E-DC63-4568-1F007E72F8A8}"/>
          </ac:picMkLst>
        </pc:picChg>
        <pc:picChg chg="mod">
          <ac:chgData name="Aude Alario" userId="89ebcabbf4aa8d85" providerId="LiveId" clId="{E408CA4A-89FD-44BB-A7FE-A2045A562B5A}" dt="2022-12-29T08:56:17.360" v="80" actId="1076"/>
          <ac:picMkLst>
            <pc:docMk/>
            <pc:sldMk cId="3443847533" sldId="2070"/>
            <ac:picMk id="6" creationId="{ED157890-E2C7-EE28-B6F2-4F7F570C6C28}"/>
          </ac:picMkLst>
        </pc:picChg>
        <pc:picChg chg="del">
          <ac:chgData name="Aude Alario" userId="89ebcabbf4aa8d85" providerId="LiveId" clId="{E408CA4A-89FD-44BB-A7FE-A2045A562B5A}" dt="2022-12-29T08:55:37.936" v="61" actId="478"/>
          <ac:picMkLst>
            <pc:docMk/>
            <pc:sldMk cId="3443847533" sldId="2070"/>
            <ac:picMk id="8" creationId="{717BE339-2A06-B5E8-7099-40654B2EC4E3}"/>
          </ac:picMkLst>
        </pc:picChg>
      </pc:sldChg>
    </pc:docChg>
  </pc:docChgLst>
  <pc:docChgLst>
    <pc:chgData name="Bérengère de Germiny" userId="19d4f272-f616-4b2b-a134-fb35725a2de1" providerId="ADAL" clId="{0FEE29EC-E4DF-4446-8773-3A071CF0CAD3}"/>
    <pc:docChg chg="undo custSel addSld delSld modSld sldOrd">
      <pc:chgData name="Bérengère de Germiny" userId="19d4f272-f616-4b2b-a134-fb35725a2de1" providerId="ADAL" clId="{0FEE29EC-E4DF-4446-8773-3A071CF0CAD3}" dt="2022-12-22T15:43:44.791" v="421" actId="1076"/>
      <pc:docMkLst>
        <pc:docMk/>
      </pc:docMkLst>
      <pc:sldChg chg="del">
        <pc:chgData name="Bérengère de Germiny" userId="19d4f272-f616-4b2b-a134-fb35725a2de1" providerId="ADAL" clId="{0FEE29EC-E4DF-4446-8773-3A071CF0CAD3}" dt="2022-12-21T13:40:17.726" v="28" actId="47"/>
        <pc:sldMkLst>
          <pc:docMk/>
          <pc:sldMk cId="1992844437" sldId="1968"/>
        </pc:sldMkLst>
      </pc:sldChg>
      <pc:sldChg chg="del">
        <pc:chgData name="Bérengère de Germiny" userId="19d4f272-f616-4b2b-a134-fb35725a2de1" providerId="ADAL" clId="{0FEE29EC-E4DF-4446-8773-3A071CF0CAD3}" dt="2022-12-21T13:40:17.726" v="28" actId="47"/>
        <pc:sldMkLst>
          <pc:docMk/>
          <pc:sldMk cId="3204984230" sldId="1985"/>
        </pc:sldMkLst>
      </pc:sldChg>
      <pc:sldChg chg="modSp mod">
        <pc:chgData name="Bérengère de Germiny" userId="19d4f272-f616-4b2b-a134-fb35725a2de1" providerId="ADAL" clId="{0FEE29EC-E4DF-4446-8773-3A071CF0CAD3}" dt="2022-12-21T13:39:26.717" v="27" actId="20577"/>
        <pc:sldMkLst>
          <pc:docMk/>
          <pc:sldMk cId="4243477349" sldId="2001"/>
        </pc:sldMkLst>
        <pc:spChg chg="mod">
          <ac:chgData name="Bérengère de Germiny" userId="19d4f272-f616-4b2b-a134-fb35725a2de1" providerId="ADAL" clId="{0FEE29EC-E4DF-4446-8773-3A071CF0CAD3}" dt="2022-12-21T13:39:26.717" v="27" actId="20577"/>
          <ac:spMkLst>
            <pc:docMk/>
            <pc:sldMk cId="4243477349" sldId="2001"/>
            <ac:spMk id="4" creationId="{3C825AB2-F026-4BEC-A97B-5ECF59442FCD}"/>
          </ac:spMkLst>
        </pc:spChg>
      </pc:sldChg>
      <pc:sldChg chg="del">
        <pc:chgData name="Bérengère de Germiny" userId="19d4f272-f616-4b2b-a134-fb35725a2de1" providerId="ADAL" clId="{0FEE29EC-E4DF-4446-8773-3A071CF0CAD3}" dt="2022-12-21T13:40:17.726" v="28" actId="47"/>
        <pc:sldMkLst>
          <pc:docMk/>
          <pc:sldMk cId="1605482428" sldId="2002"/>
        </pc:sldMkLst>
      </pc:sldChg>
      <pc:sldChg chg="del">
        <pc:chgData name="Bérengère de Germiny" userId="19d4f272-f616-4b2b-a134-fb35725a2de1" providerId="ADAL" clId="{0FEE29EC-E4DF-4446-8773-3A071CF0CAD3}" dt="2022-12-21T13:40:17.726" v="28" actId="47"/>
        <pc:sldMkLst>
          <pc:docMk/>
          <pc:sldMk cId="1640819224" sldId="2015"/>
        </pc:sldMkLst>
      </pc:sldChg>
      <pc:sldChg chg="del">
        <pc:chgData name="Bérengère de Germiny" userId="19d4f272-f616-4b2b-a134-fb35725a2de1" providerId="ADAL" clId="{0FEE29EC-E4DF-4446-8773-3A071CF0CAD3}" dt="2022-12-21T13:40:17.726" v="28" actId="47"/>
        <pc:sldMkLst>
          <pc:docMk/>
          <pc:sldMk cId="2304029043" sldId="2016"/>
        </pc:sldMkLst>
      </pc:sldChg>
      <pc:sldChg chg="del">
        <pc:chgData name="Bérengère de Germiny" userId="19d4f272-f616-4b2b-a134-fb35725a2de1" providerId="ADAL" clId="{0FEE29EC-E4DF-4446-8773-3A071CF0CAD3}" dt="2022-12-21T13:40:17.726" v="28" actId="47"/>
        <pc:sldMkLst>
          <pc:docMk/>
          <pc:sldMk cId="370813672" sldId="2017"/>
        </pc:sldMkLst>
      </pc:sldChg>
      <pc:sldChg chg="del">
        <pc:chgData name="Bérengère de Germiny" userId="19d4f272-f616-4b2b-a134-fb35725a2de1" providerId="ADAL" clId="{0FEE29EC-E4DF-4446-8773-3A071CF0CAD3}" dt="2022-12-21T13:40:17.726" v="28" actId="47"/>
        <pc:sldMkLst>
          <pc:docMk/>
          <pc:sldMk cId="3419315179" sldId="2020"/>
        </pc:sldMkLst>
      </pc:sldChg>
      <pc:sldChg chg="del">
        <pc:chgData name="Bérengère de Germiny" userId="19d4f272-f616-4b2b-a134-fb35725a2de1" providerId="ADAL" clId="{0FEE29EC-E4DF-4446-8773-3A071CF0CAD3}" dt="2022-12-21T13:40:17.726" v="28" actId="47"/>
        <pc:sldMkLst>
          <pc:docMk/>
          <pc:sldMk cId="3924627398" sldId="2021"/>
        </pc:sldMkLst>
      </pc:sldChg>
      <pc:sldChg chg="del">
        <pc:chgData name="Bérengère de Germiny" userId="19d4f272-f616-4b2b-a134-fb35725a2de1" providerId="ADAL" clId="{0FEE29EC-E4DF-4446-8773-3A071CF0CAD3}" dt="2022-12-21T13:40:17.726" v="28" actId="47"/>
        <pc:sldMkLst>
          <pc:docMk/>
          <pc:sldMk cId="1309170925" sldId="2022"/>
        </pc:sldMkLst>
      </pc:sldChg>
      <pc:sldChg chg="del">
        <pc:chgData name="Bérengère de Germiny" userId="19d4f272-f616-4b2b-a134-fb35725a2de1" providerId="ADAL" clId="{0FEE29EC-E4DF-4446-8773-3A071CF0CAD3}" dt="2022-12-21T13:40:17.726" v="28" actId="47"/>
        <pc:sldMkLst>
          <pc:docMk/>
          <pc:sldMk cId="3902528594" sldId="2024"/>
        </pc:sldMkLst>
      </pc:sldChg>
      <pc:sldChg chg="del">
        <pc:chgData name="Bérengère de Germiny" userId="19d4f272-f616-4b2b-a134-fb35725a2de1" providerId="ADAL" clId="{0FEE29EC-E4DF-4446-8773-3A071CF0CAD3}" dt="2022-12-21T13:40:17.726" v="28" actId="47"/>
        <pc:sldMkLst>
          <pc:docMk/>
          <pc:sldMk cId="477137308" sldId="2025"/>
        </pc:sldMkLst>
      </pc:sldChg>
      <pc:sldChg chg="del">
        <pc:chgData name="Bérengère de Germiny" userId="19d4f272-f616-4b2b-a134-fb35725a2de1" providerId="ADAL" clId="{0FEE29EC-E4DF-4446-8773-3A071CF0CAD3}" dt="2022-12-21T13:40:17.726" v="28" actId="47"/>
        <pc:sldMkLst>
          <pc:docMk/>
          <pc:sldMk cId="437643707" sldId="2026"/>
        </pc:sldMkLst>
      </pc:sldChg>
      <pc:sldChg chg="del">
        <pc:chgData name="Bérengère de Germiny" userId="19d4f272-f616-4b2b-a134-fb35725a2de1" providerId="ADAL" clId="{0FEE29EC-E4DF-4446-8773-3A071CF0CAD3}" dt="2022-12-21T13:40:17.726" v="28" actId="47"/>
        <pc:sldMkLst>
          <pc:docMk/>
          <pc:sldMk cId="4240075272" sldId="2027"/>
        </pc:sldMkLst>
      </pc:sldChg>
      <pc:sldChg chg="del">
        <pc:chgData name="Bérengère de Germiny" userId="19d4f272-f616-4b2b-a134-fb35725a2de1" providerId="ADAL" clId="{0FEE29EC-E4DF-4446-8773-3A071CF0CAD3}" dt="2022-12-21T13:40:17.726" v="28" actId="47"/>
        <pc:sldMkLst>
          <pc:docMk/>
          <pc:sldMk cId="2895657418" sldId="2028"/>
        </pc:sldMkLst>
      </pc:sldChg>
      <pc:sldChg chg="del">
        <pc:chgData name="Bérengère de Germiny" userId="19d4f272-f616-4b2b-a134-fb35725a2de1" providerId="ADAL" clId="{0FEE29EC-E4DF-4446-8773-3A071CF0CAD3}" dt="2022-12-21T13:40:17.726" v="28" actId="47"/>
        <pc:sldMkLst>
          <pc:docMk/>
          <pc:sldMk cId="4293983402" sldId="2029"/>
        </pc:sldMkLst>
      </pc:sldChg>
      <pc:sldChg chg="del">
        <pc:chgData name="Bérengère de Germiny" userId="19d4f272-f616-4b2b-a134-fb35725a2de1" providerId="ADAL" clId="{0FEE29EC-E4DF-4446-8773-3A071CF0CAD3}" dt="2022-12-21T13:40:17.726" v="28" actId="47"/>
        <pc:sldMkLst>
          <pc:docMk/>
          <pc:sldMk cId="2023054639" sldId="2032"/>
        </pc:sldMkLst>
      </pc:sldChg>
      <pc:sldChg chg="del">
        <pc:chgData name="Bérengère de Germiny" userId="19d4f272-f616-4b2b-a134-fb35725a2de1" providerId="ADAL" clId="{0FEE29EC-E4DF-4446-8773-3A071CF0CAD3}" dt="2022-12-21T13:40:17.726" v="28" actId="47"/>
        <pc:sldMkLst>
          <pc:docMk/>
          <pc:sldMk cId="879903995" sldId="2033"/>
        </pc:sldMkLst>
      </pc:sldChg>
      <pc:sldChg chg="del">
        <pc:chgData name="Bérengère de Germiny" userId="19d4f272-f616-4b2b-a134-fb35725a2de1" providerId="ADAL" clId="{0FEE29EC-E4DF-4446-8773-3A071CF0CAD3}" dt="2022-12-21T13:40:17.726" v="28" actId="47"/>
        <pc:sldMkLst>
          <pc:docMk/>
          <pc:sldMk cId="4097977313" sldId="2034"/>
        </pc:sldMkLst>
      </pc:sldChg>
      <pc:sldChg chg="del">
        <pc:chgData name="Bérengère de Germiny" userId="19d4f272-f616-4b2b-a134-fb35725a2de1" providerId="ADAL" clId="{0FEE29EC-E4DF-4446-8773-3A071CF0CAD3}" dt="2022-12-21T13:40:17.726" v="28" actId="47"/>
        <pc:sldMkLst>
          <pc:docMk/>
          <pc:sldMk cId="1188703897" sldId="2035"/>
        </pc:sldMkLst>
      </pc:sldChg>
      <pc:sldChg chg="del">
        <pc:chgData name="Bérengère de Germiny" userId="19d4f272-f616-4b2b-a134-fb35725a2de1" providerId="ADAL" clId="{0FEE29EC-E4DF-4446-8773-3A071CF0CAD3}" dt="2022-12-21T13:40:17.726" v="28" actId="47"/>
        <pc:sldMkLst>
          <pc:docMk/>
          <pc:sldMk cId="847169759" sldId="2036"/>
        </pc:sldMkLst>
      </pc:sldChg>
      <pc:sldChg chg="del">
        <pc:chgData name="Bérengère de Germiny" userId="19d4f272-f616-4b2b-a134-fb35725a2de1" providerId="ADAL" clId="{0FEE29EC-E4DF-4446-8773-3A071CF0CAD3}" dt="2022-12-21T13:40:17.726" v="28" actId="47"/>
        <pc:sldMkLst>
          <pc:docMk/>
          <pc:sldMk cId="267465256" sldId="2037"/>
        </pc:sldMkLst>
      </pc:sldChg>
      <pc:sldChg chg="del">
        <pc:chgData name="Bérengère de Germiny" userId="19d4f272-f616-4b2b-a134-fb35725a2de1" providerId="ADAL" clId="{0FEE29EC-E4DF-4446-8773-3A071CF0CAD3}" dt="2022-12-21T13:40:17.726" v="28" actId="47"/>
        <pc:sldMkLst>
          <pc:docMk/>
          <pc:sldMk cId="2758302914" sldId="2038"/>
        </pc:sldMkLst>
      </pc:sldChg>
      <pc:sldChg chg="del">
        <pc:chgData name="Bérengère de Germiny" userId="19d4f272-f616-4b2b-a134-fb35725a2de1" providerId="ADAL" clId="{0FEE29EC-E4DF-4446-8773-3A071CF0CAD3}" dt="2022-12-21T13:40:17.726" v="28" actId="47"/>
        <pc:sldMkLst>
          <pc:docMk/>
          <pc:sldMk cId="1395636731" sldId="2039"/>
        </pc:sldMkLst>
      </pc:sldChg>
      <pc:sldChg chg="del">
        <pc:chgData name="Bérengère de Germiny" userId="19d4f272-f616-4b2b-a134-fb35725a2de1" providerId="ADAL" clId="{0FEE29EC-E4DF-4446-8773-3A071CF0CAD3}" dt="2022-12-21T13:40:17.726" v="28" actId="47"/>
        <pc:sldMkLst>
          <pc:docMk/>
          <pc:sldMk cId="461777894" sldId="2040"/>
        </pc:sldMkLst>
      </pc:sldChg>
      <pc:sldChg chg="del">
        <pc:chgData name="Bérengère de Germiny" userId="19d4f272-f616-4b2b-a134-fb35725a2de1" providerId="ADAL" clId="{0FEE29EC-E4DF-4446-8773-3A071CF0CAD3}" dt="2022-12-21T13:40:17.726" v="28" actId="47"/>
        <pc:sldMkLst>
          <pc:docMk/>
          <pc:sldMk cId="4196263127" sldId="2041"/>
        </pc:sldMkLst>
      </pc:sldChg>
      <pc:sldChg chg="del">
        <pc:chgData name="Bérengère de Germiny" userId="19d4f272-f616-4b2b-a134-fb35725a2de1" providerId="ADAL" clId="{0FEE29EC-E4DF-4446-8773-3A071CF0CAD3}" dt="2022-12-21T13:40:17.726" v="28" actId="47"/>
        <pc:sldMkLst>
          <pc:docMk/>
          <pc:sldMk cId="1758898731" sldId="2042"/>
        </pc:sldMkLst>
      </pc:sldChg>
      <pc:sldChg chg="del">
        <pc:chgData name="Bérengère de Germiny" userId="19d4f272-f616-4b2b-a134-fb35725a2de1" providerId="ADAL" clId="{0FEE29EC-E4DF-4446-8773-3A071CF0CAD3}" dt="2022-12-21T13:40:17.726" v="28" actId="47"/>
        <pc:sldMkLst>
          <pc:docMk/>
          <pc:sldMk cId="2083630281" sldId="2046"/>
        </pc:sldMkLst>
      </pc:sldChg>
      <pc:sldChg chg="del">
        <pc:chgData name="Bérengère de Germiny" userId="19d4f272-f616-4b2b-a134-fb35725a2de1" providerId="ADAL" clId="{0FEE29EC-E4DF-4446-8773-3A071CF0CAD3}" dt="2022-12-21T13:40:17.726" v="28" actId="47"/>
        <pc:sldMkLst>
          <pc:docMk/>
          <pc:sldMk cId="1136729875" sldId="2047"/>
        </pc:sldMkLst>
      </pc:sldChg>
      <pc:sldChg chg="del">
        <pc:chgData name="Bérengère de Germiny" userId="19d4f272-f616-4b2b-a134-fb35725a2de1" providerId="ADAL" clId="{0FEE29EC-E4DF-4446-8773-3A071CF0CAD3}" dt="2022-12-21T13:40:17.726" v="28" actId="47"/>
        <pc:sldMkLst>
          <pc:docMk/>
          <pc:sldMk cId="3147507516" sldId="2048"/>
        </pc:sldMkLst>
      </pc:sldChg>
      <pc:sldChg chg="del">
        <pc:chgData name="Bérengère de Germiny" userId="19d4f272-f616-4b2b-a134-fb35725a2de1" providerId="ADAL" clId="{0FEE29EC-E4DF-4446-8773-3A071CF0CAD3}" dt="2022-12-21T13:40:17.726" v="28" actId="47"/>
        <pc:sldMkLst>
          <pc:docMk/>
          <pc:sldMk cId="3200164135" sldId="2049"/>
        </pc:sldMkLst>
      </pc:sldChg>
      <pc:sldChg chg="addSp delSp modSp mod">
        <pc:chgData name="Bérengère de Germiny" userId="19d4f272-f616-4b2b-a134-fb35725a2de1" providerId="ADAL" clId="{0FEE29EC-E4DF-4446-8773-3A071CF0CAD3}" dt="2022-12-22T15:41:30.430" v="388" actId="12788"/>
        <pc:sldMkLst>
          <pc:docMk/>
          <pc:sldMk cId="2258266679" sldId="2050"/>
        </pc:sldMkLst>
        <pc:picChg chg="del">
          <ac:chgData name="Bérengère de Germiny" userId="19d4f272-f616-4b2b-a134-fb35725a2de1" providerId="ADAL" clId="{0FEE29EC-E4DF-4446-8773-3A071CF0CAD3}" dt="2022-12-21T13:40:21.022" v="29" actId="478"/>
          <ac:picMkLst>
            <pc:docMk/>
            <pc:sldMk cId="2258266679" sldId="2050"/>
            <ac:picMk id="3" creationId="{AB082A96-3A78-451A-897B-09B2D779CCD0}"/>
          </ac:picMkLst>
        </pc:picChg>
        <pc:picChg chg="add del">
          <ac:chgData name="Bérengère de Germiny" userId="19d4f272-f616-4b2b-a134-fb35725a2de1" providerId="ADAL" clId="{0FEE29EC-E4DF-4446-8773-3A071CF0CAD3}" dt="2022-12-22T15:40:44.150" v="380" actId="478"/>
          <ac:picMkLst>
            <pc:docMk/>
            <pc:sldMk cId="2258266679" sldId="2050"/>
            <ac:picMk id="3" creationId="{C7714F9E-6B69-16F3-D939-183C09292806}"/>
          </ac:picMkLst>
        </pc:picChg>
        <pc:picChg chg="add del mod modCrop">
          <ac:chgData name="Bérengère de Germiny" userId="19d4f272-f616-4b2b-a134-fb35725a2de1" providerId="ADAL" clId="{0FEE29EC-E4DF-4446-8773-3A071CF0CAD3}" dt="2022-12-22T15:40:40.806" v="378" actId="478"/>
          <ac:picMkLst>
            <pc:docMk/>
            <pc:sldMk cId="2258266679" sldId="2050"/>
            <ac:picMk id="4" creationId="{A1CFCBA4-D7D4-5E4B-D709-B0BA2AD0B561}"/>
          </ac:picMkLst>
        </pc:picChg>
        <pc:picChg chg="add del">
          <ac:chgData name="Bérengère de Germiny" userId="19d4f272-f616-4b2b-a134-fb35725a2de1" providerId="ADAL" clId="{0FEE29EC-E4DF-4446-8773-3A071CF0CAD3}" dt="2022-12-22T15:40:51.354" v="382" actId="478"/>
          <ac:picMkLst>
            <pc:docMk/>
            <pc:sldMk cId="2258266679" sldId="2050"/>
            <ac:picMk id="7" creationId="{F2044661-2201-5091-09A3-F2B204F96B0D}"/>
          </ac:picMkLst>
        </pc:picChg>
        <pc:picChg chg="add del">
          <ac:chgData name="Bérengère de Germiny" userId="19d4f272-f616-4b2b-a134-fb35725a2de1" providerId="ADAL" clId="{0FEE29EC-E4DF-4446-8773-3A071CF0CAD3}" dt="2022-12-22T15:40:57.799" v="384" actId="478"/>
          <ac:picMkLst>
            <pc:docMk/>
            <pc:sldMk cId="2258266679" sldId="2050"/>
            <ac:picMk id="9" creationId="{B2B37EDE-D219-BF07-8B8A-49A80180B883}"/>
          </ac:picMkLst>
        </pc:picChg>
        <pc:picChg chg="add mod modCrop">
          <ac:chgData name="Bérengère de Germiny" userId="19d4f272-f616-4b2b-a134-fb35725a2de1" providerId="ADAL" clId="{0FEE29EC-E4DF-4446-8773-3A071CF0CAD3}" dt="2022-12-22T15:41:30.430" v="388" actId="12788"/>
          <ac:picMkLst>
            <pc:docMk/>
            <pc:sldMk cId="2258266679" sldId="2050"/>
            <ac:picMk id="11" creationId="{37581425-6E40-79B8-F619-664A45A8019D}"/>
          </ac:picMkLst>
        </pc:picChg>
      </pc:sldChg>
      <pc:sldChg chg="addSp delSp modSp add mod">
        <pc:chgData name="Bérengère de Germiny" userId="19d4f272-f616-4b2b-a134-fb35725a2de1" providerId="ADAL" clId="{0FEE29EC-E4DF-4446-8773-3A071CF0CAD3}" dt="2022-12-22T15:41:56.675" v="392" actId="12788"/>
        <pc:sldMkLst>
          <pc:docMk/>
          <pc:sldMk cId="1858598361" sldId="2051"/>
        </pc:sldMkLst>
        <pc:picChg chg="add del mod modCrop">
          <ac:chgData name="Bérengère de Germiny" userId="19d4f272-f616-4b2b-a134-fb35725a2de1" providerId="ADAL" clId="{0FEE29EC-E4DF-4446-8773-3A071CF0CAD3}" dt="2022-12-22T15:41:34.945" v="389" actId="478"/>
          <ac:picMkLst>
            <pc:docMk/>
            <pc:sldMk cId="1858598361" sldId="2051"/>
            <ac:picMk id="3" creationId="{786EB749-7086-1682-EF15-10AC55A61A2F}"/>
          </ac:picMkLst>
        </pc:picChg>
        <pc:picChg chg="add mod modCrop">
          <ac:chgData name="Bérengère de Germiny" userId="19d4f272-f616-4b2b-a134-fb35725a2de1" providerId="ADAL" clId="{0FEE29EC-E4DF-4446-8773-3A071CF0CAD3}" dt="2022-12-22T15:41:56.675" v="392" actId="12788"/>
          <ac:picMkLst>
            <pc:docMk/>
            <pc:sldMk cId="1858598361" sldId="2051"/>
            <ac:picMk id="4" creationId="{7778886C-176F-4DB9-D019-70DB5A44BA58}"/>
          </ac:picMkLst>
        </pc:picChg>
        <pc:picChg chg="del">
          <ac:chgData name="Bérengère de Germiny" userId="19d4f272-f616-4b2b-a134-fb35725a2de1" providerId="ADAL" clId="{0FEE29EC-E4DF-4446-8773-3A071CF0CAD3}" dt="2022-12-21T13:40:47.121" v="33" actId="478"/>
          <ac:picMkLst>
            <pc:docMk/>
            <pc:sldMk cId="1858598361" sldId="2051"/>
            <ac:picMk id="4" creationId="{A1CFCBA4-D7D4-5E4B-D709-B0BA2AD0B561}"/>
          </ac:picMkLst>
        </pc:picChg>
      </pc:sldChg>
      <pc:sldChg chg="addSp delSp modSp add mod ord">
        <pc:chgData name="Bérengère de Germiny" userId="19d4f272-f616-4b2b-a134-fb35725a2de1" providerId="ADAL" clId="{0FEE29EC-E4DF-4446-8773-3A071CF0CAD3}" dt="2022-12-21T14:16:00.406" v="94" actId="22"/>
        <pc:sldMkLst>
          <pc:docMk/>
          <pc:sldMk cId="2974957700" sldId="2052"/>
        </pc:sldMkLst>
        <pc:picChg chg="add del mod modCrop">
          <ac:chgData name="Bérengère de Germiny" userId="19d4f272-f616-4b2b-a134-fb35725a2de1" providerId="ADAL" clId="{0FEE29EC-E4DF-4446-8773-3A071CF0CAD3}" dt="2022-12-21T14:15:52.974" v="91" actId="478"/>
          <ac:picMkLst>
            <pc:docMk/>
            <pc:sldMk cId="2974957700" sldId="2052"/>
            <ac:picMk id="3" creationId="{60E6374F-F9F1-6CD9-1635-EB922B5F1223}"/>
          </ac:picMkLst>
        </pc:picChg>
        <pc:picChg chg="del">
          <ac:chgData name="Bérengère de Germiny" userId="19d4f272-f616-4b2b-a134-fb35725a2de1" providerId="ADAL" clId="{0FEE29EC-E4DF-4446-8773-3A071CF0CAD3}" dt="2022-12-21T13:40:57.877" v="35" actId="478"/>
          <ac:picMkLst>
            <pc:docMk/>
            <pc:sldMk cId="2974957700" sldId="2052"/>
            <ac:picMk id="4" creationId="{A1CFCBA4-D7D4-5E4B-D709-B0BA2AD0B561}"/>
          </ac:picMkLst>
        </pc:picChg>
        <pc:picChg chg="add del">
          <ac:chgData name="Bérengère de Germiny" userId="19d4f272-f616-4b2b-a134-fb35725a2de1" providerId="ADAL" clId="{0FEE29EC-E4DF-4446-8773-3A071CF0CAD3}" dt="2022-12-21T14:15:55.302" v="93" actId="478"/>
          <ac:picMkLst>
            <pc:docMk/>
            <pc:sldMk cId="2974957700" sldId="2052"/>
            <ac:picMk id="7" creationId="{3814278A-BDE8-40BE-DCF7-0D328BBE689C}"/>
          </ac:picMkLst>
        </pc:picChg>
        <pc:picChg chg="add">
          <ac:chgData name="Bérengère de Germiny" userId="19d4f272-f616-4b2b-a134-fb35725a2de1" providerId="ADAL" clId="{0FEE29EC-E4DF-4446-8773-3A071CF0CAD3}" dt="2022-12-21T14:16:00.406" v="94" actId="22"/>
          <ac:picMkLst>
            <pc:docMk/>
            <pc:sldMk cId="2974957700" sldId="2052"/>
            <ac:picMk id="9" creationId="{C8D778B7-84B1-7035-D112-2EE7E86F9423}"/>
          </ac:picMkLst>
        </pc:picChg>
      </pc:sldChg>
      <pc:sldChg chg="addSp delSp modSp add mod">
        <pc:chgData name="Bérengère de Germiny" userId="19d4f272-f616-4b2b-a134-fb35725a2de1" providerId="ADAL" clId="{0FEE29EC-E4DF-4446-8773-3A071CF0CAD3}" dt="2022-12-22T15:43:44.791" v="421" actId="1076"/>
        <pc:sldMkLst>
          <pc:docMk/>
          <pc:sldMk cId="838738005" sldId="2053"/>
        </pc:sldMkLst>
        <pc:picChg chg="add del mod">
          <ac:chgData name="Bérengère de Germiny" userId="19d4f272-f616-4b2b-a134-fb35725a2de1" providerId="ADAL" clId="{0FEE29EC-E4DF-4446-8773-3A071CF0CAD3}" dt="2022-12-22T15:42:26.435" v="398" actId="478"/>
          <ac:picMkLst>
            <pc:docMk/>
            <pc:sldMk cId="838738005" sldId="2053"/>
            <ac:picMk id="2" creationId="{12C7D5CD-3BA8-2381-9CC3-22124863A312}"/>
          </ac:picMkLst>
        </pc:picChg>
        <pc:picChg chg="del mod">
          <ac:chgData name="Bérengère de Germiny" userId="19d4f272-f616-4b2b-a134-fb35725a2de1" providerId="ADAL" clId="{0FEE29EC-E4DF-4446-8773-3A071CF0CAD3}" dt="2022-12-22T15:42:26.435" v="398" actId="478"/>
          <ac:picMkLst>
            <pc:docMk/>
            <pc:sldMk cId="838738005" sldId="2053"/>
            <ac:picMk id="3" creationId="{60E6374F-F9F1-6CD9-1635-EB922B5F1223}"/>
          </ac:picMkLst>
        </pc:picChg>
        <pc:picChg chg="add del mod">
          <ac:chgData name="Bérengère de Germiny" userId="19d4f272-f616-4b2b-a134-fb35725a2de1" providerId="ADAL" clId="{0FEE29EC-E4DF-4446-8773-3A071CF0CAD3}" dt="2022-12-22T15:42:26.435" v="398" actId="478"/>
          <ac:picMkLst>
            <pc:docMk/>
            <pc:sldMk cId="838738005" sldId="2053"/>
            <ac:picMk id="4" creationId="{2D908C38-C14D-F929-A414-6D2B43AC38C0}"/>
          </ac:picMkLst>
        </pc:picChg>
        <pc:picChg chg="add mod">
          <ac:chgData name="Bérengère de Germiny" userId="19d4f272-f616-4b2b-a134-fb35725a2de1" providerId="ADAL" clId="{0FEE29EC-E4DF-4446-8773-3A071CF0CAD3}" dt="2022-12-21T13:44:14.537" v="56" actId="571"/>
          <ac:picMkLst>
            <pc:docMk/>
            <pc:sldMk cId="838738005" sldId="2053"/>
            <ac:picMk id="6" creationId="{C61F4CC7-9076-C853-2FC0-89B5EE0C9CB6}"/>
          </ac:picMkLst>
        </pc:picChg>
        <pc:picChg chg="add mod">
          <ac:chgData name="Bérengère de Germiny" userId="19d4f272-f616-4b2b-a134-fb35725a2de1" providerId="ADAL" clId="{0FEE29EC-E4DF-4446-8773-3A071CF0CAD3}" dt="2022-12-22T15:43:44.791" v="421" actId="1076"/>
          <ac:picMkLst>
            <pc:docMk/>
            <pc:sldMk cId="838738005" sldId="2053"/>
            <ac:picMk id="6" creationId="{F046ED9A-8F97-4E45-B92F-1AB736D1F0E3}"/>
          </ac:picMkLst>
        </pc:picChg>
        <pc:picChg chg="add mod">
          <ac:chgData name="Bérengère de Germiny" userId="19d4f272-f616-4b2b-a134-fb35725a2de1" providerId="ADAL" clId="{0FEE29EC-E4DF-4446-8773-3A071CF0CAD3}" dt="2022-12-21T13:44:14.537" v="56" actId="571"/>
          <ac:picMkLst>
            <pc:docMk/>
            <pc:sldMk cId="838738005" sldId="2053"/>
            <ac:picMk id="7" creationId="{6F722C53-21D5-6546-80A9-AB26965AFDE4}"/>
          </ac:picMkLst>
        </pc:picChg>
        <pc:picChg chg="add mod">
          <ac:chgData name="Bérengère de Germiny" userId="19d4f272-f616-4b2b-a134-fb35725a2de1" providerId="ADAL" clId="{0FEE29EC-E4DF-4446-8773-3A071CF0CAD3}" dt="2022-12-22T15:43:44.791" v="421" actId="1076"/>
          <ac:picMkLst>
            <pc:docMk/>
            <pc:sldMk cId="838738005" sldId="2053"/>
            <ac:picMk id="7" creationId="{E5006BF6-5C9B-5088-35D1-46F964445AF3}"/>
          </ac:picMkLst>
        </pc:picChg>
        <pc:picChg chg="add mod">
          <ac:chgData name="Bérengère de Germiny" userId="19d4f272-f616-4b2b-a134-fb35725a2de1" providerId="ADAL" clId="{0FEE29EC-E4DF-4446-8773-3A071CF0CAD3}" dt="2022-12-22T15:43:44.791" v="421" actId="1076"/>
          <ac:picMkLst>
            <pc:docMk/>
            <pc:sldMk cId="838738005" sldId="2053"/>
            <ac:picMk id="8" creationId="{6731C6A8-498D-EFB1-B9CF-7131C64B7371}"/>
          </ac:picMkLst>
        </pc:picChg>
        <pc:picChg chg="add mod">
          <ac:chgData name="Bérengère de Germiny" userId="19d4f272-f616-4b2b-a134-fb35725a2de1" providerId="ADAL" clId="{0FEE29EC-E4DF-4446-8773-3A071CF0CAD3}" dt="2022-12-21T13:44:14.537" v="56" actId="571"/>
          <ac:picMkLst>
            <pc:docMk/>
            <pc:sldMk cId="838738005" sldId="2053"/>
            <ac:picMk id="8" creationId="{EA023C84-FD9C-E3C0-DA1B-4AAD6F1A3ED0}"/>
          </ac:picMkLst>
        </pc:picChg>
      </pc:sldChg>
      <pc:sldChg chg="addSp delSp modSp add mod">
        <pc:chgData name="Bérengère de Germiny" userId="19d4f272-f616-4b2b-a134-fb35725a2de1" providerId="ADAL" clId="{0FEE29EC-E4DF-4446-8773-3A071CF0CAD3}" dt="2022-12-22T15:42:19.870" v="397" actId="12788"/>
        <pc:sldMkLst>
          <pc:docMk/>
          <pc:sldMk cId="734209632" sldId="2054"/>
        </pc:sldMkLst>
        <pc:picChg chg="del">
          <ac:chgData name="Bérengère de Germiny" userId="19d4f272-f616-4b2b-a134-fb35725a2de1" providerId="ADAL" clId="{0FEE29EC-E4DF-4446-8773-3A071CF0CAD3}" dt="2022-12-22T15:41:59.853" v="393" actId="478"/>
          <ac:picMkLst>
            <pc:docMk/>
            <pc:sldMk cId="734209632" sldId="2054"/>
            <ac:picMk id="3" creationId="{60E6374F-F9F1-6CD9-1635-EB922B5F1223}"/>
          </ac:picMkLst>
        </pc:picChg>
        <pc:picChg chg="add mod modCrop">
          <ac:chgData name="Bérengère de Germiny" userId="19d4f272-f616-4b2b-a134-fb35725a2de1" providerId="ADAL" clId="{0FEE29EC-E4DF-4446-8773-3A071CF0CAD3}" dt="2022-12-22T15:42:19.870" v="397" actId="12788"/>
          <ac:picMkLst>
            <pc:docMk/>
            <pc:sldMk cId="734209632" sldId="2054"/>
            <ac:picMk id="4" creationId="{F20FE761-4FD1-D9C7-3721-91EE48AAA148}"/>
          </ac:picMkLst>
        </pc:picChg>
      </pc:sldChg>
      <pc:sldChg chg="addSp delSp add mod">
        <pc:chgData name="Bérengère de Germiny" userId="19d4f272-f616-4b2b-a134-fb35725a2de1" providerId="ADAL" clId="{0FEE29EC-E4DF-4446-8773-3A071CF0CAD3}" dt="2022-12-21T14:16:39.335" v="99" actId="22"/>
        <pc:sldMkLst>
          <pc:docMk/>
          <pc:sldMk cId="3634047843" sldId="2055"/>
        </pc:sldMkLst>
        <pc:picChg chg="add">
          <ac:chgData name="Bérengère de Germiny" userId="19d4f272-f616-4b2b-a134-fb35725a2de1" providerId="ADAL" clId="{0FEE29EC-E4DF-4446-8773-3A071CF0CAD3}" dt="2022-12-21T14:16:39.335" v="99" actId="22"/>
          <ac:picMkLst>
            <pc:docMk/>
            <pc:sldMk cId="3634047843" sldId="2055"/>
            <ac:picMk id="3" creationId="{4E191D8A-11D4-BBDD-E4EC-2F4EAA1356AE}"/>
          </ac:picMkLst>
        </pc:picChg>
        <pc:picChg chg="del">
          <ac:chgData name="Bérengère de Germiny" userId="19d4f272-f616-4b2b-a134-fb35725a2de1" providerId="ADAL" clId="{0FEE29EC-E4DF-4446-8773-3A071CF0CAD3}" dt="2022-12-21T14:16:30.093" v="96" actId="478"/>
          <ac:picMkLst>
            <pc:docMk/>
            <pc:sldMk cId="3634047843" sldId="2055"/>
            <ac:picMk id="9" creationId="{C8D778B7-84B1-7035-D112-2EE7E86F9423}"/>
          </ac:picMkLst>
        </pc:picChg>
      </pc:sldChg>
      <pc:sldChg chg="addSp delSp modSp add mod">
        <pc:chgData name="Bérengère de Germiny" userId="19d4f272-f616-4b2b-a134-fb35725a2de1" providerId="ADAL" clId="{0FEE29EC-E4DF-4446-8773-3A071CF0CAD3}" dt="2022-12-21T14:40:01.315" v="375" actId="12788"/>
        <pc:sldMkLst>
          <pc:docMk/>
          <pc:sldMk cId="2627237027" sldId="2056"/>
        </pc:sldMkLst>
        <pc:picChg chg="add del">
          <ac:chgData name="Bérengère de Germiny" userId="19d4f272-f616-4b2b-a134-fb35725a2de1" providerId="ADAL" clId="{0FEE29EC-E4DF-4446-8773-3A071CF0CAD3}" dt="2022-12-21T14:17:11.541" v="101" actId="478"/>
          <ac:picMkLst>
            <pc:docMk/>
            <pc:sldMk cId="2627237027" sldId="2056"/>
            <ac:picMk id="3" creationId="{64D0FFA2-06A8-2C14-724C-DE651A3F7A7E}"/>
          </ac:picMkLst>
        </pc:picChg>
        <pc:picChg chg="add mod modCrop">
          <ac:chgData name="Bérengère de Germiny" userId="19d4f272-f616-4b2b-a134-fb35725a2de1" providerId="ADAL" clId="{0FEE29EC-E4DF-4446-8773-3A071CF0CAD3}" dt="2022-12-21T14:40:01.315" v="375" actId="12788"/>
          <ac:picMkLst>
            <pc:docMk/>
            <pc:sldMk cId="2627237027" sldId="2056"/>
            <ac:picMk id="6" creationId="{ADDD05F5-65E2-E422-011E-96B6BA4CA008}"/>
          </ac:picMkLst>
        </pc:picChg>
      </pc:sldChg>
      <pc:sldChg chg="addSp delSp modSp add mod">
        <pc:chgData name="Bérengère de Germiny" userId="19d4f272-f616-4b2b-a134-fb35725a2de1" providerId="ADAL" clId="{0FEE29EC-E4DF-4446-8773-3A071CF0CAD3}" dt="2022-12-21T14:39:53.733" v="374" actId="12788"/>
        <pc:sldMkLst>
          <pc:docMk/>
          <pc:sldMk cId="2721508289" sldId="2057"/>
        </pc:sldMkLst>
        <pc:picChg chg="add del">
          <ac:chgData name="Bérengère de Germiny" userId="19d4f272-f616-4b2b-a134-fb35725a2de1" providerId="ADAL" clId="{0FEE29EC-E4DF-4446-8773-3A071CF0CAD3}" dt="2022-12-21T14:17:32.039" v="104" actId="478"/>
          <ac:picMkLst>
            <pc:docMk/>
            <pc:sldMk cId="2721508289" sldId="2057"/>
            <ac:picMk id="3" creationId="{636BF719-3D96-F1B4-6D7F-B2E493FB2C6D}"/>
          </ac:picMkLst>
        </pc:picChg>
        <pc:picChg chg="add mod modCrop">
          <ac:chgData name="Bérengère de Germiny" userId="19d4f272-f616-4b2b-a134-fb35725a2de1" providerId="ADAL" clId="{0FEE29EC-E4DF-4446-8773-3A071CF0CAD3}" dt="2022-12-21T14:39:53.733" v="374" actId="12788"/>
          <ac:picMkLst>
            <pc:docMk/>
            <pc:sldMk cId="2721508289" sldId="2057"/>
            <ac:picMk id="6" creationId="{6E1EE7AC-DFF7-E057-4B36-7749739F9F5D}"/>
          </ac:picMkLst>
        </pc:picChg>
      </pc:sldChg>
      <pc:sldChg chg="addSp delSp modSp add mod ord">
        <pc:chgData name="Bérengère de Germiny" userId="19d4f272-f616-4b2b-a134-fb35725a2de1" providerId="ADAL" clId="{0FEE29EC-E4DF-4446-8773-3A071CF0CAD3}" dt="2022-12-21T14:33:15.317" v="291"/>
        <pc:sldMkLst>
          <pc:docMk/>
          <pc:sldMk cId="981711435" sldId="2058"/>
        </pc:sldMkLst>
        <pc:picChg chg="add mod">
          <ac:chgData name="Bérengère de Germiny" userId="19d4f272-f616-4b2b-a134-fb35725a2de1" providerId="ADAL" clId="{0FEE29EC-E4DF-4446-8773-3A071CF0CAD3}" dt="2022-12-21T14:20:05.534" v="137" actId="1076"/>
          <ac:picMkLst>
            <pc:docMk/>
            <pc:sldMk cId="981711435" sldId="2058"/>
            <ac:picMk id="3" creationId="{75CB161B-B0BB-CE1C-1C18-A3808AC78C08}"/>
          </ac:picMkLst>
        </pc:picChg>
        <pc:picChg chg="del">
          <ac:chgData name="Bérengère de Germiny" userId="19d4f272-f616-4b2b-a134-fb35725a2de1" providerId="ADAL" clId="{0FEE29EC-E4DF-4446-8773-3A071CF0CAD3}" dt="2022-12-21T14:18:25.876" v="113" actId="478"/>
          <ac:picMkLst>
            <pc:docMk/>
            <pc:sldMk cId="981711435" sldId="2058"/>
            <ac:picMk id="6" creationId="{6E1EE7AC-DFF7-E057-4B36-7749739F9F5D}"/>
          </ac:picMkLst>
        </pc:picChg>
        <pc:picChg chg="add mod modCrop">
          <ac:chgData name="Bérengère de Germiny" userId="19d4f272-f616-4b2b-a134-fb35725a2de1" providerId="ADAL" clId="{0FEE29EC-E4DF-4446-8773-3A071CF0CAD3}" dt="2022-12-21T14:20:05.534" v="137" actId="1076"/>
          <ac:picMkLst>
            <pc:docMk/>
            <pc:sldMk cId="981711435" sldId="2058"/>
            <ac:picMk id="7" creationId="{8C5E9D70-DA29-EBB3-6BB6-3C19E880AA6D}"/>
          </ac:picMkLst>
        </pc:picChg>
      </pc:sldChg>
      <pc:sldChg chg="addSp delSp modSp add mod ord">
        <pc:chgData name="Bérengère de Germiny" userId="19d4f272-f616-4b2b-a134-fb35725a2de1" providerId="ADAL" clId="{0FEE29EC-E4DF-4446-8773-3A071CF0CAD3}" dt="2022-12-21T14:25:21.940" v="199" actId="1076"/>
        <pc:sldMkLst>
          <pc:docMk/>
          <pc:sldMk cId="4069703007" sldId="2059"/>
        </pc:sldMkLst>
        <pc:picChg chg="del">
          <ac:chgData name="Bérengère de Germiny" userId="19d4f272-f616-4b2b-a134-fb35725a2de1" providerId="ADAL" clId="{0FEE29EC-E4DF-4446-8773-3A071CF0CAD3}" dt="2022-12-21T14:18:44.722" v="116" actId="478"/>
          <ac:picMkLst>
            <pc:docMk/>
            <pc:sldMk cId="4069703007" sldId="2059"/>
            <ac:picMk id="3" creationId="{75CB161B-B0BB-CE1C-1C18-A3808AC78C08}"/>
          </ac:picMkLst>
        </pc:picChg>
        <pc:picChg chg="add mod modCrop">
          <ac:chgData name="Bérengère de Germiny" userId="19d4f272-f616-4b2b-a134-fb35725a2de1" providerId="ADAL" clId="{0FEE29EC-E4DF-4446-8773-3A071CF0CAD3}" dt="2022-12-21T14:25:21.940" v="199" actId="1076"/>
          <ac:picMkLst>
            <pc:docMk/>
            <pc:sldMk cId="4069703007" sldId="2059"/>
            <ac:picMk id="4" creationId="{D579F2EC-6C07-CFF5-048D-2347F55048F9}"/>
          </ac:picMkLst>
        </pc:picChg>
        <pc:picChg chg="add mod">
          <ac:chgData name="Bérengère de Germiny" userId="19d4f272-f616-4b2b-a134-fb35725a2de1" providerId="ADAL" clId="{0FEE29EC-E4DF-4446-8773-3A071CF0CAD3}" dt="2022-12-21T14:25:21.940" v="199" actId="1076"/>
          <ac:picMkLst>
            <pc:docMk/>
            <pc:sldMk cId="4069703007" sldId="2059"/>
            <ac:picMk id="7" creationId="{BF7B6ADE-37AC-AC45-E76F-8E8FF40DBDB7}"/>
          </ac:picMkLst>
        </pc:picChg>
      </pc:sldChg>
      <pc:sldChg chg="addSp modSp add mod ord">
        <pc:chgData name="Bérengère de Germiny" userId="19d4f272-f616-4b2b-a134-fb35725a2de1" providerId="ADAL" clId="{0FEE29EC-E4DF-4446-8773-3A071CF0CAD3}" dt="2022-12-21T14:25:59.022" v="215" actId="1076"/>
        <pc:sldMkLst>
          <pc:docMk/>
          <pc:sldMk cId="1536199110" sldId="2060"/>
        </pc:sldMkLst>
        <pc:picChg chg="add mod">
          <ac:chgData name="Bérengère de Germiny" userId="19d4f272-f616-4b2b-a134-fb35725a2de1" providerId="ADAL" clId="{0FEE29EC-E4DF-4446-8773-3A071CF0CAD3}" dt="2022-12-21T14:25:59.022" v="215" actId="1076"/>
          <ac:picMkLst>
            <pc:docMk/>
            <pc:sldMk cId="1536199110" sldId="2060"/>
            <ac:picMk id="3" creationId="{0FC7D0AD-F328-3C7C-F84C-181AF10CFD69}"/>
          </ac:picMkLst>
        </pc:picChg>
        <pc:picChg chg="add mod">
          <ac:chgData name="Bérengère de Germiny" userId="19d4f272-f616-4b2b-a134-fb35725a2de1" providerId="ADAL" clId="{0FEE29EC-E4DF-4446-8773-3A071CF0CAD3}" dt="2022-12-21T14:25:59.022" v="215" actId="1076"/>
          <ac:picMkLst>
            <pc:docMk/>
            <pc:sldMk cId="1536199110" sldId="2060"/>
            <ac:picMk id="6" creationId="{6AF1F985-D826-D9E9-2D51-6AA67A01C273}"/>
          </ac:picMkLst>
        </pc:picChg>
        <pc:picChg chg="add mod">
          <ac:chgData name="Bérengère de Germiny" userId="19d4f272-f616-4b2b-a134-fb35725a2de1" providerId="ADAL" clId="{0FEE29EC-E4DF-4446-8773-3A071CF0CAD3}" dt="2022-12-21T14:25:59.022" v="215" actId="1076"/>
          <ac:picMkLst>
            <pc:docMk/>
            <pc:sldMk cId="1536199110" sldId="2060"/>
            <ac:picMk id="8" creationId="{4E755E4E-39E0-AC71-9D66-AF90FE1E5333}"/>
          </ac:picMkLst>
        </pc:picChg>
      </pc:sldChg>
      <pc:sldChg chg="addSp modSp add mod">
        <pc:chgData name="Bérengère de Germiny" userId="19d4f272-f616-4b2b-a134-fb35725a2de1" providerId="ADAL" clId="{0FEE29EC-E4DF-4446-8773-3A071CF0CAD3}" dt="2022-12-21T14:24:55.562" v="192" actId="1076"/>
        <pc:sldMkLst>
          <pc:docMk/>
          <pc:sldMk cId="1018895500" sldId="2061"/>
        </pc:sldMkLst>
        <pc:picChg chg="add mod">
          <ac:chgData name="Bérengère de Germiny" userId="19d4f272-f616-4b2b-a134-fb35725a2de1" providerId="ADAL" clId="{0FEE29EC-E4DF-4446-8773-3A071CF0CAD3}" dt="2022-12-21T14:24:55.562" v="192" actId="1076"/>
          <ac:picMkLst>
            <pc:docMk/>
            <pc:sldMk cId="1018895500" sldId="2061"/>
            <ac:picMk id="3" creationId="{6C089F7E-E630-A5C1-C9A6-7C9DB168865D}"/>
          </ac:picMkLst>
        </pc:picChg>
        <pc:picChg chg="add mod">
          <ac:chgData name="Bérengère de Germiny" userId="19d4f272-f616-4b2b-a134-fb35725a2de1" providerId="ADAL" clId="{0FEE29EC-E4DF-4446-8773-3A071CF0CAD3}" dt="2022-12-21T14:24:55.562" v="192" actId="1076"/>
          <ac:picMkLst>
            <pc:docMk/>
            <pc:sldMk cId="1018895500" sldId="2061"/>
            <ac:picMk id="6" creationId="{C5FDAEC8-2336-7A6F-50BB-7BC3D442F026}"/>
          </ac:picMkLst>
        </pc:picChg>
        <pc:picChg chg="add mod">
          <ac:chgData name="Bérengère de Germiny" userId="19d4f272-f616-4b2b-a134-fb35725a2de1" providerId="ADAL" clId="{0FEE29EC-E4DF-4446-8773-3A071CF0CAD3}" dt="2022-12-21T14:24:55.562" v="192" actId="1076"/>
          <ac:picMkLst>
            <pc:docMk/>
            <pc:sldMk cId="1018895500" sldId="2061"/>
            <ac:picMk id="8" creationId="{CFD11AB2-1368-0280-9932-7388F22010D4}"/>
          </ac:picMkLst>
        </pc:picChg>
        <pc:picChg chg="add mod">
          <ac:chgData name="Bérengère de Germiny" userId="19d4f272-f616-4b2b-a134-fb35725a2de1" providerId="ADAL" clId="{0FEE29EC-E4DF-4446-8773-3A071CF0CAD3}" dt="2022-12-21T14:24:55.562" v="192" actId="1076"/>
          <ac:picMkLst>
            <pc:docMk/>
            <pc:sldMk cId="1018895500" sldId="2061"/>
            <ac:picMk id="10" creationId="{56EA85D9-3FF0-FD38-5773-C4FA86D36DFC}"/>
          </ac:picMkLst>
        </pc:picChg>
      </pc:sldChg>
      <pc:sldChg chg="addSp modSp add mod">
        <pc:chgData name="Bérengère de Germiny" userId="19d4f272-f616-4b2b-a134-fb35725a2de1" providerId="ADAL" clId="{0FEE29EC-E4DF-4446-8773-3A071CF0CAD3}" dt="2022-12-21T14:35:18.936" v="304" actId="14100"/>
        <pc:sldMkLst>
          <pc:docMk/>
          <pc:sldMk cId="867383024" sldId="2062"/>
        </pc:sldMkLst>
        <pc:spChg chg="mod">
          <ac:chgData name="Bérengère de Germiny" userId="19d4f272-f616-4b2b-a134-fb35725a2de1" providerId="ADAL" clId="{0FEE29EC-E4DF-4446-8773-3A071CF0CAD3}" dt="2022-12-21T14:35:12.701" v="302" actId="1076"/>
          <ac:spMkLst>
            <pc:docMk/>
            <pc:sldMk cId="867383024" sldId="2062"/>
            <ac:spMk id="5" creationId="{FD4464B0-8BA8-4C3E-94FF-6EFC35F2AB9C}"/>
          </ac:spMkLst>
        </pc:spChg>
        <pc:picChg chg="add mod">
          <ac:chgData name="Bérengère de Germiny" userId="19d4f272-f616-4b2b-a134-fb35725a2de1" providerId="ADAL" clId="{0FEE29EC-E4DF-4446-8773-3A071CF0CAD3}" dt="2022-12-21T14:34:49.605" v="293" actId="14100"/>
          <ac:picMkLst>
            <pc:docMk/>
            <pc:sldMk cId="867383024" sldId="2062"/>
            <ac:picMk id="3" creationId="{75F180A7-E8D9-825D-6EC5-8FE68579C885}"/>
          </ac:picMkLst>
        </pc:picChg>
        <pc:picChg chg="add mod">
          <ac:chgData name="Bérengère de Germiny" userId="19d4f272-f616-4b2b-a134-fb35725a2de1" providerId="ADAL" clId="{0FEE29EC-E4DF-4446-8773-3A071CF0CAD3}" dt="2022-12-21T14:34:56.373" v="295" actId="14100"/>
          <ac:picMkLst>
            <pc:docMk/>
            <pc:sldMk cId="867383024" sldId="2062"/>
            <ac:picMk id="6" creationId="{BEC43F3A-EF14-8214-9D94-E904B648564D}"/>
          </ac:picMkLst>
        </pc:picChg>
        <pc:picChg chg="add mod">
          <ac:chgData name="Bérengère de Germiny" userId="19d4f272-f616-4b2b-a134-fb35725a2de1" providerId="ADAL" clId="{0FEE29EC-E4DF-4446-8773-3A071CF0CAD3}" dt="2022-12-21T14:35:02.439" v="297" actId="14100"/>
          <ac:picMkLst>
            <pc:docMk/>
            <pc:sldMk cId="867383024" sldId="2062"/>
            <ac:picMk id="8" creationId="{4529B771-2BAF-906E-C9A3-14635A790A6E}"/>
          </ac:picMkLst>
        </pc:picChg>
        <pc:picChg chg="add mod">
          <ac:chgData name="Bérengère de Germiny" userId="19d4f272-f616-4b2b-a134-fb35725a2de1" providerId="ADAL" clId="{0FEE29EC-E4DF-4446-8773-3A071CF0CAD3}" dt="2022-12-21T14:35:18.936" v="304" actId="14100"/>
          <ac:picMkLst>
            <pc:docMk/>
            <pc:sldMk cId="867383024" sldId="2062"/>
            <ac:picMk id="10" creationId="{6DBC7DA7-AC6D-77B4-E0E3-ACAA252BB1AE}"/>
          </ac:picMkLst>
        </pc:picChg>
        <pc:picChg chg="add mod">
          <ac:chgData name="Bérengère de Germiny" userId="19d4f272-f616-4b2b-a134-fb35725a2de1" providerId="ADAL" clId="{0FEE29EC-E4DF-4446-8773-3A071CF0CAD3}" dt="2022-12-21T14:27:41.130" v="241" actId="571"/>
          <ac:picMkLst>
            <pc:docMk/>
            <pc:sldMk cId="867383024" sldId="2062"/>
            <ac:picMk id="11" creationId="{B4229809-0FCD-B943-6D4B-6CF1E0E23865}"/>
          </ac:picMkLst>
        </pc:picChg>
        <pc:picChg chg="add mod">
          <ac:chgData name="Bérengère de Germiny" userId="19d4f272-f616-4b2b-a134-fb35725a2de1" providerId="ADAL" clId="{0FEE29EC-E4DF-4446-8773-3A071CF0CAD3}" dt="2022-12-21T14:27:41.130" v="241" actId="571"/>
          <ac:picMkLst>
            <pc:docMk/>
            <pc:sldMk cId="867383024" sldId="2062"/>
            <ac:picMk id="12" creationId="{71558571-A18E-0AC5-ECC8-7C4117732940}"/>
          </ac:picMkLst>
        </pc:picChg>
        <pc:picChg chg="add mod">
          <ac:chgData name="Bérengère de Germiny" userId="19d4f272-f616-4b2b-a134-fb35725a2de1" providerId="ADAL" clId="{0FEE29EC-E4DF-4446-8773-3A071CF0CAD3}" dt="2022-12-21T14:27:41.130" v="241" actId="571"/>
          <ac:picMkLst>
            <pc:docMk/>
            <pc:sldMk cId="867383024" sldId="2062"/>
            <ac:picMk id="13" creationId="{E8235987-6D8A-A296-448A-6F584EA7792B}"/>
          </ac:picMkLst>
        </pc:picChg>
      </pc:sldChg>
      <pc:sldChg chg="addSp delSp modSp add mod">
        <pc:chgData name="Bérengère de Germiny" userId="19d4f272-f616-4b2b-a134-fb35725a2de1" providerId="ADAL" clId="{0FEE29EC-E4DF-4446-8773-3A071CF0CAD3}" dt="2022-12-21T14:36:22.933" v="313" actId="1038"/>
        <pc:sldMkLst>
          <pc:docMk/>
          <pc:sldMk cId="1184631513" sldId="2063"/>
        </pc:sldMkLst>
        <pc:picChg chg="add mod">
          <ac:chgData name="Bérengère de Germiny" userId="19d4f272-f616-4b2b-a134-fb35725a2de1" providerId="ADAL" clId="{0FEE29EC-E4DF-4446-8773-3A071CF0CAD3}" dt="2022-12-21T14:36:22.933" v="313" actId="1038"/>
          <ac:picMkLst>
            <pc:docMk/>
            <pc:sldMk cId="1184631513" sldId="2063"/>
            <ac:picMk id="3" creationId="{BE2162E6-1ED3-F367-4418-7BD052762717}"/>
          </ac:picMkLst>
        </pc:picChg>
        <pc:picChg chg="add del mod">
          <ac:chgData name="Bérengère de Germiny" userId="19d4f272-f616-4b2b-a134-fb35725a2de1" providerId="ADAL" clId="{0FEE29EC-E4DF-4446-8773-3A071CF0CAD3}" dt="2022-12-21T14:28:30.280" v="246" actId="478"/>
          <ac:picMkLst>
            <pc:docMk/>
            <pc:sldMk cId="1184631513" sldId="2063"/>
            <ac:picMk id="6" creationId="{B24D489F-E4E7-F5A6-CA61-318C4C9423DD}"/>
          </ac:picMkLst>
        </pc:picChg>
        <pc:picChg chg="add mod">
          <ac:chgData name="Bérengère de Germiny" userId="19d4f272-f616-4b2b-a134-fb35725a2de1" providerId="ADAL" clId="{0FEE29EC-E4DF-4446-8773-3A071CF0CAD3}" dt="2022-12-21T14:36:22.933" v="313" actId="1038"/>
          <ac:picMkLst>
            <pc:docMk/>
            <pc:sldMk cId="1184631513" sldId="2063"/>
            <ac:picMk id="8" creationId="{40CEC85C-37C4-7BC6-4927-9309E912F10E}"/>
          </ac:picMkLst>
        </pc:picChg>
        <pc:picChg chg="add mod">
          <ac:chgData name="Bérengère de Germiny" userId="19d4f272-f616-4b2b-a134-fb35725a2de1" providerId="ADAL" clId="{0FEE29EC-E4DF-4446-8773-3A071CF0CAD3}" dt="2022-12-21T14:36:22.933" v="313" actId="1038"/>
          <ac:picMkLst>
            <pc:docMk/>
            <pc:sldMk cId="1184631513" sldId="2063"/>
            <ac:picMk id="10" creationId="{7C6CA550-1165-15C8-18BC-EB8A5FC89807}"/>
          </ac:picMkLst>
        </pc:picChg>
      </pc:sldChg>
      <pc:sldChg chg="addSp delSp modSp add mod replId">
        <pc:chgData name="Bérengère de Germiny" userId="19d4f272-f616-4b2b-a134-fb35725a2de1" providerId="ADAL" clId="{0FEE29EC-E4DF-4446-8773-3A071CF0CAD3}" dt="2022-12-21T14:38:53.872" v="361" actId="408"/>
        <pc:sldMkLst>
          <pc:docMk/>
          <pc:sldMk cId="1490223218" sldId="2064"/>
        </pc:sldMkLst>
        <pc:picChg chg="add mod">
          <ac:chgData name="Bérengère de Germiny" userId="19d4f272-f616-4b2b-a134-fb35725a2de1" providerId="ADAL" clId="{0FEE29EC-E4DF-4446-8773-3A071CF0CAD3}" dt="2022-12-21T14:38:53.872" v="361" actId="408"/>
          <ac:picMkLst>
            <pc:docMk/>
            <pc:sldMk cId="1490223218" sldId="2064"/>
            <ac:picMk id="3" creationId="{8C6D8EB1-3C75-07E8-7119-879F51D2EFDD}"/>
          </ac:picMkLst>
        </pc:picChg>
        <pc:picChg chg="add mod">
          <ac:chgData name="Bérengère de Germiny" userId="19d4f272-f616-4b2b-a134-fb35725a2de1" providerId="ADAL" clId="{0FEE29EC-E4DF-4446-8773-3A071CF0CAD3}" dt="2022-12-21T14:38:53.872" v="361" actId="408"/>
          <ac:picMkLst>
            <pc:docMk/>
            <pc:sldMk cId="1490223218" sldId="2064"/>
            <ac:picMk id="6" creationId="{F3725628-2E89-A657-3AA9-E9EA668B8E60}"/>
          </ac:picMkLst>
        </pc:picChg>
        <pc:picChg chg="add mod">
          <ac:chgData name="Bérengère de Germiny" userId="19d4f272-f616-4b2b-a134-fb35725a2de1" providerId="ADAL" clId="{0FEE29EC-E4DF-4446-8773-3A071CF0CAD3}" dt="2022-12-21T14:38:53.872" v="361" actId="408"/>
          <ac:picMkLst>
            <pc:docMk/>
            <pc:sldMk cId="1490223218" sldId="2064"/>
            <ac:picMk id="8" creationId="{7E7B5B7C-A4C7-C00C-47DE-2D453DB520CE}"/>
          </ac:picMkLst>
        </pc:picChg>
        <pc:picChg chg="add del mod">
          <ac:chgData name="Bérengère de Germiny" userId="19d4f272-f616-4b2b-a134-fb35725a2de1" providerId="ADAL" clId="{0FEE29EC-E4DF-4446-8773-3A071CF0CAD3}" dt="2022-12-21T14:38:14.986" v="345" actId="478"/>
          <ac:picMkLst>
            <pc:docMk/>
            <pc:sldMk cId="1490223218" sldId="2064"/>
            <ac:picMk id="10" creationId="{5154D24D-4CE1-E1D9-D564-70462EC05600}"/>
          </ac:picMkLst>
        </pc:picChg>
        <pc:picChg chg="add mod">
          <ac:chgData name="Bérengère de Germiny" userId="19d4f272-f616-4b2b-a134-fb35725a2de1" providerId="ADAL" clId="{0FEE29EC-E4DF-4446-8773-3A071CF0CAD3}" dt="2022-12-21T14:38:53.872" v="361" actId="408"/>
          <ac:picMkLst>
            <pc:docMk/>
            <pc:sldMk cId="1490223218" sldId="2064"/>
            <ac:picMk id="12" creationId="{990373A4-5EC9-A787-B06F-934459999FA2}"/>
          </ac:picMkLst>
        </pc:picChg>
        <pc:picChg chg="add mod">
          <ac:chgData name="Bérengère de Germiny" userId="19d4f272-f616-4b2b-a134-fb35725a2de1" providerId="ADAL" clId="{0FEE29EC-E4DF-4446-8773-3A071CF0CAD3}" dt="2022-12-21T14:37:44.323" v="342" actId="571"/>
          <ac:picMkLst>
            <pc:docMk/>
            <pc:sldMk cId="1490223218" sldId="2064"/>
            <ac:picMk id="13" creationId="{EC88A14E-34C0-3D89-9610-9E638AD4D245}"/>
          </ac:picMkLst>
        </pc:picChg>
        <pc:picChg chg="add mod">
          <ac:chgData name="Bérengère de Germiny" userId="19d4f272-f616-4b2b-a134-fb35725a2de1" providerId="ADAL" clId="{0FEE29EC-E4DF-4446-8773-3A071CF0CAD3}" dt="2022-12-21T14:37:44.323" v="342" actId="571"/>
          <ac:picMkLst>
            <pc:docMk/>
            <pc:sldMk cId="1490223218" sldId="2064"/>
            <ac:picMk id="14" creationId="{B07DEF84-6839-396D-817E-9BB7BCE1A945}"/>
          </ac:picMkLst>
        </pc:picChg>
        <pc:picChg chg="add mod">
          <ac:chgData name="Bérengère de Germiny" userId="19d4f272-f616-4b2b-a134-fb35725a2de1" providerId="ADAL" clId="{0FEE29EC-E4DF-4446-8773-3A071CF0CAD3}" dt="2022-12-21T14:37:44.323" v="342" actId="571"/>
          <ac:picMkLst>
            <pc:docMk/>
            <pc:sldMk cId="1490223218" sldId="2064"/>
            <ac:picMk id="15" creationId="{24223D8A-4E3A-C75C-84B4-5566D09B992E}"/>
          </ac:picMkLst>
        </pc:picChg>
        <pc:picChg chg="add mod">
          <ac:chgData name="Bérengère de Germiny" userId="19d4f272-f616-4b2b-a134-fb35725a2de1" providerId="ADAL" clId="{0FEE29EC-E4DF-4446-8773-3A071CF0CAD3}" dt="2022-12-21T14:37:44.323" v="342" actId="571"/>
          <ac:picMkLst>
            <pc:docMk/>
            <pc:sldMk cId="1490223218" sldId="2064"/>
            <ac:picMk id="16" creationId="{DE2C1676-1CAA-BA07-7A13-6B3E2E1D5165}"/>
          </ac:picMkLst>
        </pc:picChg>
        <pc:picChg chg="add del mod">
          <ac:chgData name="Bérengère de Germiny" userId="19d4f272-f616-4b2b-a134-fb35725a2de1" providerId="ADAL" clId="{0FEE29EC-E4DF-4446-8773-3A071CF0CAD3}" dt="2022-12-21T14:38:45.798" v="356" actId="478"/>
          <ac:picMkLst>
            <pc:docMk/>
            <pc:sldMk cId="1490223218" sldId="2064"/>
            <ac:picMk id="17" creationId="{067322B4-6309-2753-80B8-784B16A10B75}"/>
          </ac:picMkLst>
        </pc:picChg>
        <pc:picChg chg="add del mod">
          <ac:chgData name="Bérengère de Germiny" userId="19d4f272-f616-4b2b-a134-fb35725a2de1" providerId="ADAL" clId="{0FEE29EC-E4DF-4446-8773-3A071CF0CAD3}" dt="2022-12-21T14:38:46.280" v="357" actId="478"/>
          <ac:picMkLst>
            <pc:docMk/>
            <pc:sldMk cId="1490223218" sldId="2064"/>
            <ac:picMk id="18" creationId="{400C33BF-B6DE-2AF9-A554-BFA5FC3E062E}"/>
          </ac:picMkLst>
        </pc:picChg>
        <pc:picChg chg="add del mod">
          <ac:chgData name="Bérengère de Germiny" userId="19d4f272-f616-4b2b-a134-fb35725a2de1" providerId="ADAL" clId="{0FEE29EC-E4DF-4446-8773-3A071CF0CAD3}" dt="2022-12-21T14:38:47.098" v="358" actId="478"/>
          <ac:picMkLst>
            <pc:docMk/>
            <pc:sldMk cId="1490223218" sldId="2064"/>
            <ac:picMk id="19" creationId="{4C9E975C-4840-0624-2BCF-F0ABB94A1EB1}"/>
          </ac:picMkLst>
        </pc:picChg>
        <pc:picChg chg="add del mod">
          <ac:chgData name="Bérengère de Germiny" userId="19d4f272-f616-4b2b-a134-fb35725a2de1" providerId="ADAL" clId="{0FEE29EC-E4DF-4446-8773-3A071CF0CAD3}" dt="2022-12-21T14:38:47.755" v="359" actId="478"/>
          <ac:picMkLst>
            <pc:docMk/>
            <pc:sldMk cId="1490223218" sldId="2064"/>
            <ac:picMk id="20" creationId="{F8A4D66E-79E4-E17D-2FED-DC12E3C7C37D}"/>
          </ac:picMkLst>
        </pc:picChg>
      </pc:sldChg>
      <pc:sldChg chg="add del replId">
        <pc:chgData name="Bérengère de Germiny" userId="19d4f272-f616-4b2b-a134-fb35725a2de1" providerId="ADAL" clId="{0FEE29EC-E4DF-4446-8773-3A071CF0CAD3}" dt="2022-12-21T14:40:19.768" v="377" actId="47"/>
        <pc:sldMkLst>
          <pc:docMk/>
          <pc:sldMk cId="2792838986" sldId="2065"/>
        </pc:sldMkLst>
      </pc:sldChg>
      <pc:sldChg chg="add del replId">
        <pc:chgData name="Bérengère de Germiny" userId="19d4f272-f616-4b2b-a134-fb35725a2de1" providerId="ADAL" clId="{0FEE29EC-E4DF-4446-8773-3A071CF0CAD3}" dt="2022-12-21T14:40:18.977" v="376" actId="47"/>
        <pc:sldMkLst>
          <pc:docMk/>
          <pc:sldMk cId="1363655400" sldId="2066"/>
        </pc:sldMkLst>
      </pc:sldChg>
    </pc:docChg>
  </pc:docChgLst>
  <pc:docChgLst>
    <pc:chgData name="Bérengère de Germiny" userId="19d4f272-f616-4b2b-a134-fb35725a2de1" providerId="ADAL" clId="{2D2D4F07-15FE-4190-AE46-8AAE99F50E54}"/>
    <pc:docChg chg="undo redo custSel addSld delSld modSld sldOrd">
      <pc:chgData name="Bérengère de Germiny" userId="19d4f272-f616-4b2b-a134-fb35725a2de1" providerId="ADAL" clId="{2D2D4F07-15FE-4190-AE46-8AAE99F50E54}" dt="2023-01-11T21:22:56.196" v="396"/>
      <pc:docMkLst>
        <pc:docMk/>
      </pc:docMkLst>
      <pc:sldChg chg="del">
        <pc:chgData name="Bérengère de Germiny" userId="19d4f272-f616-4b2b-a134-fb35725a2de1" providerId="ADAL" clId="{2D2D4F07-15FE-4190-AE46-8AAE99F50E54}" dt="2023-01-11T19:11:39.957" v="70" actId="47"/>
        <pc:sldMkLst>
          <pc:docMk/>
          <pc:sldMk cId="1992844437" sldId="1968"/>
        </pc:sldMkLst>
      </pc:sldChg>
      <pc:sldChg chg="del">
        <pc:chgData name="Bérengère de Germiny" userId="19d4f272-f616-4b2b-a134-fb35725a2de1" providerId="ADAL" clId="{2D2D4F07-15FE-4190-AE46-8AAE99F50E54}" dt="2023-01-11T19:11:39.957" v="70" actId="47"/>
        <pc:sldMkLst>
          <pc:docMk/>
          <pc:sldMk cId="3204984230" sldId="1985"/>
        </pc:sldMkLst>
      </pc:sldChg>
      <pc:sldChg chg="del">
        <pc:chgData name="Bérengère de Germiny" userId="19d4f272-f616-4b2b-a134-fb35725a2de1" providerId="ADAL" clId="{2D2D4F07-15FE-4190-AE46-8AAE99F50E54}" dt="2023-01-11T19:11:39.957" v="70" actId="47"/>
        <pc:sldMkLst>
          <pc:docMk/>
          <pc:sldMk cId="3239611766" sldId="1986"/>
        </pc:sldMkLst>
      </pc:sldChg>
      <pc:sldChg chg="del">
        <pc:chgData name="Bérengère de Germiny" userId="19d4f272-f616-4b2b-a134-fb35725a2de1" providerId="ADAL" clId="{2D2D4F07-15FE-4190-AE46-8AAE99F50E54}" dt="2023-01-11T19:11:39.957" v="70" actId="47"/>
        <pc:sldMkLst>
          <pc:docMk/>
          <pc:sldMk cId="45804220" sldId="1987"/>
        </pc:sldMkLst>
      </pc:sldChg>
      <pc:sldChg chg="del">
        <pc:chgData name="Bérengère de Germiny" userId="19d4f272-f616-4b2b-a134-fb35725a2de1" providerId="ADAL" clId="{2D2D4F07-15FE-4190-AE46-8AAE99F50E54}" dt="2023-01-11T19:11:39.957" v="70" actId="47"/>
        <pc:sldMkLst>
          <pc:docMk/>
          <pc:sldMk cId="1380468649" sldId="1988"/>
        </pc:sldMkLst>
      </pc:sldChg>
      <pc:sldChg chg="del">
        <pc:chgData name="Bérengère de Germiny" userId="19d4f272-f616-4b2b-a134-fb35725a2de1" providerId="ADAL" clId="{2D2D4F07-15FE-4190-AE46-8AAE99F50E54}" dt="2023-01-11T19:11:39.957" v="70" actId="47"/>
        <pc:sldMkLst>
          <pc:docMk/>
          <pc:sldMk cId="1059455426" sldId="1989"/>
        </pc:sldMkLst>
      </pc:sldChg>
      <pc:sldChg chg="del">
        <pc:chgData name="Bérengère de Germiny" userId="19d4f272-f616-4b2b-a134-fb35725a2de1" providerId="ADAL" clId="{2D2D4F07-15FE-4190-AE46-8AAE99F50E54}" dt="2023-01-11T19:11:00.747" v="67" actId="47"/>
        <pc:sldMkLst>
          <pc:docMk/>
          <pc:sldMk cId="529003412" sldId="2000"/>
        </pc:sldMkLst>
      </pc:sldChg>
      <pc:sldChg chg="del">
        <pc:chgData name="Bérengère de Germiny" userId="19d4f272-f616-4b2b-a134-fb35725a2de1" providerId="ADAL" clId="{2D2D4F07-15FE-4190-AE46-8AAE99F50E54}" dt="2023-01-11T19:11:00.747" v="67" actId="47"/>
        <pc:sldMkLst>
          <pc:docMk/>
          <pc:sldMk cId="4141264431" sldId="2001"/>
        </pc:sldMkLst>
      </pc:sldChg>
      <pc:sldChg chg="del">
        <pc:chgData name="Bérengère de Germiny" userId="19d4f272-f616-4b2b-a134-fb35725a2de1" providerId="ADAL" clId="{2D2D4F07-15FE-4190-AE46-8AAE99F50E54}" dt="2023-01-11T19:11:00.747" v="67" actId="47"/>
        <pc:sldMkLst>
          <pc:docMk/>
          <pc:sldMk cId="1978161655" sldId="2002"/>
        </pc:sldMkLst>
      </pc:sldChg>
      <pc:sldChg chg="del">
        <pc:chgData name="Bérengère de Germiny" userId="19d4f272-f616-4b2b-a134-fb35725a2de1" providerId="ADAL" clId="{2D2D4F07-15FE-4190-AE46-8AAE99F50E54}" dt="2023-01-11T19:11:00.747" v="67" actId="47"/>
        <pc:sldMkLst>
          <pc:docMk/>
          <pc:sldMk cId="2112125635" sldId="2003"/>
        </pc:sldMkLst>
      </pc:sldChg>
      <pc:sldChg chg="del">
        <pc:chgData name="Bérengère de Germiny" userId="19d4f272-f616-4b2b-a134-fb35725a2de1" providerId="ADAL" clId="{2D2D4F07-15FE-4190-AE46-8AAE99F50E54}" dt="2023-01-11T19:11:00.747" v="67" actId="47"/>
        <pc:sldMkLst>
          <pc:docMk/>
          <pc:sldMk cId="1651525203" sldId="2004"/>
        </pc:sldMkLst>
      </pc:sldChg>
      <pc:sldChg chg="del">
        <pc:chgData name="Bérengère de Germiny" userId="19d4f272-f616-4b2b-a134-fb35725a2de1" providerId="ADAL" clId="{2D2D4F07-15FE-4190-AE46-8AAE99F50E54}" dt="2023-01-11T19:11:09.267" v="68" actId="47"/>
        <pc:sldMkLst>
          <pc:docMk/>
          <pc:sldMk cId="2373948506" sldId="2005"/>
        </pc:sldMkLst>
      </pc:sldChg>
      <pc:sldChg chg="del">
        <pc:chgData name="Bérengère de Germiny" userId="19d4f272-f616-4b2b-a134-fb35725a2de1" providerId="ADAL" clId="{2D2D4F07-15FE-4190-AE46-8AAE99F50E54}" dt="2023-01-11T19:11:09.267" v="68" actId="47"/>
        <pc:sldMkLst>
          <pc:docMk/>
          <pc:sldMk cId="3393158769" sldId="2006"/>
        </pc:sldMkLst>
      </pc:sldChg>
      <pc:sldChg chg="del">
        <pc:chgData name="Bérengère de Germiny" userId="19d4f272-f616-4b2b-a134-fb35725a2de1" providerId="ADAL" clId="{2D2D4F07-15FE-4190-AE46-8AAE99F50E54}" dt="2023-01-11T19:11:09.267" v="68" actId="47"/>
        <pc:sldMkLst>
          <pc:docMk/>
          <pc:sldMk cId="2287418316" sldId="2007"/>
        </pc:sldMkLst>
      </pc:sldChg>
      <pc:sldChg chg="del">
        <pc:chgData name="Bérengère de Germiny" userId="19d4f272-f616-4b2b-a134-fb35725a2de1" providerId="ADAL" clId="{2D2D4F07-15FE-4190-AE46-8AAE99F50E54}" dt="2023-01-11T19:11:09.267" v="68" actId="47"/>
        <pc:sldMkLst>
          <pc:docMk/>
          <pc:sldMk cId="4275639617" sldId="2008"/>
        </pc:sldMkLst>
      </pc:sldChg>
      <pc:sldChg chg="del">
        <pc:chgData name="Bérengère de Germiny" userId="19d4f272-f616-4b2b-a134-fb35725a2de1" providerId="ADAL" clId="{2D2D4F07-15FE-4190-AE46-8AAE99F50E54}" dt="2023-01-11T19:11:09.267" v="68" actId="47"/>
        <pc:sldMkLst>
          <pc:docMk/>
          <pc:sldMk cId="2274403262" sldId="2009"/>
        </pc:sldMkLst>
      </pc:sldChg>
      <pc:sldChg chg="del">
        <pc:chgData name="Bérengère de Germiny" userId="19d4f272-f616-4b2b-a134-fb35725a2de1" providerId="ADAL" clId="{2D2D4F07-15FE-4190-AE46-8AAE99F50E54}" dt="2023-01-11T18:31:44.600" v="18" actId="47"/>
        <pc:sldMkLst>
          <pc:docMk/>
          <pc:sldMk cId="1887948606" sldId="2010"/>
        </pc:sldMkLst>
      </pc:sldChg>
      <pc:sldChg chg="del">
        <pc:chgData name="Bérengère de Germiny" userId="19d4f272-f616-4b2b-a134-fb35725a2de1" providerId="ADAL" clId="{2D2D4F07-15FE-4190-AE46-8AAE99F50E54}" dt="2023-01-11T18:31:44.600" v="18" actId="47"/>
        <pc:sldMkLst>
          <pc:docMk/>
          <pc:sldMk cId="4000592362" sldId="2011"/>
        </pc:sldMkLst>
      </pc:sldChg>
      <pc:sldChg chg="del">
        <pc:chgData name="Bérengère de Germiny" userId="19d4f272-f616-4b2b-a134-fb35725a2de1" providerId="ADAL" clId="{2D2D4F07-15FE-4190-AE46-8AAE99F50E54}" dt="2023-01-11T18:31:44.600" v="18" actId="47"/>
        <pc:sldMkLst>
          <pc:docMk/>
          <pc:sldMk cId="2891593995" sldId="2012"/>
        </pc:sldMkLst>
      </pc:sldChg>
      <pc:sldChg chg="del">
        <pc:chgData name="Bérengère de Germiny" userId="19d4f272-f616-4b2b-a134-fb35725a2de1" providerId="ADAL" clId="{2D2D4F07-15FE-4190-AE46-8AAE99F50E54}" dt="2023-01-11T18:31:44.600" v="18" actId="47"/>
        <pc:sldMkLst>
          <pc:docMk/>
          <pc:sldMk cId="2678134247" sldId="2013"/>
        </pc:sldMkLst>
      </pc:sldChg>
      <pc:sldChg chg="del">
        <pc:chgData name="Bérengère de Germiny" userId="19d4f272-f616-4b2b-a134-fb35725a2de1" providerId="ADAL" clId="{2D2D4F07-15FE-4190-AE46-8AAE99F50E54}" dt="2023-01-11T18:31:44.600" v="18" actId="47"/>
        <pc:sldMkLst>
          <pc:docMk/>
          <pc:sldMk cId="3361891022" sldId="2014"/>
        </pc:sldMkLst>
      </pc:sldChg>
      <pc:sldChg chg="addSp delSp modSp mod">
        <pc:chgData name="Bérengère de Germiny" userId="19d4f272-f616-4b2b-a134-fb35725a2de1" providerId="ADAL" clId="{2D2D4F07-15FE-4190-AE46-8AAE99F50E54}" dt="2023-01-11T18:28:13.698" v="10" actId="12788"/>
        <pc:sldMkLst>
          <pc:docMk/>
          <pc:sldMk cId="2469864759" sldId="2016"/>
        </pc:sldMkLst>
        <pc:picChg chg="add mod modCrop">
          <ac:chgData name="Bérengère de Germiny" userId="19d4f272-f616-4b2b-a134-fb35725a2de1" providerId="ADAL" clId="{2D2D4F07-15FE-4190-AE46-8AAE99F50E54}" dt="2023-01-11T18:28:13.698" v="10" actId="12788"/>
          <ac:picMkLst>
            <pc:docMk/>
            <pc:sldMk cId="2469864759" sldId="2016"/>
            <ac:picMk id="3" creationId="{A17F568A-CB26-3DF4-6CDA-6BCB33DD1479}"/>
          </ac:picMkLst>
        </pc:picChg>
        <pc:picChg chg="del">
          <ac:chgData name="Bérengère de Germiny" userId="19d4f272-f616-4b2b-a134-fb35725a2de1" providerId="ADAL" clId="{2D2D4F07-15FE-4190-AE46-8AAE99F50E54}" dt="2023-01-11T18:27:54.119" v="7" actId="478"/>
          <ac:picMkLst>
            <pc:docMk/>
            <pc:sldMk cId="2469864759" sldId="2016"/>
            <ac:picMk id="6" creationId="{BCFEED6A-EA9D-CC2D-B4D2-A49908374299}"/>
          </ac:picMkLst>
        </pc:picChg>
      </pc:sldChg>
      <pc:sldChg chg="addSp delSp mod">
        <pc:chgData name="Bérengère de Germiny" userId="19d4f272-f616-4b2b-a134-fb35725a2de1" providerId="ADAL" clId="{2D2D4F07-15FE-4190-AE46-8AAE99F50E54}" dt="2023-01-11T18:29:56.798" v="15" actId="22"/>
        <pc:sldMkLst>
          <pc:docMk/>
          <pc:sldMk cId="412679970" sldId="2017"/>
        </pc:sldMkLst>
        <pc:picChg chg="del">
          <ac:chgData name="Bérengère de Germiny" userId="19d4f272-f616-4b2b-a134-fb35725a2de1" providerId="ADAL" clId="{2D2D4F07-15FE-4190-AE46-8AAE99F50E54}" dt="2023-01-11T18:29:07.936" v="14" actId="478"/>
          <ac:picMkLst>
            <pc:docMk/>
            <pc:sldMk cId="412679970" sldId="2017"/>
            <ac:picMk id="3" creationId="{9E6D7FEC-7AA0-710A-87A8-994AA772E61A}"/>
          </ac:picMkLst>
        </pc:picChg>
        <pc:picChg chg="add">
          <ac:chgData name="Bérengère de Germiny" userId="19d4f272-f616-4b2b-a134-fb35725a2de1" providerId="ADAL" clId="{2D2D4F07-15FE-4190-AE46-8AAE99F50E54}" dt="2023-01-11T18:29:56.798" v="15" actId="22"/>
          <ac:picMkLst>
            <pc:docMk/>
            <pc:sldMk cId="412679970" sldId="2017"/>
            <ac:picMk id="4" creationId="{75B56ABE-5437-638C-9641-C4051F2AB7EF}"/>
          </ac:picMkLst>
        </pc:picChg>
      </pc:sldChg>
      <pc:sldChg chg="del">
        <pc:chgData name="Bérengère de Germiny" userId="19d4f272-f616-4b2b-a134-fb35725a2de1" providerId="ADAL" clId="{2D2D4F07-15FE-4190-AE46-8AAE99F50E54}" dt="2023-01-11T18:31:25.199" v="16" actId="47"/>
        <pc:sldMkLst>
          <pc:docMk/>
          <pc:sldMk cId="973820292" sldId="2018"/>
        </pc:sldMkLst>
      </pc:sldChg>
      <pc:sldChg chg="del">
        <pc:chgData name="Bérengère de Germiny" userId="19d4f272-f616-4b2b-a134-fb35725a2de1" providerId="ADAL" clId="{2D2D4F07-15FE-4190-AE46-8AAE99F50E54}" dt="2023-01-11T18:29:04.789" v="13" actId="47"/>
        <pc:sldMkLst>
          <pc:docMk/>
          <pc:sldMk cId="3237219452" sldId="2019"/>
        </pc:sldMkLst>
      </pc:sldChg>
      <pc:sldChg chg="del">
        <pc:chgData name="Bérengère de Germiny" userId="19d4f272-f616-4b2b-a134-fb35725a2de1" providerId="ADAL" clId="{2D2D4F07-15FE-4190-AE46-8AAE99F50E54}" dt="2023-01-11T18:31:44.600" v="18" actId="47"/>
        <pc:sldMkLst>
          <pc:docMk/>
          <pc:sldMk cId="3597829362" sldId="2020"/>
        </pc:sldMkLst>
      </pc:sldChg>
      <pc:sldChg chg="del">
        <pc:chgData name="Bérengère de Germiny" userId="19d4f272-f616-4b2b-a134-fb35725a2de1" providerId="ADAL" clId="{2D2D4F07-15FE-4190-AE46-8AAE99F50E54}" dt="2023-01-11T18:31:44.600" v="18" actId="47"/>
        <pc:sldMkLst>
          <pc:docMk/>
          <pc:sldMk cId="59069033" sldId="2021"/>
        </pc:sldMkLst>
      </pc:sldChg>
      <pc:sldChg chg="del">
        <pc:chgData name="Bérengère de Germiny" userId="19d4f272-f616-4b2b-a134-fb35725a2de1" providerId="ADAL" clId="{2D2D4F07-15FE-4190-AE46-8AAE99F50E54}" dt="2023-01-11T18:31:44.600" v="18" actId="47"/>
        <pc:sldMkLst>
          <pc:docMk/>
          <pc:sldMk cId="3389866505" sldId="2022"/>
        </pc:sldMkLst>
      </pc:sldChg>
      <pc:sldChg chg="del">
        <pc:chgData name="Bérengère de Germiny" userId="19d4f272-f616-4b2b-a134-fb35725a2de1" providerId="ADAL" clId="{2D2D4F07-15FE-4190-AE46-8AAE99F50E54}" dt="2023-01-11T18:31:44.600" v="18" actId="47"/>
        <pc:sldMkLst>
          <pc:docMk/>
          <pc:sldMk cId="231568911" sldId="2023"/>
        </pc:sldMkLst>
      </pc:sldChg>
      <pc:sldChg chg="del">
        <pc:chgData name="Bérengère de Germiny" userId="19d4f272-f616-4b2b-a134-fb35725a2de1" providerId="ADAL" clId="{2D2D4F07-15FE-4190-AE46-8AAE99F50E54}" dt="2023-01-11T18:31:44.600" v="18" actId="47"/>
        <pc:sldMkLst>
          <pc:docMk/>
          <pc:sldMk cId="1443819298" sldId="2024"/>
        </pc:sldMkLst>
      </pc:sldChg>
      <pc:sldChg chg="del">
        <pc:chgData name="Bérengère de Germiny" userId="19d4f272-f616-4b2b-a134-fb35725a2de1" providerId="ADAL" clId="{2D2D4F07-15FE-4190-AE46-8AAE99F50E54}" dt="2023-01-11T18:31:44.600" v="18" actId="47"/>
        <pc:sldMkLst>
          <pc:docMk/>
          <pc:sldMk cId="3031346291" sldId="2025"/>
        </pc:sldMkLst>
      </pc:sldChg>
      <pc:sldChg chg="del">
        <pc:chgData name="Bérengère de Germiny" userId="19d4f272-f616-4b2b-a134-fb35725a2de1" providerId="ADAL" clId="{2D2D4F07-15FE-4190-AE46-8AAE99F50E54}" dt="2023-01-11T18:31:44.600" v="18" actId="47"/>
        <pc:sldMkLst>
          <pc:docMk/>
          <pc:sldMk cId="3788269996" sldId="2026"/>
        </pc:sldMkLst>
      </pc:sldChg>
      <pc:sldChg chg="del">
        <pc:chgData name="Bérengère de Germiny" userId="19d4f272-f616-4b2b-a134-fb35725a2de1" providerId="ADAL" clId="{2D2D4F07-15FE-4190-AE46-8AAE99F50E54}" dt="2023-01-11T19:11:09.267" v="68" actId="47"/>
        <pc:sldMkLst>
          <pc:docMk/>
          <pc:sldMk cId="2853506356" sldId="2027"/>
        </pc:sldMkLst>
      </pc:sldChg>
      <pc:sldChg chg="addSp delSp mod">
        <pc:chgData name="Bérengère de Germiny" userId="19d4f272-f616-4b2b-a134-fb35725a2de1" providerId="ADAL" clId="{2D2D4F07-15FE-4190-AE46-8AAE99F50E54}" dt="2023-01-11T18:28:55.093" v="12" actId="22"/>
        <pc:sldMkLst>
          <pc:docMk/>
          <pc:sldMk cId="2974957700" sldId="2052"/>
        </pc:sldMkLst>
        <pc:picChg chg="add">
          <ac:chgData name="Bérengère de Germiny" userId="19d4f272-f616-4b2b-a134-fb35725a2de1" providerId="ADAL" clId="{2D2D4F07-15FE-4190-AE46-8AAE99F50E54}" dt="2023-01-11T18:28:55.093" v="12" actId="22"/>
          <ac:picMkLst>
            <pc:docMk/>
            <pc:sldMk cId="2974957700" sldId="2052"/>
            <ac:picMk id="3" creationId="{89F22CB8-572A-192F-E597-8CBF5DE0ED3E}"/>
          </ac:picMkLst>
        </pc:picChg>
        <pc:picChg chg="del">
          <ac:chgData name="Bérengère de Germiny" userId="19d4f272-f616-4b2b-a134-fb35725a2de1" providerId="ADAL" clId="{2D2D4F07-15FE-4190-AE46-8AAE99F50E54}" dt="2023-01-11T18:28:48.565" v="11" actId="478"/>
          <ac:picMkLst>
            <pc:docMk/>
            <pc:sldMk cId="2974957700" sldId="2052"/>
            <ac:picMk id="9" creationId="{C8D778B7-84B1-7035-D112-2EE7E86F9423}"/>
          </ac:picMkLst>
        </pc:picChg>
      </pc:sldChg>
      <pc:sldChg chg="del">
        <pc:chgData name="Bérengère de Germiny" userId="19d4f272-f616-4b2b-a134-fb35725a2de1" providerId="ADAL" clId="{2D2D4F07-15FE-4190-AE46-8AAE99F50E54}" dt="2023-01-11T18:31:29.445" v="17" actId="47"/>
        <pc:sldMkLst>
          <pc:docMk/>
          <pc:sldMk cId="3634047843" sldId="2055"/>
        </pc:sldMkLst>
      </pc:sldChg>
      <pc:sldChg chg="del">
        <pc:chgData name="Bérengère de Germiny" userId="19d4f272-f616-4b2b-a134-fb35725a2de1" providerId="ADAL" clId="{2D2D4F07-15FE-4190-AE46-8AAE99F50E54}" dt="2023-01-11T18:31:29.445" v="17" actId="47"/>
        <pc:sldMkLst>
          <pc:docMk/>
          <pc:sldMk cId="2627237027" sldId="2056"/>
        </pc:sldMkLst>
      </pc:sldChg>
      <pc:sldChg chg="del">
        <pc:chgData name="Bérengère de Germiny" userId="19d4f272-f616-4b2b-a134-fb35725a2de1" providerId="ADAL" clId="{2D2D4F07-15FE-4190-AE46-8AAE99F50E54}" dt="2023-01-11T18:31:29.445" v="17" actId="47"/>
        <pc:sldMkLst>
          <pc:docMk/>
          <pc:sldMk cId="2721508289" sldId="2057"/>
        </pc:sldMkLst>
      </pc:sldChg>
      <pc:sldChg chg="del">
        <pc:chgData name="Bérengère de Germiny" userId="19d4f272-f616-4b2b-a134-fb35725a2de1" providerId="ADAL" clId="{2D2D4F07-15FE-4190-AE46-8AAE99F50E54}" dt="2023-01-11T19:11:00.747" v="67" actId="47"/>
        <pc:sldMkLst>
          <pc:docMk/>
          <pc:sldMk cId="2026580978" sldId="2065"/>
        </pc:sldMkLst>
      </pc:sldChg>
      <pc:sldChg chg="del">
        <pc:chgData name="Bérengère de Germiny" userId="19d4f272-f616-4b2b-a134-fb35725a2de1" providerId="ADAL" clId="{2D2D4F07-15FE-4190-AE46-8AAE99F50E54}" dt="2023-01-11T19:13:45.439" v="78" actId="47"/>
        <pc:sldMkLst>
          <pc:docMk/>
          <pc:sldMk cId="3547418318" sldId="2066"/>
        </pc:sldMkLst>
      </pc:sldChg>
      <pc:sldChg chg="del">
        <pc:chgData name="Bérengère de Germiny" userId="19d4f272-f616-4b2b-a134-fb35725a2de1" providerId="ADAL" clId="{2D2D4F07-15FE-4190-AE46-8AAE99F50E54}" dt="2023-01-11T19:11:09.267" v="68" actId="47"/>
        <pc:sldMkLst>
          <pc:docMk/>
          <pc:sldMk cId="3885845567" sldId="2067"/>
        </pc:sldMkLst>
      </pc:sldChg>
      <pc:sldChg chg="del">
        <pc:chgData name="Bérengère de Germiny" userId="19d4f272-f616-4b2b-a134-fb35725a2de1" providerId="ADAL" clId="{2D2D4F07-15FE-4190-AE46-8AAE99F50E54}" dt="2023-01-11T19:11:09.267" v="68" actId="47"/>
        <pc:sldMkLst>
          <pc:docMk/>
          <pc:sldMk cId="3229735918" sldId="2068"/>
        </pc:sldMkLst>
      </pc:sldChg>
      <pc:sldChg chg="addSp delSp mod ord">
        <pc:chgData name="Bérengère de Germiny" userId="19d4f272-f616-4b2b-a134-fb35725a2de1" providerId="ADAL" clId="{2D2D4F07-15FE-4190-AE46-8AAE99F50E54}" dt="2023-01-11T18:27:25.065" v="6" actId="22"/>
        <pc:sldMkLst>
          <pc:docMk/>
          <pc:sldMk cId="1739462050" sldId="2072"/>
        </pc:sldMkLst>
        <pc:picChg chg="del">
          <ac:chgData name="Bérengère de Germiny" userId="19d4f272-f616-4b2b-a134-fb35725a2de1" providerId="ADAL" clId="{2D2D4F07-15FE-4190-AE46-8AAE99F50E54}" dt="2023-01-11T18:27:01.303" v="3" actId="478"/>
          <ac:picMkLst>
            <pc:docMk/>
            <pc:sldMk cId="1739462050" sldId="2072"/>
            <ac:picMk id="3" creationId="{CE2D33DC-A932-16D6-307B-0FD0B32B7755}"/>
          </ac:picMkLst>
        </pc:picChg>
        <pc:picChg chg="add del">
          <ac:chgData name="Bérengère de Germiny" userId="19d4f272-f616-4b2b-a134-fb35725a2de1" providerId="ADAL" clId="{2D2D4F07-15FE-4190-AE46-8AAE99F50E54}" dt="2023-01-11T18:27:20.201" v="5" actId="478"/>
          <ac:picMkLst>
            <pc:docMk/>
            <pc:sldMk cId="1739462050" sldId="2072"/>
            <ac:picMk id="4" creationId="{8A8D820E-8BF7-5DCF-3732-B71A9B47EB1D}"/>
          </ac:picMkLst>
        </pc:picChg>
        <pc:picChg chg="add">
          <ac:chgData name="Bérengère de Germiny" userId="19d4f272-f616-4b2b-a134-fb35725a2de1" providerId="ADAL" clId="{2D2D4F07-15FE-4190-AE46-8AAE99F50E54}" dt="2023-01-11T18:27:25.065" v="6" actId="22"/>
          <ac:picMkLst>
            <pc:docMk/>
            <pc:sldMk cId="1739462050" sldId="2072"/>
            <ac:picMk id="7" creationId="{EA49A215-DE3D-01EB-E923-EBFF1233473D}"/>
          </ac:picMkLst>
        </pc:picChg>
      </pc:sldChg>
      <pc:sldChg chg="del">
        <pc:chgData name="Bérengère de Germiny" userId="19d4f272-f616-4b2b-a134-fb35725a2de1" providerId="ADAL" clId="{2D2D4F07-15FE-4190-AE46-8AAE99F50E54}" dt="2023-01-11T19:11:14.318" v="69" actId="47"/>
        <pc:sldMkLst>
          <pc:docMk/>
          <pc:sldMk cId="2615163787" sldId="2073"/>
        </pc:sldMkLst>
      </pc:sldChg>
      <pc:sldChg chg="del">
        <pc:chgData name="Bérengère de Germiny" userId="19d4f272-f616-4b2b-a134-fb35725a2de1" providerId="ADAL" clId="{2D2D4F07-15FE-4190-AE46-8AAE99F50E54}" dt="2023-01-11T19:13:46.134" v="79" actId="47"/>
        <pc:sldMkLst>
          <pc:docMk/>
          <pc:sldMk cId="208086405" sldId="2074"/>
        </pc:sldMkLst>
      </pc:sldChg>
      <pc:sldChg chg="add">
        <pc:chgData name="Bérengère de Germiny" userId="19d4f272-f616-4b2b-a134-fb35725a2de1" providerId="ADAL" clId="{2D2D4F07-15FE-4190-AE46-8AAE99F50E54}" dt="2023-01-11T18:26:54.137" v="0" actId="2890"/>
        <pc:sldMkLst>
          <pc:docMk/>
          <pc:sldMk cId="1634993840" sldId="2075"/>
        </pc:sldMkLst>
      </pc:sldChg>
      <pc:sldChg chg="modSp add mod ord">
        <pc:chgData name="Bérengère de Germiny" userId="19d4f272-f616-4b2b-a134-fb35725a2de1" providerId="ADAL" clId="{2D2D4F07-15FE-4190-AE46-8AAE99F50E54}" dt="2023-01-11T21:22:56.196" v="396"/>
        <pc:sldMkLst>
          <pc:docMk/>
          <pc:sldMk cId="2881246583" sldId="2076"/>
        </pc:sldMkLst>
        <pc:spChg chg="mod">
          <ac:chgData name="Bérengère de Germiny" userId="19d4f272-f616-4b2b-a134-fb35725a2de1" providerId="ADAL" clId="{2D2D4F07-15FE-4190-AE46-8AAE99F50E54}" dt="2023-01-11T18:32:01.244" v="49" actId="20577"/>
          <ac:spMkLst>
            <pc:docMk/>
            <pc:sldMk cId="2881246583" sldId="2076"/>
            <ac:spMk id="4" creationId="{3C825AB2-F026-4BEC-A97B-5ECF59442FCD}"/>
          </ac:spMkLst>
        </pc:spChg>
      </pc:sldChg>
      <pc:sldChg chg="addSp delSp modSp add mod ord">
        <pc:chgData name="Bérengère de Germiny" userId="19d4f272-f616-4b2b-a134-fb35725a2de1" providerId="ADAL" clId="{2D2D4F07-15FE-4190-AE46-8AAE99F50E54}" dt="2023-01-11T21:22:56.196" v="396"/>
        <pc:sldMkLst>
          <pc:docMk/>
          <pc:sldMk cId="4113185324" sldId="2077"/>
        </pc:sldMkLst>
        <pc:picChg chg="del">
          <ac:chgData name="Bérengère de Germiny" userId="19d4f272-f616-4b2b-a134-fb35725a2de1" providerId="ADAL" clId="{2D2D4F07-15FE-4190-AE46-8AAE99F50E54}" dt="2023-01-11T19:10:19.251" v="53" actId="478"/>
          <ac:picMkLst>
            <pc:docMk/>
            <pc:sldMk cId="4113185324" sldId="2077"/>
            <ac:picMk id="3" creationId="{8C6D8EB1-3C75-07E8-7119-879F51D2EFDD}"/>
          </ac:picMkLst>
        </pc:picChg>
        <pc:picChg chg="add mod">
          <ac:chgData name="Bérengère de Germiny" userId="19d4f272-f616-4b2b-a134-fb35725a2de1" providerId="ADAL" clId="{2D2D4F07-15FE-4190-AE46-8AAE99F50E54}" dt="2023-01-11T21:01:17.500" v="163" actId="962"/>
          <ac:picMkLst>
            <pc:docMk/>
            <pc:sldMk cId="4113185324" sldId="2077"/>
            <ac:picMk id="4" creationId="{A47EA79A-B5ED-163F-9F8A-2C7E9DF8342A}"/>
          </ac:picMkLst>
        </pc:picChg>
        <pc:picChg chg="del">
          <ac:chgData name="Bérengère de Germiny" userId="19d4f272-f616-4b2b-a134-fb35725a2de1" providerId="ADAL" clId="{2D2D4F07-15FE-4190-AE46-8AAE99F50E54}" dt="2023-01-11T19:10:19.251" v="53" actId="478"/>
          <ac:picMkLst>
            <pc:docMk/>
            <pc:sldMk cId="4113185324" sldId="2077"/>
            <ac:picMk id="6" creationId="{F3725628-2E89-A657-3AA9-E9EA668B8E60}"/>
          </ac:picMkLst>
        </pc:picChg>
        <pc:picChg chg="del">
          <ac:chgData name="Bérengère de Germiny" userId="19d4f272-f616-4b2b-a134-fb35725a2de1" providerId="ADAL" clId="{2D2D4F07-15FE-4190-AE46-8AAE99F50E54}" dt="2023-01-11T19:10:19.251" v="53" actId="478"/>
          <ac:picMkLst>
            <pc:docMk/>
            <pc:sldMk cId="4113185324" sldId="2077"/>
            <ac:picMk id="8" creationId="{7E7B5B7C-A4C7-C00C-47DE-2D453DB520CE}"/>
          </ac:picMkLst>
        </pc:picChg>
        <pc:picChg chg="del">
          <ac:chgData name="Bérengère de Germiny" userId="19d4f272-f616-4b2b-a134-fb35725a2de1" providerId="ADAL" clId="{2D2D4F07-15FE-4190-AE46-8AAE99F50E54}" dt="2023-01-11T19:10:19.251" v="53" actId="478"/>
          <ac:picMkLst>
            <pc:docMk/>
            <pc:sldMk cId="4113185324" sldId="2077"/>
            <ac:picMk id="12" creationId="{990373A4-5EC9-A787-B06F-934459999FA2}"/>
          </ac:picMkLst>
        </pc:picChg>
      </pc:sldChg>
      <pc:sldChg chg="addSp modSp add mod ord">
        <pc:chgData name="Bérengère de Germiny" userId="19d4f272-f616-4b2b-a134-fb35725a2de1" providerId="ADAL" clId="{2D2D4F07-15FE-4190-AE46-8AAE99F50E54}" dt="2023-01-11T21:22:56.196" v="396"/>
        <pc:sldMkLst>
          <pc:docMk/>
          <pc:sldMk cId="341647487" sldId="2078"/>
        </pc:sldMkLst>
        <pc:picChg chg="add mod modCrop">
          <ac:chgData name="Bérengère de Germiny" userId="19d4f272-f616-4b2b-a134-fb35725a2de1" providerId="ADAL" clId="{2D2D4F07-15FE-4190-AE46-8AAE99F50E54}" dt="2023-01-11T21:03:07.306" v="182" actId="12788"/>
          <ac:picMkLst>
            <pc:docMk/>
            <pc:sldMk cId="341647487" sldId="2078"/>
            <ac:picMk id="3" creationId="{5309076F-B13F-2544-9857-42D0756663D2}"/>
          </ac:picMkLst>
        </pc:picChg>
      </pc:sldChg>
      <pc:sldChg chg="addSp modSp add mod ord">
        <pc:chgData name="Bérengère de Germiny" userId="19d4f272-f616-4b2b-a134-fb35725a2de1" providerId="ADAL" clId="{2D2D4F07-15FE-4190-AE46-8AAE99F50E54}" dt="2023-01-11T21:22:56.196" v="396"/>
        <pc:sldMkLst>
          <pc:docMk/>
          <pc:sldMk cId="1195655979" sldId="2079"/>
        </pc:sldMkLst>
        <pc:picChg chg="add mod modCrop">
          <ac:chgData name="Bérengère de Germiny" userId="19d4f272-f616-4b2b-a134-fb35725a2de1" providerId="ADAL" clId="{2D2D4F07-15FE-4190-AE46-8AAE99F50E54}" dt="2023-01-11T21:03:19.958" v="184" actId="12788"/>
          <ac:picMkLst>
            <pc:docMk/>
            <pc:sldMk cId="1195655979" sldId="2079"/>
            <ac:picMk id="3" creationId="{6A910764-4328-C4F8-3359-9BF052D2738C}"/>
          </ac:picMkLst>
        </pc:picChg>
      </pc:sldChg>
      <pc:sldChg chg="addSp modSp add mod ord">
        <pc:chgData name="Bérengère de Germiny" userId="19d4f272-f616-4b2b-a134-fb35725a2de1" providerId="ADAL" clId="{2D2D4F07-15FE-4190-AE46-8AAE99F50E54}" dt="2023-01-11T21:22:56.196" v="396"/>
        <pc:sldMkLst>
          <pc:docMk/>
          <pc:sldMk cId="2912360232" sldId="2080"/>
        </pc:sldMkLst>
        <pc:picChg chg="add mod modCrop">
          <ac:chgData name="Bérengère de Germiny" userId="19d4f272-f616-4b2b-a134-fb35725a2de1" providerId="ADAL" clId="{2D2D4F07-15FE-4190-AE46-8AAE99F50E54}" dt="2023-01-11T21:03:49.186" v="188" actId="12788"/>
          <ac:picMkLst>
            <pc:docMk/>
            <pc:sldMk cId="2912360232" sldId="2080"/>
            <ac:picMk id="3" creationId="{3A42E1E4-2CE1-8589-10AE-2E0A7650506A}"/>
          </ac:picMkLst>
        </pc:picChg>
      </pc:sldChg>
      <pc:sldChg chg="addSp modSp add mod ord">
        <pc:chgData name="Bérengère de Germiny" userId="19d4f272-f616-4b2b-a134-fb35725a2de1" providerId="ADAL" clId="{2D2D4F07-15FE-4190-AE46-8AAE99F50E54}" dt="2023-01-11T21:22:56.196" v="396"/>
        <pc:sldMkLst>
          <pc:docMk/>
          <pc:sldMk cId="2152698325" sldId="2081"/>
        </pc:sldMkLst>
        <pc:picChg chg="add mod modCrop">
          <ac:chgData name="Bérengère de Germiny" userId="19d4f272-f616-4b2b-a134-fb35725a2de1" providerId="ADAL" clId="{2D2D4F07-15FE-4190-AE46-8AAE99F50E54}" dt="2023-01-11T21:03:43.807" v="187" actId="12788"/>
          <ac:picMkLst>
            <pc:docMk/>
            <pc:sldMk cId="2152698325" sldId="2081"/>
            <ac:picMk id="3" creationId="{658347CC-EA46-48B3-A10F-4DFA4D4D5691}"/>
          </ac:picMkLst>
        </pc:picChg>
        <pc:picChg chg="add mod">
          <ac:chgData name="Bérengère de Germiny" userId="19d4f272-f616-4b2b-a134-fb35725a2de1" providerId="ADAL" clId="{2D2D4F07-15FE-4190-AE46-8AAE99F50E54}" dt="2023-01-11T21:02:04.902" v="172"/>
          <ac:picMkLst>
            <pc:docMk/>
            <pc:sldMk cId="2152698325" sldId="2081"/>
            <ac:picMk id="4" creationId="{2486E1EE-A89C-A144-DC61-14FA45D99008}"/>
          </ac:picMkLst>
        </pc:picChg>
      </pc:sldChg>
      <pc:sldChg chg="addSp modSp add mod ord replId">
        <pc:chgData name="Bérengère de Germiny" userId="19d4f272-f616-4b2b-a134-fb35725a2de1" providerId="ADAL" clId="{2D2D4F07-15FE-4190-AE46-8AAE99F50E54}" dt="2023-01-11T21:22:56.196" v="396"/>
        <pc:sldMkLst>
          <pc:docMk/>
          <pc:sldMk cId="74688578" sldId="2082"/>
        </pc:sldMkLst>
        <pc:picChg chg="add mod modCrop">
          <ac:chgData name="Bérengère de Germiny" userId="19d4f272-f616-4b2b-a134-fb35725a2de1" providerId="ADAL" clId="{2D2D4F07-15FE-4190-AE46-8AAE99F50E54}" dt="2023-01-11T21:02:25.855" v="176" actId="12788"/>
          <ac:picMkLst>
            <pc:docMk/>
            <pc:sldMk cId="74688578" sldId="2082"/>
            <ac:picMk id="2" creationId="{59E9783B-5A28-9554-966B-790D15600EF9}"/>
          </ac:picMkLst>
        </pc:picChg>
      </pc:sldChg>
      <pc:sldChg chg="addSp modSp add ord replId">
        <pc:chgData name="Bérengère de Germiny" userId="19d4f272-f616-4b2b-a134-fb35725a2de1" providerId="ADAL" clId="{2D2D4F07-15FE-4190-AE46-8AAE99F50E54}" dt="2023-01-11T21:22:56.196" v="396"/>
        <pc:sldMkLst>
          <pc:docMk/>
          <pc:sldMk cId="3015144695" sldId="2083"/>
        </pc:sldMkLst>
        <pc:picChg chg="add mod">
          <ac:chgData name="Bérengère de Germiny" userId="19d4f272-f616-4b2b-a134-fb35725a2de1" providerId="ADAL" clId="{2D2D4F07-15FE-4190-AE46-8AAE99F50E54}" dt="2023-01-11T21:05:54.030" v="214" actId="931"/>
          <ac:picMkLst>
            <pc:docMk/>
            <pc:sldMk cId="3015144695" sldId="2083"/>
            <ac:picMk id="3" creationId="{003255DC-E7A3-2BE1-667F-0EFDC7E91CC7}"/>
          </ac:picMkLst>
        </pc:picChg>
      </pc:sldChg>
      <pc:sldChg chg="addSp modSp add mod ord replId">
        <pc:chgData name="Bérengère de Germiny" userId="19d4f272-f616-4b2b-a134-fb35725a2de1" providerId="ADAL" clId="{2D2D4F07-15FE-4190-AE46-8AAE99F50E54}" dt="2023-01-11T21:22:56.196" v="396"/>
        <pc:sldMkLst>
          <pc:docMk/>
          <pc:sldMk cId="869489586" sldId="2084"/>
        </pc:sldMkLst>
        <pc:picChg chg="add mod modCrop">
          <ac:chgData name="Bérengère de Germiny" userId="19d4f272-f616-4b2b-a134-fb35725a2de1" providerId="ADAL" clId="{2D2D4F07-15FE-4190-AE46-8AAE99F50E54}" dt="2023-01-11T21:08:59.691" v="242" actId="1037"/>
          <ac:picMkLst>
            <pc:docMk/>
            <pc:sldMk cId="869489586" sldId="2084"/>
            <ac:picMk id="3" creationId="{BF1A5344-81AB-3274-EC64-22A2927973BA}"/>
          </ac:picMkLst>
        </pc:picChg>
        <pc:picChg chg="add mod modCrop">
          <ac:chgData name="Bérengère de Germiny" userId="19d4f272-f616-4b2b-a134-fb35725a2de1" providerId="ADAL" clId="{2D2D4F07-15FE-4190-AE46-8AAE99F50E54}" dt="2023-01-11T21:08:54.625" v="235" actId="1037"/>
          <ac:picMkLst>
            <pc:docMk/>
            <pc:sldMk cId="869489586" sldId="2084"/>
            <ac:picMk id="6" creationId="{DB28B9BD-9EEF-4E9E-BB31-B06D92868CAC}"/>
          </ac:picMkLst>
        </pc:picChg>
        <pc:picChg chg="add mod modCrop">
          <ac:chgData name="Bérengère de Germiny" userId="19d4f272-f616-4b2b-a134-fb35725a2de1" providerId="ADAL" clId="{2D2D4F07-15FE-4190-AE46-8AAE99F50E54}" dt="2023-01-11T21:09:03.400" v="245" actId="1037"/>
          <ac:picMkLst>
            <pc:docMk/>
            <pc:sldMk cId="869489586" sldId="2084"/>
            <ac:picMk id="8" creationId="{D0E7C8F8-F503-12FC-5172-12B59AC2E8F2}"/>
          </ac:picMkLst>
        </pc:picChg>
        <pc:picChg chg="add mod modCrop">
          <ac:chgData name="Bérengère de Germiny" userId="19d4f272-f616-4b2b-a134-fb35725a2de1" providerId="ADAL" clId="{2D2D4F07-15FE-4190-AE46-8AAE99F50E54}" dt="2023-01-11T21:08:41.831" v="230" actId="1076"/>
          <ac:picMkLst>
            <pc:docMk/>
            <pc:sldMk cId="869489586" sldId="2084"/>
            <ac:picMk id="10" creationId="{C63869AF-D0C5-A1B8-FCBD-16A2E62C3274}"/>
          </ac:picMkLst>
        </pc:picChg>
      </pc:sldChg>
      <pc:sldChg chg="addSp delSp modSp add mod ord">
        <pc:chgData name="Bérengère de Germiny" userId="19d4f272-f616-4b2b-a134-fb35725a2de1" providerId="ADAL" clId="{2D2D4F07-15FE-4190-AE46-8AAE99F50E54}" dt="2023-01-11T20:59:35.730" v="154"/>
        <pc:sldMkLst>
          <pc:docMk/>
          <pc:sldMk cId="468218105" sldId="2085"/>
        </pc:sldMkLst>
        <pc:picChg chg="del">
          <ac:chgData name="Bérengère de Germiny" userId="19d4f272-f616-4b2b-a134-fb35725a2de1" providerId="ADAL" clId="{2D2D4F07-15FE-4190-AE46-8AAE99F50E54}" dt="2023-01-11T19:10:42.036" v="61" actId="478"/>
          <ac:picMkLst>
            <pc:docMk/>
            <pc:sldMk cId="468218105" sldId="2085"/>
            <ac:picMk id="3" creationId="{B21D62A8-F622-54E2-2E6C-23ED4588561B}"/>
          </ac:picMkLst>
        </pc:picChg>
        <pc:picChg chg="add mod">
          <ac:chgData name="Bérengère de Germiny" userId="19d4f272-f616-4b2b-a134-fb35725a2de1" providerId="ADAL" clId="{2D2D4F07-15FE-4190-AE46-8AAE99F50E54}" dt="2023-01-11T19:14:58.525" v="80" actId="931"/>
          <ac:picMkLst>
            <pc:docMk/>
            <pc:sldMk cId="468218105" sldId="2085"/>
            <ac:picMk id="4" creationId="{1D145F71-1FA9-7798-1C6B-F7BA42F44404}"/>
          </ac:picMkLst>
        </pc:picChg>
      </pc:sldChg>
      <pc:sldChg chg="addSp add mod ord">
        <pc:chgData name="Bérengère de Germiny" userId="19d4f272-f616-4b2b-a134-fb35725a2de1" providerId="ADAL" clId="{2D2D4F07-15FE-4190-AE46-8AAE99F50E54}" dt="2023-01-11T19:12:52.031" v="74" actId="22"/>
        <pc:sldMkLst>
          <pc:docMk/>
          <pc:sldMk cId="3675979296" sldId="2086"/>
        </pc:sldMkLst>
        <pc:picChg chg="add">
          <ac:chgData name="Bérengère de Germiny" userId="19d4f272-f616-4b2b-a134-fb35725a2de1" providerId="ADAL" clId="{2D2D4F07-15FE-4190-AE46-8AAE99F50E54}" dt="2023-01-11T19:12:52.031" v="74" actId="22"/>
          <ac:picMkLst>
            <pc:docMk/>
            <pc:sldMk cId="3675979296" sldId="2086"/>
            <ac:picMk id="3" creationId="{549CEF36-A354-D183-0455-52300423E2D5}"/>
          </ac:picMkLst>
        </pc:picChg>
      </pc:sldChg>
      <pc:sldChg chg="addSp modSp add mod">
        <pc:chgData name="Bérengère de Germiny" userId="19d4f272-f616-4b2b-a134-fb35725a2de1" providerId="ADAL" clId="{2D2D4F07-15FE-4190-AE46-8AAE99F50E54}" dt="2023-01-11T19:15:17.057" v="83" actId="27614"/>
        <pc:sldMkLst>
          <pc:docMk/>
          <pc:sldMk cId="1016353505" sldId="2087"/>
        </pc:sldMkLst>
        <pc:picChg chg="add mod">
          <ac:chgData name="Bérengère de Germiny" userId="19d4f272-f616-4b2b-a134-fb35725a2de1" providerId="ADAL" clId="{2D2D4F07-15FE-4190-AE46-8AAE99F50E54}" dt="2023-01-11T19:15:17.057" v="83" actId="27614"/>
          <ac:picMkLst>
            <pc:docMk/>
            <pc:sldMk cId="1016353505" sldId="2087"/>
            <ac:picMk id="3" creationId="{CB57E0EA-7C24-DC19-9EFF-30979F19D581}"/>
          </ac:picMkLst>
        </pc:picChg>
      </pc:sldChg>
      <pc:sldChg chg="addSp modSp add mod">
        <pc:chgData name="Bérengère de Germiny" userId="19d4f272-f616-4b2b-a134-fb35725a2de1" providerId="ADAL" clId="{2D2D4F07-15FE-4190-AE46-8AAE99F50E54}" dt="2023-01-11T19:15:42.219" v="86" actId="27614"/>
        <pc:sldMkLst>
          <pc:docMk/>
          <pc:sldMk cId="376017431" sldId="2088"/>
        </pc:sldMkLst>
        <pc:picChg chg="add mod">
          <ac:chgData name="Bérengère de Germiny" userId="19d4f272-f616-4b2b-a134-fb35725a2de1" providerId="ADAL" clId="{2D2D4F07-15FE-4190-AE46-8AAE99F50E54}" dt="2023-01-11T19:15:42.219" v="86" actId="27614"/>
          <ac:picMkLst>
            <pc:docMk/>
            <pc:sldMk cId="376017431" sldId="2088"/>
            <ac:picMk id="3" creationId="{FF9F9F5E-3ED9-8DE5-0694-4773FB69B6BA}"/>
          </ac:picMkLst>
        </pc:picChg>
      </pc:sldChg>
      <pc:sldChg chg="addSp modSp add del mod">
        <pc:chgData name="Bérengère de Germiny" userId="19d4f272-f616-4b2b-a134-fb35725a2de1" providerId="ADAL" clId="{2D2D4F07-15FE-4190-AE46-8AAE99F50E54}" dt="2023-01-11T20:59:46.863" v="158" actId="47"/>
        <pc:sldMkLst>
          <pc:docMk/>
          <pc:sldMk cId="2681617288" sldId="2089"/>
        </pc:sldMkLst>
        <pc:picChg chg="add mod">
          <ac:chgData name="Bérengère de Germiny" userId="19d4f272-f616-4b2b-a134-fb35725a2de1" providerId="ADAL" clId="{2D2D4F07-15FE-4190-AE46-8AAE99F50E54}" dt="2023-01-11T19:15:47.664" v="91" actId="1035"/>
          <ac:picMkLst>
            <pc:docMk/>
            <pc:sldMk cId="2681617288" sldId="2089"/>
            <ac:picMk id="3" creationId="{484CD53E-F8AB-65BB-2B59-BAFEE71B3A74}"/>
          </ac:picMkLst>
        </pc:picChg>
      </pc:sldChg>
      <pc:sldChg chg="addSp modSp add">
        <pc:chgData name="Bérengère de Germiny" userId="19d4f272-f616-4b2b-a134-fb35725a2de1" providerId="ADAL" clId="{2D2D4F07-15FE-4190-AE46-8AAE99F50E54}" dt="2023-01-11T19:16:01.523" v="92" actId="931"/>
        <pc:sldMkLst>
          <pc:docMk/>
          <pc:sldMk cId="22054587" sldId="2090"/>
        </pc:sldMkLst>
        <pc:picChg chg="add mod">
          <ac:chgData name="Bérengère de Germiny" userId="19d4f272-f616-4b2b-a134-fb35725a2de1" providerId="ADAL" clId="{2D2D4F07-15FE-4190-AE46-8AAE99F50E54}" dt="2023-01-11T19:16:01.523" v="92" actId="931"/>
          <ac:picMkLst>
            <pc:docMk/>
            <pc:sldMk cId="22054587" sldId="2090"/>
            <ac:picMk id="3" creationId="{45B10781-23F0-C7EE-246F-DF042F616BEF}"/>
          </ac:picMkLst>
        </pc:picChg>
      </pc:sldChg>
      <pc:sldChg chg="addSp modSp add">
        <pc:chgData name="Bérengère de Germiny" userId="19d4f272-f616-4b2b-a134-fb35725a2de1" providerId="ADAL" clId="{2D2D4F07-15FE-4190-AE46-8AAE99F50E54}" dt="2023-01-11T19:15:05.764" v="81" actId="931"/>
        <pc:sldMkLst>
          <pc:docMk/>
          <pc:sldMk cId="2262093355" sldId="2091"/>
        </pc:sldMkLst>
        <pc:picChg chg="add mod">
          <ac:chgData name="Bérengère de Germiny" userId="19d4f272-f616-4b2b-a134-fb35725a2de1" providerId="ADAL" clId="{2D2D4F07-15FE-4190-AE46-8AAE99F50E54}" dt="2023-01-11T19:15:05.764" v="81" actId="931"/>
          <ac:picMkLst>
            <pc:docMk/>
            <pc:sldMk cId="2262093355" sldId="2091"/>
            <ac:picMk id="3" creationId="{F5F08E35-F53B-4B16-0D75-B3B37E661C7E}"/>
          </ac:picMkLst>
        </pc:picChg>
      </pc:sldChg>
      <pc:sldChg chg="addSp delSp add mod">
        <pc:chgData name="Bérengère de Germiny" userId="19d4f272-f616-4b2b-a134-fb35725a2de1" providerId="ADAL" clId="{2D2D4F07-15FE-4190-AE46-8AAE99F50E54}" dt="2023-01-11T19:13:18.554" v="77" actId="22"/>
        <pc:sldMkLst>
          <pc:docMk/>
          <pc:sldMk cId="1987683674" sldId="2092"/>
        </pc:sldMkLst>
        <pc:picChg chg="del">
          <ac:chgData name="Bérengère de Germiny" userId="19d4f272-f616-4b2b-a134-fb35725a2de1" providerId="ADAL" clId="{2D2D4F07-15FE-4190-AE46-8AAE99F50E54}" dt="2023-01-11T19:13:05.880" v="76" actId="478"/>
          <ac:picMkLst>
            <pc:docMk/>
            <pc:sldMk cId="1987683674" sldId="2092"/>
            <ac:picMk id="3" creationId="{549CEF36-A354-D183-0455-52300423E2D5}"/>
          </ac:picMkLst>
        </pc:picChg>
        <pc:picChg chg="add">
          <ac:chgData name="Bérengère de Germiny" userId="19d4f272-f616-4b2b-a134-fb35725a2de1" providerId="ADAL" clId="{2D2D4F07-15FE-4190-AE46-8AAE99F50E54}" dt="2023-01-11T19:13:18.554" v="77" actId="22"/>
          <ac:picMkLst>
            <pc:docMk/>
            <pc:sldMk cId="1987683674" sldId="2092"/>
            <ac:picMk id="4" creationId="{DB7B429C-69C8-6511-FC6B-55E7A07D1123}"/>
          </ac:picMkLst>
        </pc:picChg>
      </pc:sldChg>
      <pc:sldChg chg="addSp modSp add">
        <pc:chgData name="Bérengère de Germiny" userId="19d4f272-f616-4b2b-a134-fb35725a2de1" providerId="ADAL" clId="{2D2D4F07-15FE-4190-AE46-8AAE99F50E54}" dt="2023-01-11T19:16:16.690" v="93" actId="931"/>
        <pc:sldMkLst>
          <pc:docMk/>
          <pc:sldMk cId="587106656" sldId="2093"/>
        </pc:sldMkLst>
        <pc:picChg chg="add mod">
          <ac:chgData name="Bérengère de Germiny" userId="19d4f272-f616-4b2b-a134-fb35725a2de1" providerId="ADAL" clId="{2D2D4F07-15FE-4190-AE46-8AAE99F50E54}" dt="2023-01-11T19:16:16.690" v="93" actId="931"/>
          <ac:picMkLst>
            <pc:docMk/>
            <pc:sldMk cId="587106656" sldId="2093"/>
            <ac:picMk id="3" creationId="{EAAB58FD-FEDA-F6D2-9BF6-367F2BE8F989}"/>
          </ac:picMkLst>
        </pc:picChg>
      </pc:sldChg>
      <pc:sldChg chg="add del replId">
        <pc:chgData name="Bérengère de Germiny" userId="19d4f272-f616-4b2b-a134-fb35725a2de1" providerId="ADAL" clId="{2D2D4F07-15FE-4190-AE46-8AAE99F50E54}" dt="2023-01-11T20:59:49.508" v="159" actId="47"/>
        <pc:sldMkLst>
          <pc:docMk/>
          <pc:sldMk cId="1928501651" sldId="2094"/>
        </pc:sldMkLst>
      </pc:sldChg>
      <pc:sldChg chg="add del replId">
        <pc:chgData name="Bérengère de Germiny" userId="19d4f272-f616-4b2b-a134-fb35725a2de1" providerId="ADAL" clId="{2D2D4F07-15FE-4190-AE46-8AAE99F50E54}" dt="2023-01-11T20:59:50.026" v="160" actId="47"/>
        <pc:sldMkLst>
          <pc:docMk/>
          <pc:sldMk cId="1653993246" sldId="2095"/>
        </pc:sldMkLst>
      </pc:sldChg>
      <pc:sldChg chg="addSp delSp modSp add mod ord">
        <pc:chgData name="Bérengère de Germiny" userId="19d4f272-f616-4b2b-a134-fb35725a2de1" providerId="ADAL" clId="{2D2D4F07-15FE-4190-AE46-8AAE99F50E54}" dt="2023-01-11T19:19:35.981" v="108" actId="27614"/>
        <pc:sldMkLst>
          <pc:docMk/>
          <pc:sldMk cId="1954984383" sldId="2096"/>
        </pc:sldMkLst>
        <pc:picChg chg="del">
          <ac:chgData name="Bérengère de Germiny" userId="19d4f272-f616-4b2b-a134-fb35725a2de1" providerId="ADAL" clId="{2D2D4F07-15FE-4190-AE46-8AAE99F50E54}" dt="2023-01-11T19:19:08.061" v="95" actId="478"/>
          <ac:picMkLst>
            <pc:docMk/>
            <pc:sldMk cId="1954984383" sldId="2096"/>
            <ac:picMk id="3" creationId="{CB57E0EA-7C24-DC19-9EFF-30979F19D581}"/>
          </ac:picMkLst>
        </pc:picChg>
        <pc:picChg chg="add mod">
          <ac:chgData name="Bérengère de Germiny" userId="19d4f272-f616-4b2b-a134-fb35725a2de1" providerId="ADAL" clId="{2D2D4F07-15FE-4190-AE46-8AAE99F50E54}" dt="2023-01-11T19:19:35.981" v="108" actId="27614"/>
          <ac:picMkLst>
            <pc:docMk/>
            <pc:sldMk cId="1954984383" sldId="2096"/>
            <ac:picMk id="4" creationId="{C8EA609D-4C01-8F21-65E0-3C6BB838BD54}"/>
          </ac:picMkLst>
        </pc:picChg>
      </pc:sldChg>
      <pc:sldChg chg="addSp modSp add mod">
        <pc:chgData name="Bérengère de Germiny" userId="19d4f272-f616-4b2b-a134-fb35725a2de1" providerId="ADAL" clId="{2D2D4F07-15FE-4190-AE46-8AAE99F50E54}" dt="2023-01-11T19:19:50.107" v="112" actId="27614"/>
        <pc:sldMkLst>
          <pc:docMk/>
          <pc:sldMk cId="966116934" sldId="2097"/>
        </pc:sldMkLst>
        <pc:picChg chg="add mod">
          <ac:chgData name="Bérengère de Germiny" userId="19d4f272-f616-4b2b-a134-fb35725a2de1" providerId="ADAL" clId="{2D2D4F07-15FE-4190-AE46-8AAE99F50E54}" dt="2023-01-11T19:19:50.107" v="112" actId="27614"/>
          <ac:picMkLst>
            <pc:docMk/>
            <pc:sldMk cId="966116934" sldId="2097"/>
            <ac:picMk id="3" creationId="{9E20A82A-29E0-5B9C-3DFA-0B033BC04CD3}"/>
          </ac:picMkLst>
        </pc:picChg>
      </pc:sldChg>
      <pc:sldChg chg="addSp modSp add mod">
        <pc:chgData name="Bérengère de Germiny" userId="19d4f272-f616-4b2b-a134-fb35725a2de1" providerId="ADAL" clId="{2D2D4F07-15FE-4190-AE46-8AAE99F50E54}" dt="2023-01-11T19:19:51.392" v="114" actId="27614"/>
        <pc:sldMkLst>
          <pc:docMk/>
          <pc:sldMk cId="561957016" sldId="2098"/>
        </pc:sldMkLst>
        <pc:picChg chg="add mod">
          <ac:chgData name="Bérengère de Germiny" userId="19d4f272-f616-4b2b-a134-fb35725a2de1" providerId="ADAL" clId="{2D2D4F07-15FE-4190-AE46-8AAE99F50E54}" dt="2023-01-11T19:19:51.392" v="114" actId="27614"/>
          <ac:picMkLst>
            <pc:docMk/>
            <pc:sldMk cId="561957016" sldId="2098"/>
            <ac:picMk id="3" creationId="{CF23854C-9268-C79E-2A3B-8A0A9BB97F40}"/>
          </ac:picMkLst>
        </pc:picChg>
      </pc:sldChg>
      <pc:sldChg chg="addSp delSp modSp add mod ord">
        <pc:chgData name="Bérengère de Germiny" userId="19d4f272-f616-4b2b-a134-fb35725a2de1" providerId="ADAL" clId="{2D2D4F07-15FE-4190-AE46-8AAE99F50E54}" dt="2023-01-11T20:58:14.351" v="145" actId="12788"/>
        <pc:sldMkLst>
          <pc:docMk/>
          <pc:sldMk cId="3842667077" sldId="2099"/>
        </pc:sldMkLst>
        <pc:picChg chg="add del mod">
          <ac:chgData name="Bérengère de Germiny" userId="19d4f272-f616-4b2b-a134-fb35725a2de1" providerId="ADAL" clId="{2D2D4F07-15FE-4190-AE46-8AAE99F50E54}" dt="2023-01-11T20:56:19.633" v="139" actId="478"/>
          <ac:picMkLst>
            <pc:docMk/>
            <pc:sldMk cId="3842667077" sldId="2099"/>
            <ac:picMk id="3" creationId="{9BA4C26C-D9B7-BE3E-318B-3DD94049752F}"/>
          </ac:picMkLst>
        </pc:picChg>
        <pc:picChg chg="add mod modCrop">
          <ac:chgData name="Bérengère de Germiny" userId="19d4f272-f616-4b2b-a134-fb35725a2de1" providerId="ADAL" clId="{2D2D4F07-15FE-4190-AE46-8AAE99F50E54}" dt="2023-01-11T20:58:14.351" v="145" actId="12788"/>
          <ac:picMkLst>
            <pc:docMk/>
            <pc:sldMk cId="3842667077" sldId="2099"/>
            <ac:picMk id="6" creationId="{C5FF909E-21A7-5A5A-71C5-8EFFE5E162F7}"/>
          </ac:picMkLst>
        </pc:picChg>
      </pc:sldChg>
      <pc:sldChg chg="addSp modSp add mod">
        <pc:chgData name="Bérengère de Germiny" userId="19d4f272-f616-4b2b-a134-fb35725a2de1" providerId="ADAL" clId="{2D2D4F07-15FE-4190-AE46-8AAE99F50E54}" dt="2023-01-11T19:20:06.879" v="118" actId="27614"/>
        <pc:sldMkLst>
          <pc:docMk/>
          <pc:sldMk cId="3952418289" sldId="2100"/>
        </pc:sldMkLst>
        <pc:picChg chg="add mod">
          <ac:chgData name="Bérengère de Germiny" userId="19d4f272-f616-4b2b-a134-fb35725a2de1" providerId="ADAL" clId="{2D2D4F07-15FE-4190-AE46-8AAE99F50E54}" dt="2023-01-11T19:20:06.879" v="118" actId="27614"/>
          <ac:picMkLst>
            <pc:docMk/>
            <pc:sldMk cId="3952418289" sldId="2100"/>
            <ac:picMk id="3" creationId="{F16D0384-A8D2-2D64-7190-81C7FF07AF9F}"/>
          </ac:picMkLst>
        </pc:picChg>
      </pc:sldChg>
      <pc:sldChg chg="addSp modSp add mod">
        <pc:chgData name="Bérengère de Germiny" userId="19d4f272-f616-4b2b-a134-fb35725a2de1" providerId="ADAL" clId="{2D2D4F07-15FE-4190-AE46-8AAE99F50E54}" dt="2023-01-11T20:59:03.298" v="152" actId="1076"/>
        <pc:sldMkLst>
          <pc:docMk/>
          <pc:sldMk cId="4189166198" sldId="2101"/>
        </pc:sldMkLst>
        <pc:spChg chg="mod">
          <ac:chgData name="Bérengère de Germiny" userId="19d4f272-f616-4b2b-a134-fb35725a2de1" providerId="ADAL" clId="{2D2D4F07-15FE-4190-AE46-8AAE99F50E54}" dt="2023-01-11T19:20:30.977" v="123" actId="962"/>
          <ac:spMkLst>
            <pc:docMk/>
            <pc:sldMk cId="4189166198" sldId="2101"/>
            <ac:spMk id="5" creationId="{FD4464B0-8BA8-4C3E-94FF-6EFC35F2AB9C}"/>
          </ac:spMkLst>
        </pc:spChg>
        <pc:picChg chg="add mod">
          <ac:chgData name="Bérengère de Germiny" userId="19d4f272-f616-4b2b-a134-fb35725a2de1" providerId="ADAL" clId="{2D2D4F07-15FE-4190-AE46-8AAE99F50E54}" dt="2023-01-11T20:59:03.298" v="152" actId="1076"/>
          <ac:picMkLst>
            <pc:docMk/>
            <pc:sldMk cId="4189166198" sldId="2101"/>
            <ac:picMk id="3" creationId="{93BD9E66-602A-5D5C-D1A4-D2DC75AFC6CA}"/>
          </ac:picMkLst>
        </pc:picChg>
        <pc:picChg chg="add mod">
          <ac:chgData name="Bérengère de Germiny" userId="19d4f272-f616-4b2b-a134-fb35725a2de1" providerId="ADAL" clId="{2D2D4F07-15FE-4190-AE46-8AAE99F50E54}" dt="2023-01-11T20:59:03.298" v="152" actId="1076"/>
          <ac:picMkLst>
            <pc:docMk/>
            <pc:sldMk cId="4189166198" sldId="2101"/>
            <ac:picMk id="6" creationId="{4AC134D7-FDC9-5EB2-D6C1-EC5263857E66}"/>
          </ac:picMkLst>
        </pc:picChg>
        <pc:picChg chg="add mod">
          <ac:chgData name="Bérengère de Germiny" userId="19d4f272-f616-4b2b-a134-fb35725a2de1" providerId="ADAL" clId="{2D2D4F07-15FE-4190-AE46-8AAE99F50E54}" dt="2023-01-11T20:59:03.298" v="152" actId="1076"/>
          <ac:picMkLst>
            <pc:docMk/>
            <pc:sldMk cId="4189166198" sldId="2101"/>
            <ac:picMk id="8" creationId="{95CBC41E-D394-A9C9-9B69-2A51E3E2D7CC}"/>
          </ac:picMkLst>
        </pc:picChg>
        <pc:picChg chg="add mod">
          <ac:chgData name="Bérengère de Germiny" userId="19d4f272-f616-4b2b-a134-fb35725a2de1" providerId="ADAL" clId="{2D2D4F07-15FE-4190-AE46-8AAE99F50E54}" dt="2023-01-11T20:59:03.298" v="152" actId="1076"/>
          <ac:picMkLst>
            <pc:docMk/>
            <pc:sldMk cId="4189166198" sldId="2101"/>
            <ac:picMk id="10" creationId="{8659C773-CCB5-E695-00CA-14D5B89865F4}"/>
          </ac:picMkLst>
        </pc:picChg>
      </pc:sldChg>
      <pc:sldChg chg="add del">
        <pc:chgData name="Bérengère de Germiny" userId="19d4f272-f616-4b2b-a134-fb35725a2de1" providerId="ADAL" clId="{2D2D4F07-15FE-4190-AE46-8AAE99F50E54}" dt="2023-01-11T20:59:41.902" v="155" actId="47"/>
        <pc:sldMkLst>
          <pc:docMk/>
          <pc:sldMk cId="3400491953" sldId="2102"/>
        </pc:sldMkLst>
      </pc:sldChg>
      <pc:sldChg chg="add del">
        <pc:chgData name="Bérengère de Germiny" userId="19d4f272-f616-4b2b-a134-fb35725a2de1" providerId="ADAL" clId="{2D2D4F07-15FE-4190-AE46-8AAE99F50E54}" dt="2023-01-11T20:59:42.303" v="156" actId="47"/>
        <pc:sldMkLst>
          <pc:docMk/>
          <pc:sldMk cId="3699119592" sldId="2103"/>
        </pc:sldMkLst>
      </pc:sldChg>
      <pc:sldChg chg="add del">
        <pc:chgData name="Bérengère de Germiny" userId="19d4f272-f616-4b2b-a134-fb35725a2de1" providerId="ADAL" clId="{2D2D4F07-15FE-4190-AE46-8AAE99F50E54}" dt="2023-01-11T20:59:42.789" v="157" actId="47"/>
        <pc:sldMkLst>
          <pc:docMk/>
          <pc:sldMk cId="1280611169" sldId="2104"/>
        </pc:sldMkLst>
      </pc:sldChg>
      <pc:sldChg chg="addSp modSp add">
        <pc:chgData name="Bérengère de Germiny" userId="19d4f272-f616-4b2b-a134-fb35725a2de1" providerId="ADAL" clId="{2D2D4F07-15FE-4190-AE46-8AAE99F50E54}" dt="2023-01-11T19:20:10.753" v="119" actId="931"/>
        <pc:sldMkLst>
          <pc:docMk/>
          <pc:sldMk cId="3294804338" sldId="2105"/>
        </pc:sldMkLst>
        <pc:picChg chg="add mod">
          <ac:chgData name="Bérengère de Germiny" userId="19d4f272-f616-4b2b-a134-fb35725a2de1" providerId="ADAL" clId="{2D2D4F07-15FE-4190-AE46-8AAE99F50E54}" dt="2023-01-11T19:20:10.753" v="119" actId="931"/>
          <ac:picMkLst>
            <pc:docMk/>
            <pc:sldMk cId="3294804338" sldId="2105"/>
            <ac:picMk id="3" creationId="{3EE4219B-DC35-74CD-2391-3D96F4446CCB}"/>
          </ac:picMkLst>
        </pc:picChg>
      </pc:sldChg>
      <pc:sldChg chg="add">
        <pc:chgData name="Bérengère de Germiny" userId="19d4f272-f616-4b2b-a134-fb35725a2de1" providerId="ADAL" clId="{2D2D4F07-15FE-4190-AE46-8AAE99F50E54}" dt="2023-01-11T20:56:09.713" v="134" actId="2890"/>
        <pc:sldMkLst>
          <pc:docMk/>
          <pc:sldMk cId="646519913" sldId="2106"/>
        </pc:sldMkLst>
      </pc:sldChg>
      <pc:sldChg chg="add">
        <pc:chgData name="Bérengère de Germiny" userId="19d4f272-f616-4b2b-a134-fb35725a2de1" providerId="ADAL" clId="{2D2D4F07-15FE-4190-AE46-8AAE99F50E54}" dt="2023-01-11T20:57:52.996" v="141" actId="2890"/>
        <pc:sldMkLst>
          <pc:docMk/>
          <pc:sldMk cId="4233063812" sldId="2107"/>
        </pc:sldMkLst>
      </pc:sldChg>
      <pc:sldChg chg="addSp modSp add mod ord">
        <pc:chgData name="Bérengère de Germiny" userId="19d4f272-f616-4b2b-a134-fb35725a2de1" providerId="ADAL" clId="{2D2D4F07-15FE-4190-AE46-8AAE99F50E54}" dt="2023-01-11T21:22:56.196" v="396"/>
        <pc:sldMkLst>
          <pc:docMk/>
          <pc:sldMk cId="3031092197" sldId="2108"/>
        </pc:sldMkLst>
        <pc:picChg chg="add mod">
          <ac:chgData name="Bérengère de Germiny" userId="19d4f272-f616-4b2b-a134-fb35725a2de1" providerId="ADAL" clId="{2D2D4F07-15FE-4190-AE46-8AAE99F50E54}" dt="2023-01-11T21:05:26.778" v="213" actId="1076"/>
          <ac:picMkLst>
            <pc:docMk/>
            <pc:sldMk cId="3031092197" sldId="2108"/>
            <ac:picMk id="2" creationId="{89659050-CFE9-9825-30DC-A3E5E8895233}"/>
          </ac:picMkLst>
        </pc:picChg>
        <pc:picChg chg="mod">
          <ac:chgData name="Bérengère de Germiny" userId="19d4f272-f616-4b2b-a134-fb35725a2de1" providerId="ADAL" clId="{2D2D4F07-15FE-4190-AE46-8AAE99F50E54}" dt="2023-01-11T21:05:26.778" v="213" actId="1076"/>
          <ac:picMkLst>
            <pc:docMk/>
            <pc:sldMk cId="3031092197" sldId="2108"/>
            <ac:picMk id="3" creationId="{658347CC-EA46-48B3-A10F-4DFA4D4D5691}"/>
          </ac:picMkLst>
        </pc:picChg>
        <pc:picChg chg="add mod">
          <ac:chgData name="Bérengère de Germiny" userId="19d4f272-f616-4b2b-a134-fb35725a2de1" providerId="ADAL" clId="{2D2D4F07-15FE-4190-AE46-8AAE99F50E54}" dt="2023-01-11T21:05:26.778" v="213" actId="1076"/>
          <ac:picMkLst>
            <pc:docMk/>
            <pc:sldMk cId="3031092197" sldId="2108"/>
            <ac:picMk id="4" creationId="{9635CD0D-5C11-0521-F874-DC1957F14AD3}"/>
          </ac:picMkLst>
        </pc:picChg>
        <pc:picChg chg="add mod">
          <ac:chgData name="Bérengère de Germiny" userId="19d4f272-f616-4b2b-a134-fb35725a2de1" providerId="ADAL" clId="{2D2D4F07-15FE-4190-AE46-8AAE99F50E54}" dt="2023-01-11T21:05:26.778" v="213" actId="1076"/>
          <ac:picMkLst>
            <pc:docMk/>
            <pc:sldMk cId="3031092197" sldId="2108"/>
            <ac:picMk id="6" creationId="{36D860A5-2D67-AF99-26EB-F30CCA36051C}"/>
          </ac:picMkLst>
        </pc:picChg>
      </pc:sldChg>
      <pc:sldChg chg="addSp delSp modSp add mod ord">
        <pc:chgData name="Bérengère de Germiny" userId="19d4f272-f616-4b2b-a134-fb35725a2de1" providerId="ADAL" clId="{2D2D4F07-15FE-4190-AE46-8AAE99F50E54}" dt="2023-01-11T21:22:56.196" v="396"/>
        <pc:sldMkLst>
          <pc:docMk/>
          <pc:sldMk cId="3604662709" sldId="2109"/>
        </pc:sldMkLst>
        <pc:picChg chg="del">
          <ac:chgData name="Bérengère de Germiny" userId="19d4f272-f616-4b2b-a134-fb35725a2de1" providerId="ADAL" clId="{2D2D4F07-15FE-4190-AE46-8AAE99F50E54}" dt="2023-01-11T21:10:01.240" v="250" actId="478"/>
          <ac:picMkLst>
            <pc:docMk/>
            <pc:sldMk cId="3604662709" sldId="2109"/>
            <ac:picMk id="3" creationId="{BF1A5344-81AB-3274-EC64-22A2927973BA}"/>
          </ac:picMkLst>
        </pc:picChg>
        <pc:picChg chg="add mod ord modCrop">
          <ac:chgData name="Bérengère de Germiny" userId="19d4f272-f616-4b2b-a134-fb35725a2de1" providerId="ADAL" clId="{2D2D4F07-15FE-4190-AE46-8AAE99F50E54}" dt="2023-01-11T21:19:09.415" v="375" actId="1076"/>
          <ac:picMkLst>
            <pc:docMk/>
            <pc:sldMk cId="3604662709" sldId="2109"/>
            <ac:picMk id="4" creationId="{7B20C056-4D97-946C-72A0-6BE4C15A24BE}"/>
          </ac:picMkLst>
        </pc:picChg>
        <pc:picChg chg="del">
          <ac:chgData name="Bérengère de Germiny" userId="19d4f272-f616-4b2b-a134-fb35725a2de1" providerId="ADAL" clId="{2D2D4F07-15FE-4190-AE46-8AAE99F50E54}" dt="2023-01-11T21:10:01.240" v="250" actId="478"/>
          <ac:picMkLst>
            <pc:docMk/>
            <pc:sldMk cId="3604662709" sldId="2109"/>
            <ac:picMk id="6" creationId="{DB28B9BD-9EEF-4E9E-BB31-B06D92868CAC}"/>
          </ac:picMkLst>
        </pc:picChg>
        <pc:picChg chg="del">
          <ac:chgData name="Bérengère de Germiny" userId="19d4f272-f616-4b2b-a134-fb35725a2de1" providerId="ADAL" clId="{2D2D4F07-15FE-4190-AE46-8AAE99F50E54}" dt="2023-01-11T21:10:01.240" v="250" actId="478"/>
          <ac:picMkLst>
            <pc:docMk/>
            <pc:sldMk cId="3604662709" sldId="2109"/>
            <ac:picMk id="8" creationId="{D0E7C8F8-F503-12FC-5172-12B59AC2E8F2}"/>
          </ac:picMkLst>
        </pc:picChg>
        <pc:picChg chg="add mod ord modCrop">
          <ac:chgData name="Bérengère de Germiny" userId="19d4f272-f616-4b2b-a134-fb35725a2de1" providerId="ADAL" clId="{2D2D4F07-15FE-4190-AE46-8AAE99F50E54}" dt="2023-01-11T21:20:58.057" v="379" actId="1076"/>
          <ac:picMkLst>
            <pc:docMk/>
            <pc:sldMk cId="3604662709" sldId="2109"/>
            <ac:picMk id="9" creationId="{76F26BF8-B2D9-5733-AE40-AF8669F8B6D5}"/>
          </ac:picMkLst>
        </pc:picChg>
        <pc:picChg chg="del mod">
          <ac:chgData name="Bérengère de Germiny" userId="19d4f272-f616-4b2b-a134-fb35725a2de1" providerId="ADAL" clId="{2D2D4F07-15FE-4190-AE46-8AAE99F50E54}" dt="2023-01-11T21:10:01.240" v="250" actId="478"/>
          <ac:picMkLst>
            <pc:docMk/>
            <pc:sldMk cId="3604662709" sldId="2109"/>
            <ac:picMk id="10" creationId="{C63869AF-D0C5-A1B8-FCBD-16A2E62C3274}"/>
          </ac:picMkLst>
        </pc:picChg>
        <pc:picChg chg="add mod modCrop">
          <ac:chgData name="Bérengère de Germiny" userId="19d4f272-f616-4b2b-a134-fb35725a2de1" providerId="ADAL" clId="{2D2D4F07-15FE-4190-AE46-8AAE99F50E54}" dt="2023-01-11T21:19:00.109" v="372" actId="1076"/>
          <ac:picMkLst>
            <pc:docMk/>
            <pc:sldMk cId="3604662709" sldId="2109"/>
            <ac:picMk id="12" creationId="{E1A4A6FF-40D2-9BB8-7F6B-2F030BDFF857}"/>
          </ac:picMkLst>
        </pc:picChg>
        <pc:picChg chg="add mod modCrop">
          <ac:chgData name="Bérengère de Germiny" userId="19d4f272-f616-4b2b-a134-fb35725a2de1" providerId="ADAL" clId="{2D2D4F07-15FE-4190-AE46-8AAE99F50E54}" dt="2023-01-11T21:19:18.869" v="377" actId="1076"/>
          <ac:picMkLst>
            <pc:docMk/>
            <pc:sldMk cId="3604662709" sldId="2109"/>
            <ac:picMk id="14" creationId="{220705D7-1991-7A76-61F7-CA0C5647DABA}"/>
          </ac:picMkLst>
        </pc:picChg>
        <pc:picChg chg="add mod modCrop">
          <ac:chgData name="Bérengère de Germiny" userId="19d4f272-f616-4b2b-a134-fb35725a2de1" providerId="ADAL" clId="{2D2D4F07-15FE-4190-AE46-8AAE99F50E54}" dt="2023-01-11T21:18:58.559" v="371" actId="1076"/>
          <ac:picMkLst>
            <pc:docMk/>
            <pc:sldMk cId="3604662709" sldId="2109"/>
            <ac:picMk id="16" creationId="{B44752DA-719E-6DC1-D6DC-9F16AA10F991}"/>
          </ac:picMkLst>
        </pc:picChg>
        <pc:picChg chg="add mod modCrop">
          <ac:chgData name="Bérengère de Germiny" userId="19d4f272-f616-4b2b-a134-fb35725a2de1" providerId="ADAL" clId="{2D2D4F07-15FE-4190-AE46-8AAE99F50E54}" dt="2023-01-11T21:19:21.126" v="378" actId="1076"/>
          <ac:picMkLst>
            <pc:docMk/>
            <pc:sldMk cId="3604662709" sldId="2109"/>
            <ac:picMk id="18" creationId="{CA824A0B-D508-ED6E-DDBD-AA631AA2F18A}"/>
          </ac:picMkLst>
        </pc:picChg>
        <pc:picChg chg="add del mod modCrop">
          <ac:chgData name="Bérengère de Germiny" userId="19d4f272-f616-4b2b-a134-fb35725a2de1" providerId="ADAL" clId="{2D2D4F07-15FE-4190-AE46-8AAE99F50E54}" dt="2023-01-11T21:11:32.864" v="264" actId="478"/>
          <ac:picMkLst>
            <pc:docMk/>
            <pc:sldMk cId="3604662709" sldId="2109"/>
            <ac:picMk id="20" creationId="{9FF04203-B99D-761C-2DC5-6EEFF7C8BCC2}"/>
          </ac:picMkLst>
        </pc:picChg>
      </pc:sldChg>
      <pc:sldChg chg="addSp delSp modSp add mod ord">
        <pc:chgData name="Bérengère de Germiny" userId="19d4f272-f616-4b2b-a134-fb35725a2de1" providerId="ADAL" clId="{2D2D4F07-15FE-4190-AE46-8AAE99F50E54}" dt="2023-01-11T21:22:56.196" v="396"/>
        <pc:sldMkLst>
          <pc:docMk/>
          <pc:sldMk cId="3138117368" sldId="2110"/>
        </pc:sldMkLst>
        <pc:picChg chg="del">
          <ac:chgData name="Bérengère de Germiny" userId="19d4f272-f616-4b2b-a134-fb35725a2de1" providerId="ADAL" clId="{2D2D4F07-15FE-4190-AE46-8AAE99F50E54}" dt="2023-01-11T21:12:56.144" v="287" actId="478"/>
          <ac:picMkLst>
            <pc:docMk/>
            <pc:sldMk cId="3138117368" sldId="2110"/>
            <ac:picMk id="3" creationId="{BF1A5344-81AB-3274-EC64-22A2927973BA}"/>
          </ac:picMkLst>
        </pc:picChg>
        <pc:picChg chg="add del mod modCrop">
          <ac:chgData name="Bérengère de Germiny" userId="19d4f272-f616-4b2b-a134-fb35725a2de1" providerId="ADAL" clId="{2D2D4F07-15FE-4190-AE46-8AAE99F50E54}" dt="2023-01-11T21:17:01.297" v="349" actId="478"/>
          <ac:picMkLst>
            <pc:docMk/>
            <pc:sldMk cId="3138117368" sldId="2110"/>
            <ac:picMk id="4" creationId="{82CC1B6D-6CA6-EBE0-3AA7-1863A8766495}"/>
          </ac:picMkLst>
        </pc:picChg>
        <pc:picChg chg="del">
          <ac:chgData name="Bérengère de Germiny" userId="19d4f272-f616-4b2b-a134-fb35725a2de1" providerId="ADAL" clId="{2D2D4F07-15FE-4190-AE46-8AAE99F50E54}" dt="2023-01-11T21:12:56.144" v="287" actId="478"/>
          <ac:picMkLst>
            <pc:docMk/>
            <pc:sldMk cId="3138117368" sldId="2110"/>
            <ac:picMk id="6" creationId="{DB28B9BD-9EEF-4E9E-BB31-B06D92868CAC}"/>
          </ac:picMkLst>
        </pc:picChg>
        <pc:picChg chg="del">
          <ac:chgData name="Bérengère de Germiny" userId="19d4f272-f616-4b2b-a134-fb35725a2de1" providerId="ADAL" clId="{2D2D4F07-15FE-4190-AE46-8AAE99F50E54}" dt="2023-01-11T21:12:56.144" v="287" actId="478"/>
          <ac:picMkLst>
            <pc:docMk/>
            <pc:sldMk cId="3138117368" sldId="2110"/>
            <ac:picMk id="8" creationId="{D0E7C8F8-F503-12FC-5172-12B59AC2E8F2}"/>
          </ac:picMkLst>
        </pc:picChg>
        <pc:picChg chg="add del mod modCrop">
          <ac:chgData name="Bérengère de Germiny" userId="19d4f272-f616-4b2b-a134-fb35725a2de1" providerId="ADAL" clId="{2D2D4F07-15FE-4190-AE46-8AAE99F50E54}" dt="2023-01-11T21:17:01.297" v="349" actId="478"/>
          <ac:picMkLst>
            <pc:docMk/>
            <pc:sldMk cId="3138117368" sldId="2110"/>
            <ac:picMk id="9" creationId="{CE1099F0-346D-7FCE-6EFE-3293474224BE}"/>
          </ac:picMkLst>
        </pc:picChg>
        <pc:picChg chg="del">
          <ac:chgData name="Bérengère de Germiny" userId="19d4f272-f616-4b2b-a134-fb35725a2de1" providerId="ADAL" clId="{2D2D4F07-15FE-4190-AE46-8AAE99F50E54}" dt="2023-01-11T21:12:56.144" v="287" actId="478"/>
          <ac:picMkLst>
            <pc:docMk/>
            <pc:sldMk cId="3138117368" sldId="2110"/>
            <ac:picMk id="10" creationId="{C63869AF-D0C5-A1B8-FCBD-16A2E62C3274}"/>
          </ac:picMkLst>
        </pc:picChg>
        <pc:picChg chg="add del mod modCrop">
          <ac:chgData name="Bérengère de Germiny" userId="19d4f272-f616-4b2b-a134-fb35725a2de1" providerId="ADAL" clId="{2D2D4F07-15FE-4190-AE46-8AAE99F50E54}" dt="2023-01-11T21:17:01.297" v="349" actId="478"/>
          <ac:picMkLst>
            <pc:docMk/>
            <pc:sldMk cId="3138117368" sldId="2110"/>
            <ac:picMk id="12" creationId="{00117C0A-5ED5-31CC-CFCD-4E72EC38050A}"/>
          </ac:picMkLst>
        </pc:picChg>
        <pc:picChg chg="add del mod modCrop">
          <ac:chgData name="Bérengère de Germiny" userId="19d4f272-f616-4b2b-a134-fb35725a2de1" providerId="ADAL" clId="{2D2D4F07-15FE-4190-AE46-8AAE99F50E54}" dt="2023-01-11T21:17:01.297" v="349" actId="478"/>
          <ac:picMkLst>
            <pc:docMk/>
            <pc:sldMk cId="3138117368" sldId="2110"/>
            <ac:picMk id="14" creationId="{BA877423-4A07-1F54-8A75-39C1D6345242}"/>
          </ac:picMkLst>
        </pc:picChg>
        <pc:picChg chg="add del mod modCrop">
          <ac:chgData name="Bérengère de Germiny" userId="19d4f272-f616-4b2b-a134-fb35725a2de1" providerId="ADAL" clId="{2D2D4F07-15FE-4190-AE46-8AAE99F50E54}" dt="2023-01-11T21:17:01.297" v="349" actId="478"/>
          <ac:picMkLst>
            <pc:docMk/>
            <pc:sldMk cId="3138117368" sldId="2110"/>
            <ac:picMk id="16" creationId="{E014B706-0939-740F-6AFC-3B328F830008}"/>
          </ac:picMkLst>
        </pc:picChg>
        <pc:picChg chg="add del mod modCrop">
          <ac:chgData name="Bérengère de Germiny" userId="19d4f272-f616-4b2b-a134-fb35725a2de1" providerId="ADAL" clId="{2D2D4F07-15FE-4190-AE46-8AAE99F50E54}" dt="2023-01-11T21:17:01.297" v="349" actId="478"/>
          <ac:picMkLst>
            <pc:docMk/>
            <pc:sldMk cId="3138117368" sldId="2110"/>
            <ac:picMk id="18" creationId="{6F0ACC53-0848-036C-01FB-5365C9770C09}"/>
          </ac:picMkLst>
        </pc:picChg>
        <pc:picChg chg="add del mod">
          <ac:chgData name="Bérengère de Germiny" userId="19d4f272-f616-4b2b-a134-fb35725a2de1" providerId="ADAL" clId="{2D2D4F07-15FE-4190-AE46-8AAE99F50E54}" dt="2023-01-11T21:14:52.743" v="313" actId="478"/>
          <ac:picMkLst>
            <pc:docMk/>
            <pc:sldMk cId="3138117368" sldId="2110"/>
            <ac:picMk id="19" creationId="{95714B72-F606-FA30-1990-7D6121DDAF4A}"/>
          </ac:picMkLst>
        </pc:picChg>
        <pc:picChg chg="add mod">
          <ac:chgData name="Bérengère de Germiny" userId="19d4f272-f616-4b2b-a134-fb35725a2de1" providerId="ADAL" clId="{2D2D4F07-15FE-4190-AE46-8AAE99F50E54}" dt="2023-01-11T21:17:30.544" v="354" actId="14826"/>
          <ac:picMkLst>
            <pc:docMk/>
            <pc:sldMk cId="3138117368" sldId="2110"/>
            <ac:picMk id="21" creationId="{318545D5-D0D6-0835-93E3-734E6848CF0B}"/>
          </ac:picMkLst>
        </pc:picChg>
      </pc:sldChg>
      <pc:sldChg chg="modSp add mod ord">
        <pc:chgData name="Bérengère de Germiny" userId="19d4f272-f616-4b2b-a134-fb35725a2de1" providerId="ADAL" clId="{2D2D4F07-15FE-4190-AE46-8AAE99F50E54}" dt="2023-01-11T21:22:56.196" v="396"/>
        <pc:sldMkLst>
          <pc:docMk/>
          <pc:sldMk cId="459123885" sldId="2111"/>
        </pc:sldMkLst>
        <pc:picChg chg="mod">
          <ac:chgData name="Bérengère de Germiny" userId="19d4f272-f616-4b2b-a134-fb35725a2de1" providerId="ADAL" clId="{2D2D4F07-15FE-4190-AE46-8AAE99F50E54}" dt="2023-01-11T21:21:29.516" v="389" actId="1076"/>
          <ac:picMkLst>
            <pc:docMk/>
            <pc:sldMk cId="459123885" sldId="2111"/>
            <ac:picMk id="4" creationId="{82CC1B6D-6CA6-EBE0-3AA7-1863A8766495}"/>
          </ac:picMkLst>
        </pc:picChg>
        <pc:picChg chg="mod">
          <ac:chgData name="Bérengère de Germiny" userId="19d4f272-f616-4b2b-a134-fb35725a2de1" providerId="ADAL" clId="{2D2D4F07-15FE-4190-AE46-8AAE99F50E54}" dt="2023-01-11T21:21:06.840" v="380" actId="1076"/>
          <ac:picMkLst>
            <pc:docMk/>
            <pc:sldMk cId="459123885" sldId="2111"/>
            <ac:picMk id="9" creationId="{CE1099F0-346D-7FCE-6EFE-3293474224BE}"/>
          </ac:picMkLst>
        </pc:picChg>
        <pc:picChg chg="mod">
          <ac:chgData name="Bérengère de Germiny" userId="19d4f272-f616-4b2b-a134-fb35725a2de1" providerId="ADAL" clId="{2D2D4F07-15FE-4190-AE46-8AAE99F50E54}" dt="2023-01-11T21:21:13.304" v="382" actId="1076"/>
          <ac:picMkLst>
            <pc:docMk/>
            <pc:sldMk cId="459123885" sldId="2111"/>
            <ac:picMk id="12" creationId="{00117C0A-5ED5-31CC-CFCD-4E72EC38050A}"/>
          </ac:picMkLst>
        </pc:picChg>
        <pc:picChg chg="mod">
          <ac:chgData name="Bérengère de Germiny" userId="19d4f272-f616-4b2b-a134-fb35725a2de1" providerId="ADAL" clId="{2D2D4F07-15FE-4190-AE46-8AAE99F50E54}" dt="2023-01-11T21:21:19.498" v="385" actId="1076"/>
          <ac:picMkLst>
            <pc:docMk/>
            <pc:sldMk cId="459123885" sldId="2111"/>
            <ac:picMk id="14" creationId="{BA877423-4A07-1F54-8A75-39C1D6345242}"/>
          </ac:picMkLst>
        </pc:picChg>
        <pc:picChg chg="mod">
          <ac:chgData name="Bérengère de Germiny" userId="19d4f272-f616-4b2b-a134-fb35725a2de1" providerId="ADAL" clId="{2D2D4F07-15FE-4190-AE46-8AAE99F50E54}" dt="2023-01-11T21:21:39.951" v="391" actId="14100"/>
          <ac:picMkLst>
            <pc:docMk/>
            <pc:sldMk cId="459123885" sldId="2111"/>
            <ac:picMk id="16" creationId="{E014B706-0939-740F-6AFC-3B328F830008}"/>
          </ac:picMkLst>
        </pc:picChg>
        <pc:picChg chg="mod">
          <ac:chgData name="Bérengère de Germiny" userId="19d4f272-f616-4b2b-a134-fb35725a2de1" providerId="ADAL" clId="{2D2D4F07-15FE-4190-AE46-8AAE99F50E54}" dt="2023-01-11T21:21:49.622" v="394" actId="1076"/>
          <ac:picMkLst>
            <pc:docMk/>
            <pc:sldMk cId="459123885" sldId="2111"/>
            <ac:picMk id="18" creationId="{6F0ACC53-0848-036C-01FB-5365C9770C09}"/>
          </ac:picMkLst>
        </pc:picChg>
      </pc:sldChg>
      <pc:sldChg chg="add ord">
        <pc:chgData name="Bérengère de Germiny" userId="19d4f272-f616-4b2b-a134-fb35725a2de1" providerId="ADAL" clId="{2D2D4F07-15FE-4190-AE46-8AAE99F50E54}" dt="2023-01-11T21:22:56.196" v="396"/>
        <pc:sldMkLst>
          <pc:docMk/>
          <pc:sldMk cId="2223295530" sldId="2112"/>
        </pc:sldMkLst>
      </pc:sldChg>
      <pc:sldChg chg="modSp add ord">
        <pc:chgData name="Bérengère de Germiny" userId="19d4f272-f616-4b2b-a134-fb35725a2de1" providerId="ADAL" clId="{2D2D4F07-15FE-4190-AE46-8AAE99F50E54}" dt="2023-01-11T21:22:56.196" v="396"/>
        <pc:sldMkLst>
          <pc:docMk/>
          <pc:sldMk cId="511233041" sldId="2113"/>
        </pc:sldMkLst>
        <pc:picChg chg="mod">
          <ac:chgData name="Bérengère de Germiny" userId="19d4f272-f616-4b2b-a134-fb35725a2de1" providerId="ADAL" clId="{2D2D4F07-15FE-4190-AE46-8AAE99F50E54}" dt="2023-01-11T21:17:52.459" v="358" actId="14826"/>
          <ac:picMkLst>
            <pc:docMk/>
            <pc:sldMk cId="511233041" sldId="2113"/>
            <ac:picMk id="21" creationId="{318545D5-D0D6-0835-93E3-734E6848CF0B}"/>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dirty="0"/>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03C08E9-7A09-439A-8B5D-B5C84B03ED29}" type="datetimeFigureOut">
              <a:rPr lang="fr-FR" smtClean="0"/>
              <a:t>13/06/2023</a:t>
            </a:fld>
            <a:endParaRPr lang="fr-FR" dirty="0"/>
          </a:p>
        </p:txBody>
      </p:sp>
      <p:sp>
        <p:nvSpPr>
          <p:cNvPr id="4" name="Espace réservé de l'image des diapositives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r-FR" dirty="0"/>
          </a:p>
        </p:txBody>
      </p:sp>
      <p:sp>
        <p:nvSpPr>
          <p:cNvPr id="5" name="Espace réservé des not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dirty="0"/>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CDC5A3E-2E14-44C6-A9A9-56E7CC1A8DD3}" type="slidenum">
              <a:rPr lang="fr-FR" smtClean="0"/>
              <a:t>‹N°›</a:t>
            </a:fld>
            <a:endParaRPr lang="fr-FR" dirty="0"/>
          </a:p>
        </p:txBody>
      </p:sp>
    </p:spTree>
    <p:extLst>
      <p:ext uri="{BB962C8B-B14F-4D97-AF65-F5344CB8AC3E}">
        <p14:creationId xmlns:p14="http://schemas.microsoft.com/office/powerpoint/2010/main" val="39177517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8CDC5A3E-2E14-44C6-A9A9-56E7CC1A8DD3}" type="slidenum">
              <a:rPr lang="fr-FR" smtClean="0"/>
              <a:t>1</a:t>
            </a:fld>
            <a:endParaRPr lang="fr-FR" dirty="0"/>
          </a:p>
        </p:txBody>
      </p:sp>
    </p:spTree>
    <p:extLst>
      <p:ext uri="{BB962C8B-B14F-4D97-AF65-F5344CB8AC3E}">
        <p14:creationId xmlns:p14="http://schemas.microsoft.com/office/powerpoint/2010/main" val="423853095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8CDC5A3E-2E14-44C6-A9A9-56E7CC1A8DD3}" type="slidenum">
              <a:rPr lang="fr-FR" smtClean="0"/>
              <a:t>18</a:t>
            </a:fld>
            <a:endParaRPr lang="fr-FR" dirty="0"/>
          </a:p>
        </p:txBody>
      </p:sp>
    </p:spTree>
    <p:extLst>
      <p:ext uri="{BB962C8B-B14F-4D97-AF65-F5344CB8AC3E}">
        <p14:creationId xmlns:p14="http://schemas.microsoft.com/office/powerpoint/2010/main" val="388729069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8CDC5A3E-2E14-44C6-A9A9-56E7CC1A8DD3}" type="slidenum">
              <a:rPr lang="fr-FR" smtClean="0"/>
              <a:t>19</a:t>
            </a:fld>
            <a:endParaRPr lang="fr-FR" dirty="0"/>
          </a:p>
        </p:txBody>
      </p:sp>
    </p:spTree>
    <p:extLst>
      <p:ext uri="{BB962C8B-B14F-4D97-AF65-F5344CB8AC3E}">
        <p14:creationId xmlns:p14="http://schemas.microsoft.com/office/powerpoint/2010/main" val="212744934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8CDC5A3E-2E14-44C6-A9A9-56E7CC1A8DD3}" type="slidenum">
              <a:rPr lang="fr-FR" smtClean="0"/>
              <a:t>20</a:t>
            </a:fld>
            <a:endParaRPr lang="fr-FR" dirty="0"/>
          </a:p>
        </p:txBody>
      </p:sp>
    </p:spTree>
    <p:extLst>
      <p:ext uri="{BB962C8B-B14F-4D97-AF65-F5344CB8AC3E}">
        <p14:creationId xmlns:p14="http://schemas.microsoft.com/office/powerpoint/2010/main" val="249694583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8CDC5A3E-2E14-44C6-A9A9-56E7CC1A8DD3}" type="slidenum">
              <a:rPr lang="fr-FR" smtClean="0"/>
              <a:t>21</a:t>
            </a:fld>
            <a:endParaRPr lang="fr-FR" dirty="0"/>
          </a:p>
        </p:txBody>
      </p:sp>
    </p:spTree>
    <p:extLst>
      <p:ext uri="{BB962C8B-B14F-4D97-AF65-F5344CB8AC3E}">
        <p14:creationId xmlns:p14="http://schemas.microsoft.com/office/powerpoint/2010/main" val="153208487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8CDC5A3E-2E14-44C6-A9A9-56E7CC1A8DD3}" type="slidenum">
              <a:rPr lang="fr-FR" smtClean="0"/>
              <a:t>22</a:t>
            </a:fld>
            <a:endParaRPr lang="fr-FR" dirty="0"/>
          </a:p>
        </p:txBody>
      </p:sp>
    </p:spTree>
    <p:extLst>
      <p:ext uri="{BB962C8B-B14F-4D97-AF65-F5344CB8AC3E}">
        <p14:creationId xmlns:p14="http://schemas.microsoft.com/office/powerpoint/2010/main" val="267598897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8CDC5A3E-2E14-44C6-A9A9-56E7CC1A8DD3}" type="slidenum">
              <a:rPr lang="fr-FR" smtClean="0"/>
              <a:t>23</a:t>
            </a:fld>
            <a:endParaRPr lang="fr-FR" dirty="0"/>
          </a:p>
        </p:txBody>
      </p:sp>
    </p:spTree>
    <p:extLst>
      <p:ext uri="{BB962C8B-B14F-4D97-AF65-F5344CB8AC3E}">
        <p14:creationId xmlns:p14="http://schemas.microsoft.com/office/powerpoint/2010/main" val="197042347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8CDC5A3E-2E14-44C6-A9A9-56E7CC1A8DD3}" type="slidenum">
              <a:rPr lang="fr-FR" smtClean="0"/>
              <a:t>26</a:t>
            </a:fld>
            <a:endParaRPr lang="fr-FR" dirty="0"/>
          </a:p>
        </p:txBody>
      </p:sp>
    </p:spTree>
    <p:extLst>
      <p:ext uri="{BB962C8B-B14F-4D97-AF65-F5344CB8AC3E}">
        <p14:creationId xmlns:p14="http://schemas.microsoft.com/office/powerpoint/2010/main" val="24586994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8CDC5A3E-2E14-44C6-A9A9-56E7CC1A8DD3}" type="slidenum">
              <a:rPr lang="fr-FR" smtClean="0"/>
              <a:t>27</a:t>
            </a:fld>
            <a:endParaRPr lang="fr-FR" dirty="0"/>
          </a:p>
        </p:txBody>
      </p:sp>
    </p:spTree>
    <p:extLst>
      <p:ext uri="{BB962C8B-B14F-4D97-AF65-F5344CB8AC3E}">
        <p14:creationId xmlns:p14="http://schemas.microsoft.com/office/powerpoint/2010/main" val="304150335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8CDC5A3E-2E14-44C6-A9A9-56E7CC1A8DD3}" type="slidenum">
              <a:rPr lang="fr-FR" smtClean="0"/>
              <a:t>28</a:t>
            </a:fld>
            <a:endParaRPr lang="fr-FR" dirty="0"/>
          </a:p>
        </p:txBody>
      </p:sp>
    </p:spTree>
    <p:extLst>
      <p:ext uri="{BB962C8B-B14F-4D97-AF65-F5344CB8AC3E}">
        <p14:creationId xmlns:p14="http://schemas.microsoft.com/office/powerpoint/2010/main" val="60426412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8CDC5A3E-2E14-44C6-A9A9-56E7CC1A8DD3}" type="slidenum">
              <a:rPr lang="fr-FR" smtClean="0"/>
              <a:t>4</a:t>
            </a:fld>
            <a:endParaRPr lang="fr-FR" dirty="0"/>
          </a:p>
        </p:txBody>
      </p:sp>
    </p:spTree>
    <p:extLst>
      <p:ext uri="{BB962C8B-B14F-4D97-AF65-F5344CB8AC3E}">
        <p14:creationId xmlns:p14="http://schemas.microsoft.com/office/powerpoint/2010/main" val="84166560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8CDC5A3E-2E14-44C6-A9A9-56E7CC1A8DD3}" type="slidenum">
              <a:rPr lang="fr-FR" smtClean="0"/>
              <a:t>5</a:t>
            </a:fld>
            <a:endParaRPr lang="fr-FR" dirty="0"/>
          </a:p>
        </p:txBody>
      </p:sp>
    </p:spTree>
    <p:extLst>
      <p:ext uri="{BB962C8B-B14F-4D97-AF65-F5344CB8AC3E}">
        <p14:creationId xmlns:p14="http://schemas.microsoft.com/office/powerpoint/2010/main" val="264110091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8CDC5A3E-2E14-44C6-A9A9-56E7CC1A8DD3}" type="slidenum">
              <a:rPr lang="fr-FR" smtClean="0"/>
              <a:t>6</a:t>
            </a:fld>
            <a:endParaRPr lang="fr-FR" dirty="0"/>
          </a:p>
        </p:txBody>
      </p:sp>
    </p:spTree>
    <p:extLst>
      <p:ext uri="{BB962C8B-B14F-4D97-AF65-F5344CB8AC3E}">
        <p14:creationId xmlns:p14="http://schemas.microsoft.com/office/powerpoint/2010/main" val="276116147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8CDC5A3E-2E14-44C6-A9A9-56E7CC1A8DD3}" type="slidenum">
              <a:rPr lang="fr-FR" smtClean="0"/>
              <a:t>7</a:t>
            </a:fld>
            <a:endParaRPr lang="fr-FR" dirty="0"/>
          </a:p>
        </p:txBody>
      </p:sp>
    </p:spTree>
    <p:extLst>
      <p:ext uri="{BB962C8B-B14F-4D97-AF65-F5344CB8AC3E}">
        <p14:creationId xmlns:p14="http://schemas.microsoft.com/office/powerpoint/2010/main" val="207353543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8CDC5A3E-2E14-44C6-A9A9-56E7CC1A8DD3}" type="slidenum">
              <a:rPr lang="fr-FR" smtClean="0"/>
              <a:t>10</a:t>
            </a:fld>
            <a:endParaRPr lang="fr-FR" dirty="0"/>
          </a:p>
        </p:txBody>
      </p:sp>
    </p:spTree>
    <p:extLst>
      <p:ext uri="{BB962C8B-B14F-4D97-AF65-F5344CB8AC3E}">
        <p14:creationId xmlns:p14="http://schemas.microsoft.com/office/powerpoint/2010/main" val="421643482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8CDC5A3E-2E14-44C6-A9A9-56E7CC1A8DD3}" type="slidenum">
              <a:rPr lang="fr-FR" smtClean="0"/>
              <a:t>11</a:t>
            </a:fld>
            <a:endParaRPr lang="fr-FR" dirty="0"/>
          </a:p>
        </p:txBody>
      </p:sp>
    </p:spTree>
    <p:extLst>
      <p:ext uri="{BB962C8B-B14F-4D97-AF65-F5344CB8AC3E}">
        <p14:creationId xmlns:p14="http://schemas.microsoft.com/office/powerpoint/2010/main" val="184798631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8CDC5A3E-2E14-44C6-A9A9-56E7CC1A8DD3}" type="slidenum">
              <a:rPr lang="fr-FR" smtClean="0"/>
              <a:t>14</a:t>
            </a:fld>
            <a:endParaRPr lang="fr-FR" dirty="0"/>
          </a:p>
        </p:txBody>
      </p:sp>
    </p:spTree>
    <p:extLst>
      <p:ext uri="{BB962C8B-B14F-4D97-AF65-F5344CB8AC3E}">
        <p14:creationId xmlns:p14="http://schemas.microsoft.com/office/powerpoint/2010/main" val="33674395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8CDC5A3E-2E14-44C6-A9A9-56E7CC1A8DD3}" type="slidenum">
              <a:rPr lang="fr-FR" smtClean="0"/>
              <a:t>15</a:t>
            </a:fld>
            <a:endParaRPr lang="fr-FR" dirty="0"/>
          </a:p>
        </p:txBody>
      </p:sp>
    </p:spTree>
    <p:extLst>
      <p:ext uri="{BB962C8B-B14F-4D97-AF65-F5344CB8AC3E}">
        <p14:creationId xmlns:p14="http://schemas.microsoft.com/office/powerpoint/2010/main" val="214959521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cxnSp>
        <p:nvCxnSpPr>
          <p:cNvPr id="4" name="Connecteur droit 3"/>
          <p:cNvCxnSpPr/>
          <p:nvPr userDrawn="1"/>
        </p:nvCxnSpPr>
        <p:spPr>
          <a:xfrm>
            <a:off x="152400" y="6308725"/>
            <a:ext cx="11895138" cy="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cxnSp>
        <p:nvCxnSpPr>
          <p:cNvPr id="5" name="Connecteur droit 4"/>
          <p:cNvCxnSpPr/>
          <p:nvPr userDrawn="1"/>
        </p:nvCxnSpPr>
        <p:spPr>
          <a:xfrm>
            <a:off x="0" y="1187450"/>
            <a:ext cx="619125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2" name="Titre 1"/>
          <p:cNvSpPr>
            <a:spLocks noGrp="1"/>
          </p:cNvSpPr>
          <p:nvPr>
            <p:ph type="title"/>
          </p:nvPr>
        </p:nvSpPr>
        <p:spPr>
          <a:xfrm>
            <a:off x="609600" y="44624"/>
            <a:ext cx="10972800" cy="1143000"/>
          </a:xfrm>
          <a:ln>
            <a:noFill/>
          </a:ln>
        </p:spPr>
        <p:txBody>
          <a:bodyPr/>
          <a:lstStyle>
            <a:lvl1pPr algn="l">
              <a:defRPr sz="3200" b="0" u="none">
                <a:solidFill>
                  <a:srgbClr val="002060"/>
                </a:solidFill>
                <a:latin typeface="Helvetica" panose="020B0604020202020204" pitchFamily="34" charset="0"/>
                <a:cs typeface="Helvetica" panose="020B0604020202020204" pitchFamily="34" charset="0"/>
              </a:defRPr>
            </a:lvl1pPr>
          </a:lstStyle>
          <a:p>
            <a:r>
              <a:rPr lang="fr-FR" dirty="0"/>
              <a:t>Modifiez le style du titre</a:t>
            </a:r>
          </a:p>
        </p:txBody>
      </p:sp>
      <p:sp>
        <p:nvSpPr>
          <p:cNvPr id="3" name="Espace réservé du contenu 2"/>
          <p:cNvSpPr>
            <a:spLocks noGrp="1"/>
          </p:cNvSpPr>
          <p:nvPr>
            <p:ph idx="1"/>
          </p:nvPr>
        </p:nvSpPr>
        <p:spPr>
          <a:xfrm>
            <a:off x="609600" y="1412777"/>
            <a:ext cx="10972800" cy="4713387"/>
          </a:xfrm>
        </p:spPr>
        <p:txBody>
          <a:bodyPr/>
          <a:lstStyle>
            <a:lvl1pPr>
              <a:defRPr sz="2400">
                <a:latin typeface="Helvetica" panose="020B0604020202020204" pitchFamily="34" charset="0"/>
                <a:cs typeface="Helvetica" panose="020B0604020202020204" pitchFamily="34" charset="0"/>
              </a:defRPr>
            </a:lvl1pPr>
            <a:lvl2pPr>
              <a:defRPr sz="2000">
                <a:latin typeface="Helvetica" panose="020B0604020202020204" pitchFamily="34" charset="0"/>
                <a:cs typeface="Helvetica" panose="020B0604020202020204" pitchFamily="34" charset="0"/>
              </a:defRPr>
            </a:lvl2pPr>
            <a:lvl3pPr>
              <a:defRPr sz="1800">
                <a:latin typeface="Helvetica" panose="020B0604020202020204" pitchFamily="34" charset="0"/>
                <a:cs typeface="Helvetica" panose="020B0604020202020204" pitchFamily="34" charset="0"/>
              </a:defRPr>
            </a:lvl3pPr>
            <a:lvl4pPr>
              <a:defRPr sz="1800">
                <a:latin typeface="Helvetica" panose="020B0604020202020204" pitchFamily="34" charset="0"/>
                <a:cs typeface="Helvetica" panose="020B0604020202020204" pitchFamily="34" charset="0"/>
              </a:defRPr>
            </a:lvl4pPr>
            <a:lvl5pPr>
              <a:defRPr sz="1800">
                <a:latin typeface="Helvetica" panose="020B0604020202020204" pitchFamily="34" charset="0"/>
                <a:cs typeface="Helvetica" panose="020B0604020202020204" pitchFamily="34" charset="0"/>
              </a:defRPr>
            </a:lvl5pPr>
          </a:lstStyle>
          <a:p>
            <a:pPr lvl="0"/>
            <a:r>
              <a:rPr lang="fr-FR" dirty="0"/>
              <a:t>Modifiez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6" name="Espace réservé du pied de page 4"/>
          <p:cNvSpPr>
            <a:spLocks noGrp="1"/>
          </p:cNvSpPr>
          <p:nvPr>
            <p:ph type="ftr" sz="quarter" idx="10"/>
          </p:nvPr>
        </p:nvSpPr>
        <p:spPr/>
        <p:txBody>
          <a:bodyPr/>
          <a:lstStyle>
            <a:lvl1pPr>
              <a:defRPr/>
            </a:lvl1pPr>
          </a:lstStyle>
          <a:p>
            <a:pPr>
              <a:defRPr/>
            </a:pPr>
            <a:endParaRPr lang="fr-FR" dirty="0"/>
          </a:p>
        </p:txBody>
      </p:sp>
      <p:sp>
        <p:nvSpPr>
          <p:cNvPr id="7" name="Espace réservé du numéro de diapositive 5"/>
          <p:cNvSpPr>
            <a:spLocks noGrp="1"/>
          </p:cNvSpPr>
          <p:nvPr>
            <p:ph type="sldNum" sz="quarter" idx="11"/>
          </p:nvPr>
        </p:nvSpPr>
        <p:spPr>
          <a:xfrm>
            <a:off x="4656138" y="6381750"/>
            <a:ext cx="2844800" cy="365125"/>
          </a:xfrm>
        </p:spPr>
        <p:txBody>
          <a:bodyPr/>
          <a:lstStyle>
            <a:lvl1pPr>
              <a:defRPr/>
            </a:lvl1pPr>
          </a:lstStyle>
          <a:p>
            <a:pPr>
              <a:defRPr/>
            </a:pPr>
            <a:fld id="{4314A090-AFF1-4D49-8081-6E3A932AC751}" type="slidenum">
              <a:rPr lang="fr-FR"/>
              <a:pPr>
                <a:defRPr/>
              </a:pPr>
              <a:t>‹N°›</a:t>
            </a:fld>
            <a:endParaRPr lang="fr-FR" dirty="0"/>
          </a:p>
        </p:txBody>
      </p:sp>
    </p:spTree>
    <p:extLst>
      <p:ext uri="{BB962C8B-B14F-4D97-AF65-F5344CB8AC3E}">
        <p14:creationId xmlns:p14="http://schemas.microsoft.com/office/powerpoint/2010/main" val="92808018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u texte vertical 2"/>
          <p:cNvSpPr>
            <a:spLocks noGrp="1"/>
          </p:cNvSpPr>
          <p:nvPr>
            <p:ph type="body" orient="vert" idx="1"/>
          </p:nvPr>
        </p:nvSpPr>
        <p:spPr/>
        <p:txBody>
          <a:bodyPr vert="eaVert"/>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p:txBody>
          <a:bodyPr/>
          <a:lstStyle>
            <a:lvl1pPr>
              <a:defRPr/>
            </a:lvl1pPr>
          </a:lstStyle>
          <a:p>
            <a:pPr>
              <a:defRPr/>
            </a:pPr>
            <a:fld id="{7FFE7C4F-4F8C-4B76-A9C1-1605F3882CAA}" type="datetimeFigureOut">
              <a:rPr lang="fr-FR"/>
              <a:pPr>
                <a:defRPr/>
              </a:pPr>
              <a:t>13/06/2023</a:t>
            </a:fld>
            <a:endParaRPr lang="fr-FR" dirty="0"/>
          </a:p>
        </p:txBody>
      </p:sp>
      <p:sp>
        <p:nvSpPr>
          <p:cNvPr id="5" name="Espace réservé du pied de page 4"/>
          <p:cNvSpPr>
            <a:spLocks noGrp="1"/>
          </p:cNvSpPr>
          <p:nvPr>
            <p:ph type="ftr" sz="quarter" idx="11"/>
          </p:nvPr>
        </p:nvSpPr>
        <p:spPr/>
        <p:txBody>
          <a:bodyPr/>
          <a:lstStyle>
            <a:lvl1pPr>
              <a:defRPr/>
            </a:lvl1pPr>
          </a:lstStyle>
          <a:p>
            <a:pPr>
              <a:defRPr/>
            </a:pPr>
            <a:endParaRPr lang="fr-FR" dirty="0"/>
          </a:p>
        </p:txBody>
      </p:sp>
      <p:sp>
        <p:nvSpPr>
          <p:cNvPr id="6" name="Espace réservé du numéro de diapositive 5"/>
          <p:cNvSpPr>
            <a:spLocks noGrp="1"/>
          </p:cNvSpPr>
          <p:nvPr>
            <p:ph type="sldNum" sz="quarter" idx="12"/>
          </p:nvPr>
        </p:nvSpPr>
        <p:spPr/>
        <p:txBody>
          <a:bodyPr/>
          <a:lstStyle>
            <a:lvl1pPr>
              <a:defRPr/>
            </a:lvl1pPr>
          </a:lstStyle>
          <a:p>
            <a:pPr>
              <a:defRPr/>
            </a:pPr>
            <a:fld id="{F69295E7-2060-4F80-A62B-9B2D34F3EB60}" type="slidenum">
              <a:rPr lang="fr-FR"/>
              <a:pPr>
                <a:defRPr/>
              </a:pPr>
              <a:t>‹N°›</a:t>
            </a:fld>
            <a:endParaRPr lang="fr-FR" dirty="0"/>
          </a:p>
        </p:txBody>
      </p:sp>
    </p:spTree>
    <p:extLst>
      <p:ext uri="{BB962C8B-B14F-4D97-AF65-F5344CB8AC3E}">
        <p14:creationId xmlns:p14="http://schemas.microsoft.com/office/powerpoint/2010/main" val="14942229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8839200" y="274639"/>
            <a:ext cx="2743200" cy="5851525"/>
          </a:xfrm>
        </p:spPr>
        <p:txBody>
          <a:bodyPr vert="eaVert"/>
          <a:lstStyle/>
          <a:p>
            <a:r>
              <a:rPr lang="fr-FR"/>
              <a:t>Modifiez le style du titre</a:t>
            </a:r>
          </a:p>
        </p:txBody>
      </p:sp>
      <p:sp>
        <p:nvSpPr>
          <p:cNvPr id="3" name="Espace réservé du texte vertical 2"/>
          <p:cNvSpPr>
            <a:spLocks noGrp="1"/>
          </p:cNvSpPr>
          <p:nvPr>
            <p:ph type="body" orient="vert" idx="1"/>
          </p:nvPr>
        </p:nvSpPr>
        <p:spPr>
          <a:xfrm>
            <a:off x="609600" y="274639"/>
            <a:ext cx="8026400" cy="5851525"/>
          </a:xfrm>
        </p:spPr>
        <p:txBody>
          <a:bodyPr vert="eaVert"/>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p:txBody>
          <a:bodyPr/>
          <a:lstStyle>
            <a:lvl1pPr>
              <a:defRPr/>
            </a:lvl1pPr>
          </a:lstStyle>
          <a:p>
            <a:pPr>
              <a:defRPr/>
            </a:pPr>
            <a:fld id="{BDE83814-C770-4FA0-980F-E51110CF0032}" type="datetimeFigureOut">
              <a:rPr lang="fr-FR"/>
              <a:pPr>
                <a:defRPr/>
              </a:pPr>
              <a:t>13/06/2023</a:t>
            </a:fld>
            <a:endParaRPr lang="fr-FR" dirty="0"/>
          </a:p>
        </p:txBody>
      </p:sp>
      <p:sp>
        <p:nvSpPr>
          <p:cNvPr id="5" name="Espace réservé du pied de page 4"/>
          <p:cNvSpPr>
            <a:spLocks noGrp="1"/>
          </p:cNvSpPr>
          <p:nvPr>
            <p:ph type="ftr" sz="quarter" idx="11"/>
          </p:nvPr>
        </p:nvSpPr>
        <p:spPr/>
        <p:txBody>
          <a:bodyPr/>
          <a:lstStyle>
            <a:lvl1pPr>
              <a:defRPr/>
            </a:lvl1pPr>
          </a:lstStyle>
          <a:p>
            <a:pPr>
              <a:defRPr/>
            </a:pPr>
            <a:endParaRPr lang="fr-FR" dirty="0"/>
          </a:p>
        </p:txBody>
      </p:sp>
      <p:sp>
        <p:nvSpPr>
          <p:cNvPr id="6" name="Espace réservé du numéro de diapositive 5"/>
          <p:cNvSpPr>
            <a:spLocks noGrp="1"/>
          </p:cNvSpPr>
          <p:nvPr>
            <p:ph type="sldNum" sz="quarter" idx="12"/>
          </p:nvPr>
        </p:nvSpPr>
        <p:spPr/>
        <p:txBody>
          <a:bodyPr/>
          <a:lstStyle>
            <a:lvl1pPr>
              <a:defRPr/>
            </a:lvl1pPr>
          </a:lstStyle>
          <a:p>
            <a:pPr>
              <a:defRPr/>
            </a:pPr>
            <a:fld id="{3DCB96A9-5D1C-4E75-8732-1143F0AAC91D}" type="slidenum">
              <a:rPr lang="fr-FR"/>
              <a:pPr>
                <a:defRPr/>
              </a:pPr>
              <a:t>‹N°›</a:t>
            </a:fld>
            <a:endParaRPr lang="fr-FR" dirty="0"/>
          </a:p>
        </p:txBody>
      </p:sp>
    </p:spTree>
    <p:extLst>
      <p:ext uri="{BB962C8B-B14F-4D97-AF65-F5344CB8AC3E}">
        <p14:creationId xmlns:p14="http://schemas.microsoft.com/office/powerpoint/2010/main" val="256389391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Disposition personnalisée">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e la date 3"/>
          <p:cNvSpPr>
            <a:spLocks noGrp="1"/>
          </p:cNvSpPr>
          <p:nvPr>
            <p:ph type="dt" sz="half" idx="10"/>
          </p:nvPr>
        </p:nvSpPr>
        <p:spPr/>
        <p:txBody>
          <a:bodyPr/>
          <a:lstStyle>
            <a:lvl1pPr>
              <a:defRPr/>
            </a:lvl1pPr>
          </a:lstStyle>
          <a:p>
            <a:pPr>
              <a:defRPr/>
            </a:pPr>
            <a:fld id="{1A52747A-BC0D-46B4-8EB2-A2810AA77C33}" type="datetimeFigureOut">
              <a:rPr lang="fr-FR"/>
              <a:pPr>
                <a:defRPr/>
              </a:pPr>
              <a:t>13/06/2023</a:t>
            </a:fld>
            <a:endParaRPr lang="fr-FR" dirty="0"/>
          </a:p>
        </p:txBody>
      </p:sp>
      <p:sp>
        <p:nvSpPr>
          <p:cNvPr id="4" name="Espace réservé du pied de page 4"/>
          <p:cNvSpPr>
            <a:spLocks noGrp="1"/>
          </p:cNvSpPr>
          <p:nvPr>
            <p:ph type="ftr" sz="quarter" idx="11"/>
          </p:nvPr>
        </p:nvSpPr>
        <p:spPr/>
        <p:txBody>
          <a:bodyPr/>
          <a:lstStyle>
            <a:lvl1pPr>
              <a:defRPr/>
            </a:lvl1pPr>
          </a:lstStyle>
          <a:p>
            <a:pPr>
              <a:defRPr/>
            </a:pPr>
            <a:endParaRPr lang="fr-FR" dirty="0"/>
          </a:p>
        </p:txBody>
      </p:sp>
      <p:sp>
        <p:nvSpPr>
          <p:cNvPr id="5" name="Espace réservé du numéro de diapositive 5"/>
          <p:cNvSpPr>
            <a:spLocks noGrp="1"/>
          </p:cNvSpPr>
          <p:nvPr>
            <p:ph type="sldNum" sz="quarter" idx="12"/>
          </p:nvPr>
        </p:nvSpPr>
        <p:spPr/>
        <p:txBody>
          <a:bodyPr/>
          <a:lstStyle>
            <a:lvl1pPr>
              <a:defRPr/>
            </a:lvl1pPr>
          </a:lstStyle>
          <a:p>
            <a:pPr>
              <a:defRPr/>
            </a:pPr>
            <a:fld id="{0DE35BDF-D2ED-432C-B374-97318D96E898}" type="slidenum">
              <a:rPr lang="fr-FR"/>
              <a:pPr>
                <a:defRPr/>
              </a:pPr>
              <a:t>‹N°›</a:t>
            </a:fld>
            <a:endParaRPr lang="fr-FR" dirty="0"/>
          </a:p>
        </p:txBody>
      </p:sp>
    </p:spTree>
    <p:extLst>
      <p:ext uri="{BB962C8B-B14F-4D97-AF65-F5344CB8AC3E}">
        <p14:creationId xmlns:p14="http://schemas.microsoft.com/office/powerpoint/2010/main" val="27656850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914400" y="2130426"/>
            <a:ext cx="10363200" cy="1470025"/>
          </a:xfrm>
        </p:spPr>
        <p:txBody>
          <a:bodyPr/>
          <a:lstStyle>
            <a:lvl1pPr>
              <a:defRPr>
                <a:latin typeface="Helvetica" panose="020B0604020202020204" pitchFamily="34" charset="0"/>
                <a:cs typeface="Helvetica" panose="020B0604020202020204" pitchFamily="34" charset="0"/>
              </a:defRPr>
            </a:lvl1pPr>
          </a:lstStyle>
          <a:p>
            <a:r>
              <a:rPr lang="fr-FR"/>
              <a:t>Modifiez le style du titre</a:t>
            </a:r>
            <a:endParaRPr lang="fr-FR" dirty="0"/>
          </a:p>
        </p:txBody>
      </p:sp>
      <p:sp>
        <p:nvSpPr>
          <p:cNvPr id="3" name="Sous-titr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latin typeface="Helvetica" panose="020B0604020202020204" pitchFamily="34" charset="0"/>
                <a:cs typeface="Helvetica"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a:t>Modifiez le style des sous-titres du masque</a:t>
            </a:r>
          </a:p>
        </p:txBody>
      </p:sp>
      <p:sp>
        <p:nvSpPr>
          <p:cNvPr id="4" name="Espace réservé de la date 3"/>
          <p:cNvSpPr>
            <a:spLocks noGrp="1"/>
          </p:cNvSpPr>
          <p:nvPr>
            <p:ph type="dt" sz="half" idx="10"/>
          </p:nvPr>
        </p:nvSpPr>
        <p:spPr/>
        <p:txBody>
          <a:bodyPr/>
          <a:lstStyle>
            <a:lvl1pPr>
              <a:defRPr/>
            </a:lvl1pPr>
          </a:lstStyle>
          <a:p>
            <a:pPr>
              <a:defRPr/>
            </a:pPr>
            <a:fld id="{7CC52AED-8674-4307-A42F-DA3F91F7B2A4}" type="datetimeFigureOut">
              <a:rPr lang="fr-FR"/>
              <a:pPr>
                <a:defRPr/>
              </a:pPr>
              <a:t>13/06/2023</a:t>
            </a:fld>
            <a:endParaRPr lang="fr-FR" dirty="0"/>
          </a:p>
        </p:txBody>
      </p:sp>
      <p:sp>
        <p:nvSpPr>
          <p:cNvPr id="5" name="Espace réservé du pied de page 4"/>
          <p:cNvSpPr>
            <a:spLocks noGrp="1"/>
          </p:cNvSpPr>
          <p:nvPr>
            <p:ph type="ftr" sz="quarter" idx="11"/>
          </p:nvPr>
        </p:nvSpPr>
        <p:spPr/>
        <p:txBody>
          <a:bodyPr/>
          <a:lstStyle>
            <a:lvl1pPr>
              <a:defRPr/>
            </a:lvl1pPr>
          </a:lstStyle>
          <a:p>
            <a:pPr>
              <a:defRPr/>
            </a:pPr>
            <a:endParaRPr lang="fr-FR" dirty="0"/>
          </a:p>
        </p:txBody>
      </p:sp>
      <p:sp>
        <p:nvSpPr>
          <p:cNvPr id="6" name="Espace réservé du numéro de diapositive 5"/>
          <p:cNvSpPr>
            <a:spLocks noGrp="1"/>
          </p:cNvSpPr>
          <p:nvPr>
            <p:ph type="sldNum" sz="quarter" idx="12"/>
          </p:nvPr>
        </p:nvSpPr>
        <p:spPr/>
        <p:txBody>
          <a:bodyPr/>
          <a:lstStyle>
            <a:lvl1pPr>
              <a:defRPr/>
            </a:lvl1pPr>
          </a:lstStyle>
          <a:p>
            <a:pPr>
              <a:defRPr/>
            </a:pPr>
            <a:fld id="{A9560E6E-5B0B-4AA4-AC67-CE2990DFBA9B}" type="slidenum">
              <a:rPr lang="fr-FR"/>
              <a:pPr>
                <a:defRPr/>
              </a:pPr>
              <a:t>‹N°›</a:t>
            </a:fld>
            <a:endParaRPr lang="fr-FR" dirty="0"/>
          </a:p>
        </p:txBody>
      </p:sp>
    </p:spTree>
    <p:extLst>
      <p:ext uri="{BB962C8B-B14F-4D97-AF65-F5344CB8AC3E}">
        <p14:creationId xmlns:p14="http://schemas.microsoft.com/office/powerpoint/2010/main" val="24517261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963084" y="4406901"/>
            <a:ext cx="10363200" cy="1362075"/>
          </a:xfrm>
        </p:spPr>
        <p:txBody>
          <a:bodyPr anchor="t"/>
          <a:lstStyle>
            <a:lvl1pPr algn="l">
              <a:defRPr sz="4000" b="1" cap="all"/>
            </a:lvl1pPr>
          </a:lstStyle>
          <a:p>
            <a:r>
              <a:rPr lang="fr-FR"/>
              <a:t>Modifiez le style du titre</a:t>
            </a:r>
          </a:p>
        </p:txBody>
      </p:sp>
      <p:sp>
        <p:nvSpPr>
          <p:cNvPr id="3" name="Espace réservé du texte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a:t>Modifiez les styles du texte du masque</a:t>
            </a:r>
          </a:p>
        </p:txBody>
      </p:sp>
      <p:sp>
        <p:nvSpPr>
          <p:cNvPr id="4" name="Espace réservé de la date 3"/>
          <p:cNvSpPr>
            <a:spLocks noGrp="1"/>
          </p:cNvSpPr>
          <p:nvPr>
            <p:ph type="dt" sz="half" idx="10"/>
          </p:nvPr>
        </p:nvSpPr>
        <p:spPr/>
        <p:txBody>
          <a:bodyPr/>
          <a:lstStyle>
            <a:lvl1pPr>
              <a:defRPr/>
            </a:lvl1pPr>
          </a:lstStyle>
          <a:p>
            <a:pPr>
              <a:defRPr/>
            </a:pPr>
            <a:fld id="{25447893-CFA0-47B5-8532-5AC8D55D703D}" type="datetimeFigureOut">
              <a:rPr lang="fr-FR"/>
              <a:pPr>
                <a:defRPr/>
              </a:pPr>
              <a:t>13/06/2023</a:t>
            </a:fld>
            <a:endParaRPr lang="fr-FR" dirty="0"/>
          </a:p>
        </p:txBody>
      </p:sp>
      <p:sp>
        <p:nvSpPr>
          <p:cNvPr id="5" name="Espace réservé du numéro de diapositive 5"/>
          <p:cNvSpPr>
            <a:spLocks noGrp="1"/>
          </p:cNvSpPr>
          <p:nvPr>
            <p:ph type="sldNum" sz="quarter" idx="11"/>
          </p:nvPr>
        </p:nvSpPr>
        <p:spPr/>
        <p:txBody>
          <a:bodyPr/>
          <a:lstStyle>
            <a:lvl1pPr>
              <a:defRPr/>
            </a:lvl1pPr>
          </a:lstStyle>
          <a:p>
            <a:pPr>
              <a:defRPr/>
            </a:pPr>
            <a:fld id="{696A3CD7-886E-4FA6-8FC2-850E2A966DF6}" type="slidenum">
              <a:rPr lang="fr-FR"/>
              <a:pPr>
                <a:defRPr/>
              </a:pPr>
              <a:t>‹N°›</a:t>
            </a:fld>
            <a:endParaRPr lang="fr-FR" dirty="0"/>
          </a:p>
        </p:txBody>
      </p:sp>
    </p:spTree>
    <p:extLst>
      <p:ext uri="{BB962C8B-B14F-4D97-AF65-F5344CB8AC3E}">
        <p14:creationId xmlns:p14="http://schemas.microsoft.com/office/powerpoint/2010/main" val="345379587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u contenu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e la date 3"/>
          <p:cNvSpPr>
            <a:spLocks noGrp="1"/>
          </p:cNvSpPr>
          <p:nvPr>
            <p:ph type="dt" sz="half" idx="10"/>
          </p:nvPr>
        </p:nvSpPr>
        <p:spPr/>
        <p:txBody>
          <a:bodyPr/>
          <a:lstStyle>
            <a:lvl1pPr>
              <a:defRPr/>
            </a:lvl1pPr>
          </a:lstStyle>
          <a:p>
            <a:pPr>
              <a:defRPr/>
            </a:pPr>
            <a:fld id="{DF97B55E-785F-44C8-BB6C-C6E69D88713E}" type="datetimeFigureOut">
              <a:rPr lang="fr-FR"/>
              <a:pPr>
                <a:defRPr/>
              </a:pPr>
              <a:t>13/06/2023</a:t>
            </a:fld>
            <a:endParaRPr lang="fr-FR" dirty="0"/>
          </a:p>
        </p:txBody>
      </p:sp>
      <p:sp>
        <p:nvSpPr>
          <p:cNvPr id="6" name="Espace réservé du pied de page 4"/>
          <p:cNvSpPr>
            <a:spLocks noGrp="1"/>
          </p:cNvSpPr>
          <p:nvPr>
            <p:ph type="ftr" sz="quarter" idx="11"/>
          </p:nvPr>
        </p:nvSpPr>
        <p:spPr/>
        <p:txBody>
          <a:bodyPr/>
          <a:lstStyle>
            <a:lvl1pPr>
              <a:defRPr/>
            </a:lvl1pPr>
          </a:lstStyle>
          <a:p>
            <a:pPr>
              <a:defRPr/>
            </a:pPr>
            <a:endParaRPr lang="fr-FR" dirty="0"/>
          </a:p>
        </p:txBody>
      </p:sp>
      <p:sp>
        <p:nvSpPr>
          <p:cNvPr id="7" name="Espace réservé du numéro de diapositive 5"/>
          <p:cNvSpPr>
            <a:spLocks noGrp="1"/>
          </p:cNvSpPr>
          <p:nvPr>
            <p:ph type="sldNum" sz="quarter" idx="12"/>
          </p:nvPr>
        </p:nvSpPr>
        <p:spPr/>
        <p:txBody>
          <a:bodyPr/>
          <a:lstStyle>
            <a:lvl1pPr>
              <a:defRPr/>
            </a:lvl1pPr>
          </a:lstStyle>
          <a:p>
            <a:pPr>
              <a:defRPr/>
            </a:pPr>
            <a:fld id="{878F067A-88E9-4871-A8D8-F8F644B46BCC}" type="slidenum">
              <a:rPr lang="fr-FR"/>
              <a:pPr>
                <a:defRPr/>
              </a:pPr>
              <a:t>‹N°›</a:t>
            </a:fld>
            <a:endParaRPr lang="fr-FR" dirty="0"/>
          </a:p>
        </p:txBody>
      </p:sp>
    </p:spTree>
    <p:extLst>
      <p:ext uri="{BB962C8B-B14F-4D97-AF65-F5344CB8AC3E}">
        <p14:creationId xmlns:p14="http://schemas.microsoft.com/office/powerpoint/2010/main" val="124203030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fr-FR"/>
              <a:t>Modifiez le style du titre</a:t>
            </a:r>
          </a:p>
        </p:txBody>
      </p:sp>
      <p:sp>
        <p:nvSpPr>
          <p:cNvPr id="3" name="Espace réservé du texte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Modifiez les styles du texte du masque</a:t>
            </a:r>
          </a:p>
        </p:txBody>
      </p:sp>
      <p:sp>
        <p:nvSpPr>
          <p:cNvPr id="4" name="Espace réservé du contenu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Modifiez les styles du texte du masque</a:t>
            </a:r>
          </a:p>
        </p:txBody>
      </p:sp>
      <p:sp>
        <p:nvSpPr>
          <p:cNvPr id="6" name="Espace réservé du contenu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3"/>
          <p:cNvSpPr>
            <a:spLocks noGrp="1"/>
          </p:cNvSpPr>
          <p:nvPr>
            <p:ph type="dt" sz="half" idx="10"/>
          </p:nvPr>
        </p:nvSpPr>
        <p:spPr/>
        <p:txBody>
          <a:bodyPr/>
          <a:lstStyle>
            <a:lvl1pPr>
              <a:defRPr/>
            </a:lvl1pPr>
          </a:lstStyle>
          <a:p>
            <a:pPr>
              <a:defRPr/>
            </a:pPr>
            <a:fld id="{128AC4C9-230F-4E77-B9E4-CC6A5F66A3E6}" type="datetimeFigureOut">
              <a:rPr lang="fr-FR"/>
              <a:pPr>
                <a:defRPr/>
              </a:pPr>
              <a:t>13/06/2023</a:t>
            </a:fld>
            <a:endParaRPr lang="fr-FR" dirty="0"/>
          </a:p>
        </p:txBody>
      </p:sp>
      <p:sp>
        <p:nvSpPr>
          <p:cNvPr id="8" name="Espace réservé du pied de page 4"/>
          <p:cNvSpPr>
            <a:spLocks noGrp="1"/>
          </p:cNvSpPr>
          <p:nvPr>
            <p:ph type="ftr" sz="quarter" idx="11"/>
          </p:nvPr>
        </p:nvSpPr>
        <p:spPr/>
        <p:txBody>
          <a:bodyPr/>
          <a:lstStyle>
            <a:lvl1pPr>
              <a:defRPr/>
            </a:lvl1pPr>
          </a:lstStyle>
          <a:p>
            <a:pPr>
              <a:defRPr/>
            </a:pPr>
            <a:endParaRPr lang="fr-FR" dirty="0"/>
          </a:p>
        </p:txBody>
      </p:sp>
      <p:sp>
        <p:nvSpPr>
          <p:cNvPr id="9" name="Espace réservé du numéro de diapositive 5"/>
          <p:cNvSpPr>
            <a:spLocks noGrp="1"/>
          </p:cNvSpPr>
          <p:nvPr>
            <p:ph type="sldNum" sz="quarter" idx="12"/>
          </p:nvPr>
        </p:nvSpPr>
        <p:spPr/>
        <p:txBody>
          <a:bodyPr/>
          <a:lstStyle>
            <a:lvl1pPr>
              <a:defRPr/>
            </a:lvl1pPr>
          </a:lstStyle>
          <a:p>
            <a:pPr>
              <a:defRPr/>
            </a:pPr>
            <a:fld id="{B0C8E127-EFF4-44C4-9723-71B84FB4F904}" type="slidenum">
              <a:rPr lang="fr-FR"/>
              <a:pPr>
                <a:defRPr/>
              </a:pPr>
              <a:t>‹N°›</a:t>
            </a:fld>
            <a:endParaRPr lang="fr-FR" dirty="0"/>
          </a:p>
        </p:txBody>
      </p:sp>
    </p:spTree>
    <p:extLst>
      <p:ext uri="{BB962C8B-B14F-4D97-AF65-F5344CB8AC3E}">
        <p14:creationId xmlns:p14="http://schemas.microsoft.com/office/powerpoint/2010/main" val="213096602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e la date 3"/>
          <p:cNvSpPr>
            <a:spLocks noGrp="1"/>
          </p:cNvSpPr>
          <p:nvPr>
            <p:ph type="dt" sz="half" idx="10"/>
          </p:nvPr>
        </p:nvSpPr>
        <p:spPr/>
        <p:txBody>
          <a:bodyPr/>
          <a:lstStyle>
            <a:lvl1pPr>
              <a:defRPr/>
            </a:lvl1pPr>
          </a:lstStyle>
          <a:p>
            <a:pPr>
              <a:defRPr/>
            </a:pPr>
            <a:fld id="{54F62022-F92A-46BE-B770-175C3A106A10}" type="datetimeFigureOut">
              <a:rPr lang="fr-FR"/>
              <a:pPr>
                <a:defRPr/>
              </a:pPr>
              <a:t>13/06/2023</a:t>
            </a:fld>
            <a:endParaRPr lang="fr-FR" dirty="0"/>
          </a:p>
        </p:txBody>
      </p:sp>
      <p:sp>
        <p:nvSpPr>
          <p:cNvPr id="4" name="Espace réservé du pied de page 4"/>
          <p:cNvSpPr>
            <a:spLocks noGrp="1"/>
          </p:cNvSpPr>
          <p:nvPr>
            <p:ph type="ftr" sz="quarter" idx="11"/>
          </p:nvPr>
        </p:nvSpPr>
        <p:spPr/>
        <p:txBody>
          <a:bodyPr/>
          <a:lstStyle>
            <a:lvl1pPr>
              <a:defRPr/>
            </a:lvl1pPr>
          </a:lstStyle>
          <a:p>
            <a:pPr>
              <a:defRPr/>
            </a:pPr>
            <a:endParaRPr lang="fr-FR" dirty="0"/>
          </a:p>
        </p:txBody>
      </p:sp>
      <p:sp>
        <p:nvSpPr>
          <p:cNvPr id="5" name="Espace réservé du numéro de diapositive 5"/>
          <p:cNvSpPr>
            <a:spLocks noGrp="1"/>
          </p:cNvSpPr>
          <p:nvPr>
            <p:ph type="sldNum" sz="quarter" idx="12"/>
          </p:nvPr>
        </p:nvSpPr>
        <p:spPr/>
        <p:txBody>
          <a:bodyPr/>
          <a:lstStyle>
            <a:lvl1pPr>
              <a:defRPr/>
            </a:lvl1pPr>
          </a:lstStyle>
          <a:p>
            <a:pPr>
              <a:defRPr/>
            </a:pPr>
            <a:fld id="{D0CD3046-38EA-470F-8399-34B1DDA66838}" type="slidenum">
              <a:rPr lang="fr-FR"/>
              <a:pPr>
                <a:defRPr/>
              </a:pPr>
              <a:t>‹N°›</a:t>
            </a:fld>
            <a:endParaRPr lang="fr-FR" dirty="0"/>
          </a:p>
        </p:txBody>
      </p:sp>
    </p:spTree>
    <p:extLst>
      <p:ext uri="{BB962C8B-B14F-4D97-AF65-F5344CB8AC3E}">
        <p14:creationId xmlns:p14="http://schemas.microsoft.com/office/powerpoint/2010/main" val="29474602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3"/>
          <p:cNvSpPr>
            <a:spLocks noGrp="1"/>
          </p:cNvSpPr>
          <p:nvPr>
            <p:ph type="dt" sz="half" idx="10"/>
          </p:nvPr>
        </p:nvSpPr>
        <p:spPr/>
        <p:txBody>
          <a:bodyPr/>
          <a:lstStyle>
            <a:lvl1pPr>
              <a:defRPr/>
            </a:lvl1pPr>
          </a:lstStyle>
          <a:p>
            <a:pPr>
              <a:defRPr/>
            </a:pPr>
            <a:fld id="{272A1B42-FE22-4FCF-9A57-A534C68A0BD0}" type="datetimeFigureOut">
              <a:rPr lang="fr-FR"/>
              <a:pPr>
                <a:defRPr/>
              </a:pPr>
              <a:t>13/06/2023</a:t>
            </a:fld>
            <a:endParaRPr lang="fr-FR" dirty="0"/>
          </a:p>
        </p:txBody>
      </p:sp>
      <p:sp>
        <p:nvSpPr>
          <p:cNvPr id="3" name="Espace réservé du pied de page 4"/>
          <p:cNvSpPr>
            <a:spLocks noGrp="1"/>
          </p:cNvSpPr>
          <p:nvPr>
            <p:ph type="ftr" sz="quarter" idx="11"/>
          </p:nvPr>
        </p:nvSpPr>
        <p:spPr/>
        <p:txBody>
          <a:bodyPr/>
          <a:lstStyle>
            <a:lvl1pPr>
              <a:defRPr/>
            </a:lvl1pPr>
          </a:lstStyle>
          <a:p>
            <a:pPr>
              <a:defRPr/>
            </a:pPr>
            <a:endParaRPr lang="fr-FR" dirty="0"/>
          </a:p>
        </p:txBody>
      </p:sp>
      <p:sp>
        <p:nvSpPr>
          <p:cNvPr id="4" name="Espace réservé du numéro de diapositive 5"/>
          <p:cNvSpPr>
            <a:spLocks noGrp="1"/>
          </p:cNvSpPr>
          <p:nvPr>
            <p:ph type="sldNum" sz="quarter" idx="12"/>
          </p:nvPr>
        </p:nvSpPr>
        <p:spPr/>
        <p:txBody>
          <a:bodyPr/>
          <a:lstStyle>
            <a:lvl1pPr>
              <a:defRPr/>
            </a:lvl1pPr>
          </a:lstStyle>
          <a:p>
            <a:pPr>
              <a:defRPr/>
            </a:pPr>
            <a:fld id="{C6AC8A65-8773-4D04-9978-5C5E9D8C1317}" type="slidenum">
              <a:rPr lang="fr-FR"/>
              <a:pPr>
                <a:defRPr/>
              </a:pPr>
              <a:t>‹N°›</a:t>
            </a:fld>
            <a:endParaRPr lang="fr-FR" dirty="0"/>
          </a:p>
        </p:txBody>
      </p:sp>
    </p:spTree>
    <p:extLst>
      <p:ext uri="{BB962C8B-B14F-4D97-AF65-F5344CB8AC3E}">
        <p14:creationId xmlns:p14="http://schemas.microsoft.com/office/powerpoint/2010/main" val="319489677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609601" y="273050"/>
            <a:ext cx="4011084" cy="1162050"/>
          </a:xfrm>
        </p:spPr>
        <p:txBody>
          <a:bodyPr anchor="b"/>
          <a:lstStyle>
            <a:lvl1pPr algn="l">
              <a:defRPr sz="2000" b="1"/>
            </a:lvl1pPr>
          </a:lstStyle>
          <a:p>
            <a:r>
              <a:rPr lang="fr-FR"/>
              <a:t>Modifiez le style du titre</a:t>
            </a:r>
          </a:p>
        </p:txBody>
      </p:sp>
      <p:sp>
        <p:nvSpPr>
          <p:cNvPr id="3" name="Espace réservé du contenu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Modifiez les styles du texte du masque</a:t>
            </a:r>
          </a:p>
        </p:txBody>
      </p:sp>
      <p:sp>
        <p:nvSpPr>
          <p:cNvPr id="5" name="Espace réservé de la date 3"/>
          <p:cNvSpPr>
            <a:spLocks noGrp="1"/>
          </p:cNvSpPr>
          <p:nvPr>
            <p:ph type="dt" sz="half" idx="10"/>
          </p:nvPr>
        </p:nvSpPr>
        <p:spPr/>
        <p:txBody>
          <a:bodyPr/>
          <a:lstStyle>
            <a:lvl1pPr>
              <a:defRPr/>
            </a:lvl1pPr>
          </a:lstStyle>
          <a:p>
            <a:pPr>
              <a:defRPr/>
            </a:pPr>
            <a:fld id="{41B73614-1878-4BDB-BE85-F2254E523EE0}" type="datetimeFigureOut">
              <a:rPr lang="fr-FR"/>
              <a:pPr>
                <a:defRPr/>
              </a:pPr>
              <a:t>13/06/2023</a:t>
            </a:fld>
            <a:endParaRPr lang="fr-FR" dirty="0"/>
          </a:p>
        </p:txBody>
      </p:sp>
      <p:sp>
        <p:nvSpPr>
          <p:cNvPr id="6" name="Espace réservé du pied de page 4"/>
          <p:cNvSpPr>
            <a:spLocks noGrp="1"/>
          </p:cNvSpPr>
          <p:nvPr>
            <p:ph type="ftr" sz="quarter" idx="11"/>
          </p:nvPr>
        </p:nvSpPr>
        <p:spPr/>
        <p:txBody>
          <a:bodyPr/>
          <a:lstStyle>
            <a:lvl1pPr>
              <a:defRPr/>
            </a:lvl1pPr>
          </a:lstStyle>
          <a:p>
            <a:pPr>
              <a:defRPr/>
            </a:pPr>
            <a:endParaRPr lang="fr-FR" dirty="0"/>
          </a:p>
        </p:txBody>
      </p:sp>
      <p:sp>
        <p:nvSpPr>
          <p:cNvPr id="7" name="Espace réservé du numéro de diapositive 5"/>
          <p:cNvSpPr>
            <a:spLocks noGrp="1"/>
          </p:cNvSpPr>
          <p:nvPr>
            <p:ph type="sldNum" sz="quarter" idx="12"/>
          </p:nvPr>
        </p:nvSpPr>
        <p:spPr/>
        <p:txBody>
          <a:bodyPr/>
          <a:lstStyle>
            <a:lvl1pPr>
              <a:defRPr/>
            </a:lvl1pPr>
          </a:lstStyle>
          <a:p>
            <a:pPr>
              <a:defRPr/>
            </a:pPr>
            <a:fld id="{76ADA322-1BC4-4F54-AEA2-D6A678520609}" type="slidenum">
              <a:rPr lang="fr-FR"/>
              <a:pPr>
                <a:defRPr/>
              </a:pPr>
              <a:t>‹N°›</a:t>
            </a:fld>
            <a:endParaRPr lang="fr-FR" dirty="0"/>
          </a:p>
        </p:txBody>
      </p:sp>
    </p:spTree>
    <p:extLst>
      <p:ext uri="{BB962C8B-B14F-4D97-AF65-F5344CB8AC3E}">
        <p14:creationId xmlns:p14="http://schemas.microsoft.com/office/powerpoint/2010/main" val="248829020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2389717" y="4800600"/>
            <a:ext cx="7315200" cy="566738"/>
          </a:xfrm>
        </p:spPr>
        <p:txBody>
          <a:bodyPr anchor="b"/>
          <a:lstStyle>
            <a:lvl1pPr algn="l">
              <a:defRPr sz="2000" b="1"/>
            </a:lvl1pPr>
          </a:lstStyle>
          <a:p>
            <a:r>
              <a:rPr lang="fr-FR"/>
              <a:t>Modifiez le style du titre</a:t>
            </a:r>
          </a:p>
        </p:txBody>
      </p:sp>
      <p:sp>
        <p:nvSpPr>
          <p:cNvPr id="3" name="Espace réservé pour une image  2"/>
          <p:cNvSpPr>
            <a:spLocks noGrp="1"/>
          </p:cNvSpPr>
          <p:nvPr>
            <p:ph type="pic" idx="1"/>
          </p:nvPr>
        </p:nvSpPr>
        <p:spPr>
          <a:xfrm>
            <a:off x="2389717" y="612775"/>
            <a:ext cx="73152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fr-FR" noProof="0" dirty="0"/>
          </a:p>
        </p:txBody>
      </p:sp>
      <p:sp>
        <p:nvSpPr>
          <p:cNvPr id="4" name="Espace réservé du texte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Modifiez les styles du texte du masque</a:t>
            </a:r>
          </a:p>
        </p:txBody>
      </p:sp>
      <p:sp>
        <p:nvSpPr>
          <p:cNvPr id="5" name="Espace réservé de la date 3"/>
          <p:cNvSpPr>
            <a:spLocks noGrp="1"/>
          </p:cNvSpPr>
          <p:nvPr>
            <p:ph type="dt" sz="half" idx="10"/>
          </p:nvPr>
        </p:nvSpPr>
        <p:spPr/>
        <p:txBody>
          <a:bodyPr/>
          <a:lstStyle>
            <a:lvl1pPr>
              <a:defRPr/>
            </a:lvl1pPr>
          </a:lstStyle>
          <a:p>
            <a:pPr>
              <a:defRPr/>
            </a:pPr>
            <a:fld id="{C1D759B6-5D9F-4441-A6EC-DCA1870C72AD}" type="datetimeFigureOut">
              <a:rPr lang="fr-FR"/>
              <a:pPr>
                <a:defRPr/>
              </a:pPr>
              <a:t>13/06/2023</a:t>
            </a:fld>
            <a:endParaRPr lang="fr-FR" dirty="0"/>
          </a:p>
        </p:txBody>
      </p:sp>
      <p:sp>
        <p:nvSpPr>
          <p:cNvPr id="6" name="Espace réservé du pied de page 4"/>
          <p:cNvSpPr>
            <a:spLocks noGrp="1"/>
          </p:cNvSpPr>
          <p:nvPr>
            <p:ph type="ftr" sz="quarter" idx="11"/>
          </p:nvPr>
        </p:nvSpPr>
        <p:spPr/>
        <p:txBody>
          <a:bodyPr/>
          <a:lstStyle>
            <a:lvl1pPr>
              <a:defRPr/>
            </a:lvl1pPr>
          </a:lstStyle>
          <a:p>
            <a:pPr>
              <a:defRPr/>
            </a:pPr>
            <a:endParaRPr lang="fr-FR" dirty="0"/>
          </a:p>
        </p:txBody>
      </p:sp>
      <p:sp>
        <p:nvSpPr>
          <p:cNvPr id="7" name="Espace réservé du numéro de diapositive 5"/>
          <p:cNvSpPr>
            <a:spLocks noGrp="1"/>
          </p:cNvSpPr>
          <p:nvPr>
            <p:ph type="sldNum" sz="quarter" idx="12"/>
          </p:nvPr>
        </p:nvSpPr>
        <p:spPr/>
        <p:txBody>
          <a:bodyPr/>
          <a:lstStyle>
            <a:lvl1pPr>
              <a:defRPr/>
            </a:lvl1pPr>
          </a:lstStyle>
          <a:p>
            <a:pPr>
              <a:defRPr/>
            </a:pPr>
            <a:fld id="{8734FEC9-1185-4B47-830D-70CE4CC8A0A1}" type="slidenum">
              <a:rPr lang="fr-FR"/>
              <a:pPr>
                <a:defRPr/>
              </a:pPr>
              <a:t>‹N°›</a:t>
            </a:fld>
            <a:endParaRPr lang="fr-FR" dirty="0"/>
          </a:p>
        </p:txBody>
      </p:sp>
    </p:spTree>
    <p:extLst>
      <p:ext uri="{BB962C8B-B14F-4D97-AF65-F5344CB8AC3E}">
        <p14:creationId xmlns:p14="http://schemas.microsoft.com/office/powerpoint/2010/main" val="380285318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Espace réservé du titre 1"/>
          <p:cNvSpPr>
            <a:spLocks noGrp="1"/>
          </p:cNvSpPr>
          <p:nvPr>
            <p:ph type="title"/>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fr-FR" altLang="fr-FR"/>
              <a:t>Modifiez le style du titre</a:t>
            </a:r>
          </a:p>
        </p:txBody>
      </p:sp>
      <p:sp>
        <p:nvSpPr>
          <p:cNvPr id="1027" name="Espace réservé du texte 2"/>
          <p:cNvSpPr>
            <a:spLocks noGrp="1"/>
          </p:cNvSpPr>
          <p:nvPr>
            <p:ph type="body" idx="1"/>
          </p:nvPr>
        </p:nvSpPr>
        <p:spPr bwMode="auto">
          <a:xfrm>
            <a:off x="609600" y="1600200"/>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fr-FR" altLang="fr-FR"/>
              <a:t>Modifiez les styles du texte du masque</a:t>
            </a:r>
          </a:p>
          <a:p>
            <a:pPr lvl="1"/>
            <a:r>
              <a:rPr lang="fr-FR" altLang="fr-FR"/>
              <a:t>Deuxième niveau</a:t>
            </a:r>
          </a:p>
          <a:p>
            <a:pPr lvl="2"/>
            <a:r>
              <a:rPr lang="fr-FR" altLang="fr-FR"/>
              <a:t>Troisième niveau</a:t>
            </a:r>
          </a:p>
          <a:p>
            <a:pPr lvl="3"/>
            <a:r>
              <a:rPr lang="fr-FR" altLang="fr-FR"/>
              <a:t>Quatrième niveau</a:t>
            </a:r>
          </a:p>
          <a:p>
            <a:pPr lvl="4"/>
            <a:r>
              <a:rPr lang="fr-FR" altLang="fr-FR"/>
              <a:t>Cinquième niveau</a:t>
            </a:r>
          </a:p>
        </p:txBody>
      </p:sp>
      <p:sp>
        <p:nvSpPr>
          <p:cNvPr id="4" name="Espace réservé de la date 3"/>
          <p:cNvSpPr>
            <a:spLocks noGrp="1"/>
          </p:cNvSpPr>
          <p:nvPr>
            <p:ph type="dt" sz="half" idx="2"/>
          </p:nvPr>
        </p:nvSpPr>
        <p:spPr>
          <a:xfrm>
            <a:off x="609600" y="6356350"/>
            <a:ext cx="28448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tx1">
                    <a:tint val="75000"/>
                  </a:schemeClr>
                </a:solidFill>
                <a:latin typeface="+mn-lt"/>
                <a:cs typeface="+mn-cs"/>
              </a:defRPr>
            </a:lvl1pPr>
          </a:lstStyle>
          <a:p>
            <a:pPr>
              <a:defRPr/>
            </a:pPr>
            <a:fld id="{DC5AE0BE-CB12-4338-A305-765E453D820A}" type="datetimeFigureOut">
              <a:rPr lang="fr-FR"/>
              <a:pPr>
                <a:defRPr/>
              </a:pPr>
              <a:t>13/06/2023</a:t>
            </a:fld>
            <a:endParaRPr lang="fr-FR" dirty="0"/>
          </a:p>
        </p:txBody>
      </p:sp>
      <p:sp>
        <p:nvSpPr>
          <p:cNvPr id="5" name="Espace réservé du pied de page 4"/>
          <p:cNvSpPr>
            <a:spLocks noGrp="1"/>
          </p:cNvSpPr>
          <p:nvPr>
            <p:ph type="ftr" sz="quarter" idx="3"/>
          </p:nvPr>
        </p:nvSpPr>
        <p:spPr>
          <a:xfrm>
            <a:off x="4165600" y="6356350"/>
            <a:ext cx="38608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cs typeface="+mn-cs"/>
              </a:defRPr>
            </a:lvl1pPr>
          </a:lstStyle>
          <a:p>
            <a:pPr>
              <a:defRPr/>
            </a:pPr>
            <a:endParaRPr lang="fr-FR" dirty="0"/>
          </a:p>
        </p:txBody>
      </p:sp>
      <p:sp>
        <p:nvSpPr>
          <p:cNvPr id="6" name="Espace réservé du numéro de diapositive 5"/>
          <p:cNvSpPr>
            <a:spLocks noGrp="1"/>
          </p:cNvSpPr>
          <p:nvPr>
            <p:ph type="sldNum" sz="quarter" idx="4"/>
          </p:nvPr>
        </p:nvSpPr>
        <p:spPr>
          <a:xfrm>
            <a:off x="8737600" y="6356350"/>
            <a:ext cx="28448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pPr>
              <a:defRPr/>
            </a:pPr>
            <a:fld id="{0203C662-D2CD-4A1D-810A-6E65E0B7FD61}" type="slidenum">
              <a:rPr lang="fr-FR"/>
              <a:pPr>
                <a:defRPr/>
              </a:pPr>
              <a:t>‹N°›</a:t>
            </a:fld>
            <a:endParaRPr lang="fr-FR" dirty="0"/>
          </a:p>
        </p:txBody>
      </p:sp>
      <p:pic>
        <p:nvPicPr>
          <p:cNvPr id="1031" name="Picture 8" descr="fond.jpg"/>
          <p:cNvPicPr>
            <a:picLocks noChangeAspect="1"/>
          </p:cNvPicPr>
          <p:nvPr/>
        </p:nvPicPr>
        <p:blipFill>
          <a:blip r:embed="rId14">
            <a:extLst>
              <a:ext uri="{28A0092B-C50C-407E-A947-70E740481C1C}">
                <a14:useLocalDpi xmlns:a14="http://schemas.microsoft.com/office/drawing/2010/main" val="0"/>
              </a:ext>
            </a:extLst>
          </a:blip>
          <a:srcRect b="6944"/>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4" name="Connecteur droit 13"/>
          <p:cNvCxnSpPr/>
          <p:nvPr userDrawn="1"/>
        </p:nvCxnSpPr>
        <p:spPr>
          <a:xfrm>
            <a:off x="152400" y="6308725"/>
            <a:ext cx="11895138" cy="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pic>
        <p:nvPicPr>
          <p:cNvPr id="1033" name="Picture 4" descr="C:\Users\Antoine Jubert\Documents\PRES LNB\logo LNB.jpg"/>
          <p:cNvPicPr>
            <a:picLocks noChangeAspect="1" noChangeArrowheads="1"/>
          </p:cNvPicPr>
          <p:nvPr userDrawn="1"/>
        </p:nvPicPr>
        <p:blipFill>
          <a:blip r:embed="rId15" cstate="print">
            <a:extLst>
              <a:ext uri="{28A0092B-C50C-407E-A947-70E740481C1C}">
                <a14:useLocalDpi xmlns:a14="http://schemas.microsoft.com/office/drawing/2010/main" val="0"/>
              </a:ext>
            </a:extLst>
          </a:blip>
          <a:srcRect r="55919" b="21262"/>
          <a:stretch>
            <a:fillRect/>
          </a:stretch>
        </p:blipFill>
        <p:spPr bwMode="auto">
          <a:xfrm>
            <a:off x="152400" y="6296025"/>
            <a:ext cx="658813" cy="485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Image 11">
            <a:extLst>
              <a:ext uri="{FF2B5EF4-FFF2-40B4-BE49-F238E27FC236}">
                <a16:creationId xmlns:a16="http://schemas.microsoft.com/office/drawing/2014/main" id="{9C982DA1-B264-45B9-9BEF-5E19E7439859}"/>
              </a:ext>
            </a:extLst>
          </p:cNvPr>
          <p:cNvPicPr>
            <a:picLocks noChangeAspect="1"/>
          </p:cNvPicPr>
          <p:nvPr userDrawn="1"/>
        </p:nvPicPr>
        <p:blipFill rotWithShape="1">
          <a:blip r:embed="rId16" cstate="print">
            <a:extLst>
              <a:ext uri="{28A0092B-C50C-407E-A947-70E740481C1C}">
                <a14:useLocalDpi xmlns:a14="http://schemas.microsoft.com/office/drawing/2010/main" val="0"/>
              </a:ext>
            </a:extLst>
          </a:blip>
          <a:srcRect b="20892"/>
          <a:stretch/>
        </p:blipFill>
        <p:spPr>
          <a:xfrm>
            <a:off x="10689820" y="6396108"/>
            <a:ext cx="1278541" cy="365124"/>
          </a:xfrm>
          <a:prstGeom prst="rect">
            <a:avLst/>
          </a:prstGeom>
        </p:spPr>
      </p:pic>
    </p:spTree>
    <p:extLst>
      <p:ext uri="{BB962C8B-B14F-4D97-AF65-F5344CB8AC3E}">
        <p14:creationId xmlns:p14="http://schemas.microsoft.com/office/powerpoint/2010/main" val="83279400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8" Type="http://schemas.openxmlformats.org/officeDocument/2006/relationships/image" Target="../media/image8.jpeg"/><Relationship Id="rId3" Type="http://schemas.openxmlformats.org/officeDocument/2006/relationships/image" Target="../media/image18.jpg"/><Relationship Id="rId7" Type="http://schemas.openxmlformats.org/officeDocument/2006/relationships/image" Target="../media/image10.jp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12.jpg"/><Relationship Id="rId5" Type="http://schemas.openxmlformats.org/officeDocument/2006/relationships/image" Target="../media/image14.jpg"/><Relationship Id="rId10" Type="http://schemas.openxmlformats.org/officeDocument/2006/relationships/image" Target="../media/image4.jpg"/><Relationship Id="rId4" Type="http://schemas.openxmlformats.org/officeDocument/2006/relationships/image" Target="../media/image16.jpg"/><Relationship Id="rId9" Type="http://schemas.openxmlformats.org/officeDocument/2006/relationships/image" Target="../media/image6.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3C825AB2-F026-4BEC-A97B-5ECF59442FCD}"/>
              </a:ext>
            </a:extLst>
          </p:cNvPr>
          <p:cNvSpPr>
            <a:spLocks noGrp="1"/>
          </p:cNvSpPr>
          <p:nvPr>
            <p:ph type="ctrTitle"/>
          </p:nvPr>
        </p:nvSpPr>
        <p:spPr>
          <a:xfrm>
            <a:off x="726832" y="2693987"/>
            <a:ext cx="10930596" cy="1470025"/>
          </a:xfrm>
        </p:spPr>
        <p:txBody>
          <a:bodyPr/>
          <a:lstStyle/>
          <a:p>
            <a:r>
              <a:rPr lang="fr-FR" dirty="0">
                <a:latin typeface="Avenir" panose="020B0503020203020204" pitchFamily="34" charset="0"/>
                <a:cs typeface="Calibri Light" panose="020F0302020204030204" pitchFamily="34" charset="0"/>
              </a:rPr>
              <a:t>FESTIVE 2023</a:t>
            </a:r>
          </a:p>
        </p:txBody>
      </p:sp>
    </p:spTree>
    <p:extLst>
      <p:ext uri="{BB962C8B-B14F-4D97-AF65-F5344CB8AC3E}">
        <p14:creationId xmlns:p14="http://schemas.microsoft.com/office/powerpoint/2010/main" val="288124658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FD4464B0-8BA8-4C3E-94FF-6EFC35F2AB9C}"/>
              </a:ext>
            </a:extLst>
          </p:cNvPr>
          <p:cNvSpPr/>
          <p:nvPr/>
        </p:nvSpPr>
        <p:spPr>
          <a:xfrm>
            <a:off x="0" y="0"/>
            <a:ext cx="12192000" cy="685800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pic>
        <p:nvPicPr>
          <p:cNvPr id="3" name="Image 2" descr="Une image contenant texte, dessert, produits de boulangerie, Snack&#10;&#10;Description générée automatiquement">
            <a:extLst>
              <a:ext uri="{FF2B5EF4-FFF2-40B4-BE49-F238E27FC236}">
                <a16:creationId xmlns:a16="http://schemas.microsoft.com/office/drawing/2014/main" id="{259497EA-1E9E-9792-5A0B-CCD76CD27B6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46862" y="0"/>
            <a:ext cx="4898275" cy="6858000"/>
          </a:xfrm>
          <a:prstGeom prst="rect">
            <a:avLst/>
          </a:prstGeom>
        </p:spPr>
      </p:pic>
    </p:spTree>
    <p:extLst>
      <p:ext uri="{BB962C8B-B14F-4D97-AF65-F5344CB8AC3E}">
        <p14:creationId xmlns:p14="http://schemas.microsoft.com/office/powerpoint/2010/main" val="334933722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FD4464B0-8BA8-4C3E-94FF-6EFC35F2AB9C}"/>
              </a:ext>
            </a:extLst>
          </p:cNvPr>
          <p:cNvSpPr/>
          <p:nvPr/>
        </p:nvSpPr>
        <p:spPr>
          <a:xfrm>
            <a:off x="0" y="0"/>
            <a:ext cx="12192000" cy="685800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pic>
        <p:nvPicPr>
          <p:cNvPr id="2" name="Image 1" descr="Une image contenant texte, menu, Cuisine, nourriture&#10;&#10;Description générée automatiquement">
            <a:extLst>
              <a:ext uri="{FF2B5EF4-FFF2-40B4-BE49-F238E27FC236}">
                <a16:creationId xmlns:a16="http://schemas.microsoft.com/office/drawing/2014/main" id="{56460B39-6B14-5A12-856D-22D24B8C32A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97725" y="0"/>
            <a:ext cx="9796550" cy="6858000"/>
          </a:xfrm>
          <a:prstGeom prst="rect">
            <a:avLst/>
          </a:prstGeom>
        </p:spPr>
      </p:pic>
    </p:spTree>
    <p:extLst>
      <p:ext uri="{BB962C8B-B14F-4D97-AF65-F5344CB8AC3E}">
        <p14:creationId xmlns:p14="http://schemas.microsoft.com/office/powerpoint/2010/main" val="2015439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4FAD6B2-3F05-5D18-35A7-FC7747FADF3E}"/>
              </a:ext>
            </a:extLst>
          </p:cNvPr>
          <p:cNvSpPr>
            <a:spLocks noGrp="1"/>
          </p:cNvSpPr>
          <p:nvPr>
            <p:ph type="title"/>
          </p:nvPr>
        </p:nvSpPr>
        <p:spPr/>
        <p:txBody>
          <a:bodyPr/>
          <a:lstStyle/>
          <a:p>
            <a:r>
              <a:rPr lang="fr-FR" dirty="0"/>
              <a:t>Axe 3 – </a:t>
            </a:r>
            <a:r>
              <a:rPr lang="fr-FR" dirty="0" err="1"/>
              <a:t>Festiv’halles</a:t>
            </a:r>
            <a:endParaRPr lang="fr-FR" dirty="0"/>
          </a:p>
        </p:txBody>
      </p:sp>
      <p:sp>
        <p:nvSpPr>
          <p:cNvPr id="3" name="Espace réservé du texte 2">
            <a:extLst>
              <a:ext uri="{FF2B5EF4-FFF2-40B4-BE49-F238E27FC236}">
                <a16:creationId xmlns:a16="http://schemas.microsoft.com/office/drawing/2014/main" id="{DE37DDFB-34CA-FD0D-BAB1-EF229E9F8D4F}"/>
              </a:ext>
            </a:extLst>
          </p:cNvPr>
          <p:cNvSpPr>
            <a:spLocks noGrp="1"/>
          </p:cNvSpPr>
          <p:nvPr>
            <p:ph type="body" idx="1"/>
          </p:nvPr>
        </p:nvSpPr>
        <p:spPr/>
        <p:txBody>
          <a:bodyPr/>
          <a:lstStyle/>
          <a:p>
            <a:endParaRPr lang="fr-FR" dirty="0"/>
          </a:p>
        </p:txBody>
      </p:sp>
    </p:spTree>
    <p:extLst>
      <p:ext uri="{BB962C8B-B14F-4D97-AF65-F5344CB8AC3E}">
        <p14:creationId xmlns:p14="http://schemas.microsoft.com/office/powerpoint/2010/main" val="57641879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04D1C24-2A9E-09D7-952E-B59064C00170}"/>
              </a:ext>
            </a:extLst>
          </p:cNvPr>
          <p:cNvSpPr>
            <a:spLocks noGrp="1"/>
          </p:cNvSpPr>
          <p:nvPr>
            <p:ph type="title"/>
          </p:nvPr>
        </p:nvSpPr>
        <p:spPr/>
        <p:txBody>
          <a:bodyPr/>
          <a:lstStyle/>
          <a:p>
            <a:r>
              <a:rPr lang="fr-FR" dirty="0"/>
              <a:t>Axe 3 – FESTIV’HALLES</a:t>
            </a:r>
          </a:p>
        </p:txBody>
      </p:sp>
      <p:sp>
        <p:nvSpPr>
          <p:cNvPr id="3" name="Espace réservé du contenu 2">
            <a:extLst>
              <a:ext uri="{FF2B5EF4-FFF2-40B4-BE49-F238E27FC236}">
                <a16:creationId xmlns:a16="http://schemas.microsoft.com/office/drawing/2014/main" id="{E83543D7-C17D-A9A7-1FF1-8DC12F936503}"/>
              </a:ext>
            </a:extLst>
          </p:cNvPr>
          <p:cNvSpPr>
            <a:spLocks noGrp="1"/>
          </p:cNvSpPr>
          <p:nvPr>
            <p:ph idx="1"/>
          </p:nvPr>
        </p:nvSpPr>
        <p:spPr/>
        <p:txBody>
          <a:bodyPr/>
          <a:lstStyle/>
          <a:p>
            <a:pPr marL="0" indent="0">
              <a:buNone/>
            </a:pPr>
            <a:endParaRPr lang="fr-FR" sz="1800" kern="100" dirty="0">
              <a:solidFill>
                <a:srgbClr val="000000"/>
              </a:solidFill>
              <a:effectLst/>
              <a:latin typeface="Cambria" panose="02040503050406030204" pitchFamily="18" charset="0"/>
              <a:ea typeface="Calibri" panose="020F0502020204030204" pitchFamily="34" charset="0"/>
              <a:cs typeface="Times New Roman (Corps CS)"/>
            </a:endParaRPr>
          </a:p>
          <a:p>
            <a:pPr marL="0" indent="0">
              <a:buNone/>
            </a:pPr>
            <a:endParaRPr lang="fr-FR" sz="1800" kern="100" dirty="0">
              <a:solidFill>
                <a:srgbClr val="000000"/>
              </a:solidFill>
              <a:latin typeface="Cambria" panose="02040503050406030204" pitchFamily="18" charset="0"/>
              <a:ea typeface="Calibri" panose="020F0502020204030204" pitchFamily="34" charset="0"/>
              <a:cs typeface="Times New Roman (Corps CS)"/>
            </a:endParaRPr>
          </a:p>
          <a:p>
            <a:pPr marL="0" indent="0">
              <a:buNone/>
            </a:pPr>
            <a:endParaRPr lang="fr-FR" sz="1800" kern="100" dirty="0">
              <a:solidFill>
                <a:srgbClr val="000000"/>
              </a:solidFill>
              <a:effectLst/>
              <a:latin typeface="Cambria" panose="02040503050406030204" pitchFamily="18" charset="0"/>
              <a:ea typeface="Calibri" panose="020F0502020204030204" pitchFamily="34" charset="0"/>
              <a:cs typeface="Times New Roman (Corps CS)"/>
            </a:endParaRPr>
          </a:p>
          <a:p>
            <a:pPr marL="0" indent="0" algn="just">
              <a:buNone/>
            </a:pPr>
            <a:r>
              <a:rPr lang="fr-FR" sz="1800" dirty="0">
                <a:solidFill>
                  <a:srgbClr val="000000"/>
                </a:solidFill>
                <a:effectLst/>
                <a:latin typeface="Cambria" panose="02040503050406030204" pitchFamily="18" charset="0"/>
                <a:ea typeface="Calibri" panose="020F0502020204030204" pitchFamily="34" charset="0"/>
                <a:cs typeface="Times New Roman (Corps CS)"/>
              </a:rPr>
              <a:t>Cette fin d’année sera plus que jamais festive dans les Halles METRO ! Toutes les équipes se sont mobilisées pour dénicher les meilleurs produits et accompagner les restaurateurs dans la préparation de ce moment unique. C’est un véritable </a:t>
            </a:r>
            <a:r>
              <a:rPr lang="fr-FR" sz="1800" dirty="0" err="1">
                <a:solidFill>
                  <a:srgbClr val="000000"/>
                </a:solidFill>
                <a:effectLst/>
                <a:latin typeface="Cambria" panose="02040503050406030204" pitchFamily="18" charset="0"/>
                <a:ea typeface="Calibri" panose="020F0502020204030204" pitchFamily="34" charset="0"/>
                <a:cs typeface="Times New Roman (Corps CS)"/>
              </a:rPr>
              <a:t>Festiv’Halles</a:t>
            </a:r>
            <a:r>
              <a:rPr lang="fr-FR" sz="1800" dirty="0">
                <a:solidFill>
                  <a:srgbClr val="000000"/>
                </a:solidFill>
                <a:effectLst/>
                <a:latin typeface="Cambria" panose="02040503050406030204" pitchFamily="18" charset="0"/>
                <a:ea typeface="Calibri" panose="020F0502020204030204" pitchFamily="34" charset="0"/>
                <a:cs typeface="Times New Roman (Corps CS)"/>
              </a:rPr>
              <a:t> de saveurs que vous vous apprêtez à vivre chez METRO !</a:t>
            </a:r>
            <a:endParaRPr lang="fr-FR" dirty="0"/>
          </a:p>
        </p:txBody>
      </p:sp>
    </p:spTree>
    <p:extLst>
      <p:ext uri="{BB962C8B-B14F-4D97-AF65-F5344CB8AC3E}">
        <p14:creationId xmlns:p14="http://schemas.microsoft.com/office/powerpoint/2010/main" val="415414916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FD4464B0-8BA8-4C3E-94FF-6EFC35F2AB9C}"/>
              </a:ext>
            </a:extLst>
          </p:cNvPr>
          <p:cNvSpPr/>
          <p:nvPr/>
        </p:nvSpPr>
        <p:spPr>
          <a:xfrm>
            <a:off x="0" y="0"/>
            <a:ext cx="12192000" cy="685800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pic>
        <p:nvPicPr>
          <p:cNvPr id="3" name="Image 2" descr="Une image contenant texte, Snack, nourriture, produits de boulangerie&#10;&#10;Description générée automatiquement">
            <a:extLst>
              <a:ext uri="{FF2B5EF4-FFF2-40B4-BE49-F238E27FC236}">
                <a16:creationId xmlns:a16="http://schemas.microsoft.com/office/drawing/2014/main" id="{2B99E1BD-16EF-999B-D218-E79CF9B92C2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46714" y="14288"/>
            <a:ext cx="4898571" cy="6858000"/>
          </a:xfrm>
          <a:prstGeom prst="rect">
            <a:avLst/>
          </a:prstGeom>
        </p:spPr>
      </p:pic>
    </p:spTree>
    <p:extLst>
      <p:ext uri="{BB962C8B-B14F-4D97-AF65-F5344CB8AC3E}">
        <p14:creationId xmlns:p14="http://schemas.microsoft.com/office/powerpoint/2010/main" val="147156450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FD4464B0-8BA8-4C3E-94FF-6EFC35F2AB9C}"/>
              </a:ext>
            </a:extLst>
          </p:cNvPr>
          <p:cNvSpPr/>
          <p:nvPr/>
        </p:nvSpPr>
        <p:spPr>
          <a:xfrm>
            <a:off x="0" y="0"/>
            <a:ext cx="12192000" cy="685800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pic>
        <p:nvPicPr>
          <p:cNvPr id="3" name="Image 2" descr="Une image contenant texte, capture d’écran, table, conception&#10;&#10;Description générée automatiquement">
            <a:extLst>
              <a:ext uri="{FF2B5EF4-FFF2-40B4-BE49-F238E27FC236}">
                <a16:creationId xmlns:a16="http://schemas.microsoft.com/office/drawing/2014/main" id="{5173F116-1721-E4C4-EAF5-1A212FED660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97428" y="0"/>
            <a:ext cx="9797143" cy="6858000"/>
          </a:xfrm>
          <a:prstGeom prst="rect">
            <a:avLst/>
          </a:prstGeom>
        </p:spPr>
      </p:pic>
    </p:spTree>
    <p:extLst>
      <p:ext uri="{BB962C8B-B14F-4D97-AF65-F5344CB8AC3E}">
        <p14:creationId xmlns:p14="http://schemas.microsoft.com/office/powerpoint/2010/main" val="66029871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4FAD6B2-3F05-5D18-35A7-FC7747FADF3E}"/>
              </a:ext>
            </a:extLst>
          </p:cNvPr>
          <p:cNvSpPr>
            <a:spLocks noGrp="1"/>
          </p:cNvSpPr>
          <p:nvPr>
            <p:ph type="title"/>
          </p:nvPr>
        </p:nvSpPr>
        <p:spPr/>
        <p:txBody>
          <a:bodyPr/>
          <a:lstStyle/>
          <a:p>
            <a:r>
              <a:rPr lang="fr-FR" dirty="0"/>
              <a:t>Axe 4 – Nature &amp; terroir</a:t>
            </a:r>
          </a:p>
        </p:txBody>
      </p:sp>
      <p:sp>
        <p:nvSpPr>
          <p:cNvPr id="3" name="Espace réservé du texte 2">
            <a:extLst>
              <a:ext uri="{FF2B5EF4-FFF2-40B4-BE49-F238E27FC236}">
                <a16:creationId xmlns:a16="http://schemas.microsoft.com/office/drawing/2014/main" id="{DE37DDFB-34CA-FD0D-BAB1-EF229E9F8D4F}"/>
              </a:ext>
            </a:extLst>
          </p:cNvPr>
          <p:cNvSpPr>
            <a:spLocks noGrp="1"/>
          </p:cNvSpPr>
          <p:nvPr>
            <p:ph type="body" idx="1"/>
          </p:nvPr>
        </p:nvSpPr>
        <p:spPr/>
        <p:txBody>
          <a:bodyPr/>
          <a:lstStyle/>
          <a:p>
            <a:endParaRPr lang="fr-FR" dirty="0"/>
          </a:p>
        </p:txBody>
      </p:sp>
    </p:spTree>
    <p:extLst>
      <p:ext uri="{BB962C8B-B14F-4D97-AF65-F5344CB8AC3E}">
        <p14:creationId xmlns:p14="http://schemas.microsoft.com/office/powerpoint/2010/main" val="6867169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04D1C24-2A9E-09D7-952E-B59064C00170}"/>
              </a:ext>
            </a:extLst>
          </p:cNvPr>
          <p:cNvSpPr>
            <a:spLocks noGrp="1"/>
          </p:cNvSpPr>
          <p:nvPr>
            <p:ph type="title"/>
          </p:nvPr>
        </p:nvSpPr>
        <p:spPr/>
        <p:txBody>
          <a:bodyPr/>
          <a:lstStyle/>
          <a:p>
            <a:r>
              <a:rPr lang="fr-FR" dirty="0"/>
              <a:t>Axe 4 – NATURE &amp; TERROIR</a:t>
            </a:r>
          </a:p>
        </p:txBody>
      </p:sp>
      <p:sp>
        <p:nvSpPr>
          <p:cNvPr id="3" name="Espace réservé du contenu 2">
            <a:extLst>
              <a:ext uri="{FF2B5EF4-FFF2-40B4-BE49-F238E27FC236}">
                <a16:creationId xmlns:a16="http://schemas.microsoft.com/office/drawing/2014/main" id="{E83543D7-C17D-A9A7-1FF1-8DC12F936503}"/>
              </a:ext>
            </a:extLst>
          </p:cNvPr>
          <p:cNvSpPr>
            <a:spLocks noGrp="1"/>
          </p:cNvSpPr>
          <p:nvPr>
            <p:ph idx="1"/>
          </p:nvPr>
        </p:nvSpPr>
        <p:spPr/>
        <p:txBody>
          <a:bodyPr/>
          <a:lstStyle/>
          <a:p>
            <a:pPr marL="0" indent="0">
              <a:buNone/>
            </a:pPr>
            <a:endParaRPr lang="fr-FR" sz="1800" kern="100" dirty="0">
              <a:solidFill>
                <a:srgbClr val="000000"/>
              </a:solidFill>
              <a:effectLst/>
              <a:latin typeface="Cambria" panose="02040503050406030204" pitchFamily="18" charset="0"/>
              <a:ea typeface="Calibri" panose="020F0502020204030204" pitchFamily="34" charset="0"/>
              <a:cs typeface="Times New Roman (Corps CS)"/>
            </a:endParaRPr>
          </a:p>
          <a:p>
            <a:pPr marL="0" indent="0">
              <a:buNone/>
            </a:pPr>
            <a:endParaRPr lang="fr-FR" sz="1800" kern="100" dirty="0">
              <a:solidFill>
                <a:srgbClr val="000000"/>
              </a:solidFill>
              <a:latin typeface="Cambria" panose="02040503050406030204" pitchFamily="18" charset="0"/>
              <a:ea typeface="Calibri" panose="020F0502020204030204" pitchFamily="34" charset="0"/>
              <a:cs typeface="Times New Roman (Corps CS)"/>
            </a:endParaRPr>
          </a:p>
          <a:p>
            <a:pPr marL="0" indent="0" algn="just">
              <a:buNone/>
            </a:pPr>
            <a:endParaRPr lang="fr-FR" sz="1800" kern="100" dirty="0">
              <a:solidFill>
                <a:srgbClr val="000000"/>
              </a:solidFill>
              <a:latin typeface="Cambria" panose="02040503050406030204" pitchFamily="18" charset="0"/>
              <a:ea typeface="Calibri" panose="020F0502020204030204" pitchFamily="34" charset="0"/>
              <a:cs typeface="Times New Roman (Corps CS)"/>
            </a:endParaRPr>
          </a:p>
          <a:p>
            <a:pPr marL="0" indent="0" algn="just">
              <a:buNone/>
            </a:pPr>
            <a:r>
              <a:rPr lang="fr-FR" sz="1800" kern="100" dirty="0">
                <a:solidFill>
                  <a:srgbClr val="000000"/>
                </a:solidFill>
                <a:effectLst/>
                <a:latin typeface="Cambria" panose="02040503050406030204" pitchFamily="18" charset="0"/>
                <a:ea typeface="Calibri" panose="020F0502020204030204" pitchFamily="34" charset="0"/>
                <a:cs typeface="Times New Roman (Corps CS)"/>
              </a:rPr>
              <a:t>A l’occasion des Fêtes, METRO rend hommage à la nature ! Cette nature si généreuse qui nous offre des produits d’exception. Cette nature qui nous régale et nous faire vivre des expériences gustatives uniques. Mais aussi cette nature que l’on se doit de respecter et de préserver. Avec cette thématique « nature », METRO se positionne donc comme dénicheur des trésors de nos terroirs, mais aussi comme protecteur de la nature. Des valeurs fortes et résolument dans l’air du temps.</a:t>
            </a:r>
            <a:endParaRPr lang="fr-FR" sz="1800" kern="100" dirty="0">
              <a:effectLst/>
              <a:latin typeface="Cambria" panose="02040503050406030204" pitchFamily="18" charset="0"/>
              <a:ea typeface="Calibri" panose="020F0502020204030204" pitchFamily="34" charset="0"/>
              <a:cs typeface="Times New Roman (Corps CS)"/>
            </a:endParaRPr>
          </a:p>
          <a:p>
            <a:endParaRPr lang="fr-FR" dirty="0"/>
          </a:p>
        </p:txBody>
      </p:sp>
    </p:spTree>
    <p:extLst>
      <p:ext uri="{BB962C8B-B14F-4D97-AF65-F5344CB8AC3E}">
        <p14:creationId xmlns:p14="http://schemas.microsoft.com/office/powerpoint/2010/main" val="35000856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FD4464B0-8BA8-4C3E-94FF-6EFC35F2AB9C}"/>
              </a:ext>
            </a:extLst>
          </p:cNvPr>
          <p:cNvSpPr/>
          <p:nvPr/>
        </p:nvSpPr>
        <p:spPr>
          <a:xfrm>
            <a:off x="0" y="0"/>
            <a:ext cx="12192000" cy="685800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pic>
        <p:nvPicPr>
          <p:cNvPr id="3" name="Image 2" descr="Une image contenant texte, livre&#10;&#10;Description générée automatiquement">
            <a:extLst>
              <a:ext uri="{FF2B5EF4-FFF2-40B4-BE49-F238E27FC236}">
                <a16:creationId xmlns:a16="http://schemas.microsoft.com/office/drawing/2014/main" id="{218A43D8-DF57-85E2-AEAF-6175FB7CA56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47603" y="0"/>
            <a:ext cx="4896794" cy="6858000"/>
          </a:xfrm>
          <a:prstGeom prst="rect">
            <a:avLst/>
          </a:prstGeom>
        </p:spPr>
      </p:pic>
    </p:spTree>
    <p:extLst>
      <p:ext uri="{BB962C8B-B14F-4D97-AF65-F5344CB8AC3E}">
        <p14:creationId xmlns:p14="http://schemas.microsoft.com/office/powerpoint/2010/main" val="137304904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FD4464B0-8BA8-4C3E-94FF-6EFC35F2AB9C}"/>
              </a:ext>
            </a:extLst>
          </p:cNvPr>
          <p:cNvSpPr/>
          <p:nvPr/>
        </p:nvSpPr>
        <p:spPr>
          <a:xfrm>
            <a:off x="0" y="0"/>
            <a:ext cx="12192000" cy="685800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pic>
        <p:nvPicPr>
          <p:cNvPr id="3" name="Image 2" descr="Une image contenant texte, nourriture&#10;&#10;Description générée automatiquement">
            <a:extLst>
              <a:ext uri="{FF2B5EF4-FFF2-40B4-BE49-F238E27FC236}">
                <a16:creationId xmlns:a16="http://schemas.microsoft.com/office/drawing/2014/main" id="{FD62A7F7-A24F-0CBA-9059-379471D6818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97132" y="0"/>
            <a:ext cx="9797735" cy="6858000"/>
          </a:xfrm>
          <a:prstGeom prst="rect">
            <a:avLst/>
          </a:prstGeom>
        </p:spPr>
      </p:pic>
    </p:spTree>
    <p:extLst>
      <p:ext uri="{BB962C8B-B14F-4D97-AF65-F5344CB8AC3E}">
        <p14:creationId xmlns:p14="http://schemas.microsoft.com/office/powerpoint/2010/main" val="204493863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4FAD6B2-3F05-5D18-35A7-FC7747FADF3E}"/>
              </a:ext>
            </a:extLst>
          </p:cNvPr>
          <p:cNvSpPr>
            <a:spLocks noGrp="1"/>
          </p:cNvSpPr>
          <p:nvPr>
            <p:ph type="title"/>
          </p:nvPr>
        </p:nvSpPr>
        <p:spPr/>
        <p:txBody>
          <a:bodyPr/>
          <a:lstStyle/>
          <a:p>
            <a:r>
              <a:rPr lang="fr-FR" dirty="0"/>
              <a:t>Axe 1 – Sous une bonne étoile</a:t>
            </a:r>
          </a:p>
        </p:txBody>
      </p:sp>
      <p:sp>
        <p:nvSpPr>
          <p:cNvPr id="3" name="Espace réservé du texte 2">
            <a:extLst>
              <a:ext uri="{FF2B5EF4-FFF2-40B4-BE49-F238E27FC236}">
                <a16:creationId xmlns:a16="http://schemas.microsoft.com/office/drawing/2014/main" id="{DE37DDFB-34CA-FD0D-BAB1-EF229E9F8D4F}"/>
              </a:ext>
            </a:extLst>
          </p:cNvPr>
          <p:cNvSpPr>
            <a:spLocks noGrp="1"/>
          </p:cNvSpPr>
          <p:nvPr>
            <p:ph type="body" idx="1"/>
          </p:nvPr>
        </p:nvSpPr>
        <p:spPr/>
        <p:txBody>
          <a:bodyPr/>
          <a:lstStyle/>
          <a:p>
            <a:endParaRPr lang="fr-FR" dirty="0"/>
          </a:p>
        </p:txBody>
      </p:sp>
    </p:spTree>
    <p:extLst>
      <p:ext uri="{BB962C8B-B14F-4D97-AF65-F5344CB8AC3E}">
        <p14:creationId xmlns:p14="http://schemas.microsoft.com/office/powerpoint/2010/main" val="260788408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FD4464B0-8BA8-4C3E-94FF-6EFC35F2AB9C}"/>
              </a:ext>
            </a:extLst>
          </p:cNvPr>
          <p:cNvSpPr/>
          <p:nvPr/>
        </p:nvSpPr>
        <p:spPr>
          <a:xfrm>
            <a:off x="0" y="0"/>
            <a:ext cx="12192000" cy="685800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pic>
        <p:nvPicPr>
          <p:cNvPr id="3" name="Image 2" descr="Une image contenant texte, fleur&#10;&#10;Description générée automatiquement">
            <a:extLst>
              <a:ext uri="{FF2B5EF4-FFF2-40B4-BE49-F238E27FC236}">
                <a16:creationId xmlns:a16="http://schemas.microsoft.com/office/drawing/2014/main" id="{0130A8E4-A53E-8B2A-F9C0-3B84CD2B4C4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47603" y="0"/>
            <a:ext cx="4896794" cy="6858000"/>
          </a:xfrm>
          <a:prstGeom prst="rect">
            <a:avLst/>
          </a:prstGeom>
        </p:spPr>
      </p:pic>
    </p:spTree>
    <p:extLst>
      <p:ext uri="{BB962C8B-B14F-4D97-AF65-F5344CB8AC3E}">
        <p14:creationId xmlns:p14="http://schemas.microsoft.com/office/powerpoint/2010/main" val="124661353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FD4464B0-8BA8-4C3E-94FF-6EFC35F2AB9C}"/>
              </a:ext>
            </a:extLst>
          </p:cNvPr>
          <p:cNvSpPr/>
          <p:nvPr/>
        </p:nvSpPr>
        <p:spPr>
          <a:xfrm>
            <a:off x="0" y="0"/>
            <a:ext cx="12192000" cy="685800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pic>
        <p:nvPicPr>
          <p:cNvPr id="3" name="Image 2" descr="Une image contenant texte, capture d’écran&#10;&#10;Description générée automatiquement">
            <a:extLst>
              <a:ext uri="{FF2B5EF4-FFF2-40B4-BE49-F238E27FC236}">
                <a16:creationId xmlns:a16="http://schemas.microsoft.com/office/drawing/2014/main" id="{940D3258-C9E6-43E2-E648-D769B1572FC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97132" y="0"/>
            <a:ext cx="9797735" cy="6858000"/>
          </a:xfrm>
          <a:prstGeom prst="rect">
            <a:avLst/>
          </a:prstGeom>
        </p:spPr>
      </p:pic>
    </p:spTree>
    <p:extLst>
      <p:ext uri="{BB962C8B-B14F-4D97-AF65-F5344CB8AC3E}">
        <p14:creationId xmlns:p14="http://schemas.microsoft.com/office/powerpoint/2010/main" val="308033497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FD4464B0-8BA8-4C3E-94FF-6EFC35F2AB9C}"/>
              </a:ext>
            </a:extLst>
          </p:cNvPr>
          <p:cNvSpPr/>
          <p:nvPr/>
        </p:nvSpPr>
        <p:spPr>
          <a:xfrm>
            <a:off x="0" y="0"/>
            <a:ext cx="12192000" cy="685800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pic>
        <p:nvPicPr>
          <p:cNvPr id="3" name="Image 2" descr="Une image contenant texte, capture d’écran, dessin humoristique&#10;&#10;Description générée automatiquement">
            <a:extLst>
              <a:ext uri="{FF2B5EF4-FFF2-40B4-BE49-F238E27FC236}">
                <a16:creationId xmlns:a16="http://schemas.microsoft.com/office/drawing/2014/main" id="{F74814B0-7A5E-D4EF-4EA4-306D88E9B1D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46714" y="0"/>
            <a:ext cx="4898571" cy="6858000"/>
          </a:xfrm>
          <a:prstGeom prst="rect">
            <a:avLst/>
          </a:prstGeom>
        </p:spPr>
      </p:pic>
    </p:spTree>
    <p:extLst>
      <p:ext uri="{BB962C8B-B14F-4D97-AF65-F5344CB8AC3E}">
        <p14:creationId xmlns:p14="http://schemas.microsoft.com/office/powerpoint/2010/main" val="275805865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FD4464B0-8BA8-4C3E-94FF-6EFC35F2AB9C}"/>
              </a:ext>
            </a:extLst>
          </p:cNvPr>
          <p:cNvSpPr/>
          <p:nvPr/>
        </p:nvSpPr>
        <p:spPr>
          <a:xfrm>
            <a:off x="0" y="0"/>
            <a:ext cx="12192000" cy="685800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pic>
        <p:nvPicPr>
          <p:cNvPr id="4" name="Image 3" descr="Une image contenant texte, nourriture&#10;&#10;Description générée automatiquement">
            <a:extLst>
              <a:ext uri="{FF2B5EF4-FFF2-40B4-BE49-F238E27FC236}">
                <a16:creationId xmlns:a16="http://schemas.microsoft.com/office/drawing/2014/main" id="{248479F3-D223-DB23-2C19-101A63C2B7F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97725" y="0"/>
            <a:ext cx="9796550" cy="6858000"/>
          </a:xfrm>
          <a:prstGeom prst="rect">
            <a:avLst/>
          </a:prstGeom>
        </p:spPr>
      </p:pic>
    </p:spTree>
    <p:extLst>
      <p:ext uri="{BB962C8B-B14F-4D97-AF65-F5344CB8AC3E}">
        <p14:creationId xmlns:p14="http://schemas.microsoft.com/office/powerpoint/2010/main" val="397332453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4FAD6B2-3F05-5D18-35A7-FC7747FADF3E}"/>
              </a:ext>
            </a:extLst>
          </p:cNvPr>
          <p:cNvSpPr>
            <a:spLocks noGrp="1"/>
          </p:cNvSpPr>
          <p:nvPr>
            <p:ph type="title"/>
          </p:nvPr>
        </p:nvSpPr>
        <p:spPr/>
        <p:txBody>
          <a:bodyPr/>
          <a:lstStyle/>
          <a:p>
            <a:r>
              <a:rPr lang="fr-FR" dirty="0"/>
              <a:t>Axe 5 – Fêtes sublimes</a:t>
            </a:r>
          </a:p>
        </p:txBody>
      </p:sp>
      <p:sp>
        <p:nvSpPr>
          <p:cNvPr id="3" name="Espace réservé du texte 2">
            <a:extLst>
              <a:ext uri="{FF2B5EF4-FFF2-40B4-BE49-F238E27FC236}">
                <a16:creationId xmlns:a16="http://schemas.microsoft.com/office/drawing/2014/main" id="{DE37DDFB-34CA-FD0D-BAB1-EF229E9F8D4F}"/>
              </a:ext>
            </a:extLst>
          </p:cNvPr>
          <p:cNvSpPr>
            <a:spLocks noGrp="1"/>
          </p:cNvSpPr>
          <p:nvPr>
            <p:ph type="body" idx="1"/>
          </p:nvPr>
        </p:nvSpPr>
        <p:spPr/>
        <p:txBody>
          <a:bodyPr/>
          <a:lstStyle/>
          <a:p>
            <a:endParaRPr lang="fr-FR" dirty="0"/>
          </a:p>
        </p:txBody>
      </p:sp>
    </p:spTree>
    <p:extLst>
      <p:ext uri="{BB962C8B-B14F-4D97-AF65-F5344CB8AC3E}">
        <p14:creationId xmlns:p14="http://schemas.microsoft.com/office/powerpoint/2010/main" val="2006694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04D1C24-2A9E-09D7-952E-B59064C00170}"/>
              </a:ext>
            </a:extLst>
          </p:cNvPr>
          <p:cNvSpPr>
            <a:spLocks noGrp="1"/>
          </p:cNvSpPr>
          <p:nvPr>
            <p:ph type="title"/>
          </p:nvPr>
        </p:nvSpPr>
        <p:spPr/>
        <p:txBody>
          <a:bodyPr/>
          <a:lstStyle/>
          <a:p>
            <a:r>
              <a:rPr lang="fr-FR" dirty="0"/>
              <a:t>Axe 5 – FÊTES SUBLIMES</a:t>
            </a:r>
          </a:p>
        </p:txBody>
      </p:sp>
      <p:sp>
        <p:nvSpPr>
          <p:cNvPr id="3" name="Espace réservé du contenu 2">
            <a:extLst>
              <a:ext uri="{FF2B5EF4-FFF2-40B4-BE49-F238E27FC236}">
                <a16:creationId xmlns:a16="http://schemas.microsoft.com/office/drawing/2014/main" id="{E83543D7-C17D-A9A7-1FF1-8DC12F936503}"/>
              </a:ext>
            </a:extLst>
          </p:cNvPr>
          <p:cNvSpPr>
            <a:spLocks noGrp="1"/>
          </p:cNvSpPr>
          <p:nvPr>
            <p:ph idx="1"/>
          </p:nvPr>
        </p:nvSpPr>
        <p:spPr/>
        <p:txBody>
          <a:bodyPr/>
          <a:lstStyle/>
          <a:p>
            <a:pPr marL="0" indent="0">
              <a:buNone/>
            </a:pPr>
            <a:endParaRPr lang="fr-FR" sz="1800" kern="100" dirty="0">
              <a:solidFill>
                <a:srgbClr val="000000"/>
              </a:solidFill>
              <a:effectLst/>
              <a:latin typeface="Cambria" panose="02040503050406030204" pitchFamily="18" charset="0"/>
              <a:ea typeface="Calibri" panose="020F0502020204030204" pitchFamily="34" charset="0"/>
              <a:cs typeface="Times New Roman (Corps CS)"/>
            </a:endParaRPr>
          </a:p>
          <a:p>
            <a:pPr marL="0" indent="0">
              <a:buNone/>
            </a:pPr>
            <a:endParaRPr lang="fr-FR" sz="1800" kern="100" dirty="0">
              <a:solidFill>
                <a:srgbClr val="000000"/>
              </a:solidFill>
              <a:latin typeface="Cambria" panose="02040503050406030204" pitchFamily="18" charset="0"/>
              <a:ea typeface="Calibri" panose="020F0502020204030204" pitchFamily="34" charset="0"/>
              <a:cs typeface="Times New Roman (Corps CS)"/>
            </a:endParaRPr>
          </a:p>
          <a:p>
            <a:pPr marL="0" indent="0">
              <a:buNone/>
            </a:pPr>
            <a:endParaRPr lang="fr-FR" sz="1800" kern="100" dirty="0">
              <a:solidFill>
                <a:srgbClr val="000000"/>
              </a:solidFill>
              <a:latin typeface="Cambria" panose="02040503050406030204" pitchFamily="18" charset="0"/>
              <a:ea typeface="Calibri" panose="020F0502020204030204" pitchFamily="34" charset="0"/>
              <a:cs typeface="Times New Roman (Corps CS)"/>
            </a:endParaRPr>
          </a:p>
          <a:p>
            <a:pPr marL="0" indent="0" algn="just">
              <a:buNone/>
            </a:pPr>
            <a:endParaRPr lang="fr-FR" sz="1800" kern="100" dirty="0">
              <a:solidFill>
                <a:srgbClr val="000000"/>
              </a:solidFill>
              <a:latin typeface="Cambria" panose="02040503050406030204" pitchFamily="18" charset="0"/>
              <a:ea typeface="Calibri" panose="020F0502020204030204" pitchFamily="34" charset="0"/>
              <a:cs typeface="Times New Roman (Corps CS)"/>
            </a:endParaRPr>
          </a:p>
          <a:p>
            <a:pPr marL="0" indent="0" algn="just">
              <a:buNone/>
            </a:pPr>
            <a:r>
              <a:rPr lang="fr-FR" sz="1800" kern="100" dirty="0">
                <a:solidFill>
                  <a:srgbClr val="000000"/>
                </a:solidFill>
                <a:effectLst/>
                <a:latin typeface="Cambria" panose="02040503050406030204" pitchFamily="18" charset="0"/>
                <a:ea typeface="Calibri" panose="020F0502020204030204" pitchFamily="34" charset="0"/>
                <a:cs typeface="Times New Roman (Corps CS)"/>
              </a:rPr>
              <a:t>Restaurateur est un métier magique dont l’essence est de transformer des produits bruts et de les marier pour en magnifier les saveurs. Pour créer des plats uniques aux saveurs originales, la qualité des produits est donc capitale. Reconnu pour la rigueur de sa sélection produits, METRO s’impose donc comme le partenaire incontournable qui permettra aux chefs de sublimer les Fêtes et de régaler leurs clients !</a:t>
            </a:r>
            <a:endParaRPr lang="fr-FR" sz="1800" kern="100" dirty="0">
              <a:effectLst/>
              <a:latin typeface="Cambria" panose="02040503050406030204" pitchFamily="18" charset="0"/>
              <a:ea typeface="Calibri" panose="020F0502020204030204" pitchFamily="34" charset="0"/>
              <a:cs typeface="Times New Roman (Corps CS)"/>
            </a:endParaRPr>
          </a:p>
          <a:p>
            <a:endParaRPr lang="fr-FR" dirty="0"/>
          </a:p>
        </p:txBody>
      </p:sp>
    </p:spTree>
    <p:extLst>
      <p:ext uri="{BB962C8B-B14F-4D97-AF65-F5344CB8AC3E}">
        <p14:creationId xmlns:p14="http://schemas.microsoft.com/office/powerpoint/2010/main" val="222137584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FD4464B0-8BA8-4C3E-94FF-6EFC35F2AB9C}"/>
              </a:ext>
            </a:extLst>
          </p:cNvPr>
          <p:cNvSpPr/>
          <p:nvPr/>
        </p:nvSpPr>
        <p:spPr>
          <a:xfrm>
            <a:off x="0" y="0"/>
            <a:ext cx="12192000" cy="685800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pic>
        <p:nvPicPr>
          <p:cNvPr id="3" name="Image 2" descr="Une image contenant texte, graphisme, affiche, dessin humoristique&#10;&#10;Description générée automatiquement">
            <a:extLst>
              <a:ext uri="{FF2B5EF4-FFF2-40B4-BE49-F238E27FC236}">
                <a16:creationId xmlns:a16="http://schemas.microsoft.com/office/drawing/2014/main" id="{89AAAEFB-6DD0-8570-8E32-E6DFFEAAB91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47603" y="0"/>
            <a:ext cx="4896794" cy="6858000"/>
          </a:xfrm>
          <a:prstGeom prst="rect">
            <a:avLst/>
          </a:prstGeom>
        </p:spPr>
      </p:pic>
    </p:spTree>
    <p:extLst>
      <p:ext uri="{BB962C8B-B14F-4D97-AF65-F5344CB8AC3E}">
        <p14:creationId xmlns:p14="http://schemas.microsoft.com/office/powerpoint/2010/main" val="25727519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FD4464B0-8BA8-4C3E-94FF-6EFC35F2AB9C}"/>
              </a:ext>
            </a:extLst>
          </p:cNvPr>
          <p:cNvSpPr/>
          <p:nvPr/>
        </p:nvSpPr>
        <p:spPr>
          <a:xfrm>
            <a:off x="0" y="0"/>
            <a:ext cx="12192000" cy="685800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pic>
        <p:nvPicPr>
          <p:cNvPr id="3" name="Image 2" descr="Une image contenant texte, capture d’écran, conception, nourriture&#10;&#10;Description générée automatiquement">
            <a:extLst>
              <a:ext uri="{FF2B5EF4-FFF2-40B4-BE49-F238E27FC236}">
                <a16:creationId xmlns:a16="http://schemas.microsoft.com/office/drawing/2014/main" id="{CFA4F664-B210-8856-CCBB-FAA2B756615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97132" y="0"/>
            <a:ext cx="9797735" cy="6858000"/>
          </a:xfrm>
          <a:prstGeom prst="rect">
            <a:avLst/>
          </a:prstGeom>
        </p:spPr>
      </p:pic>
    </p:spTree>
    <p:extLst>
      <p:ext uri="{BB962C8B-B14F-4D97-AF65-F5344CB8AC3E}">
        <p14:creationId xmlns:p14="http://schemas.microsoft.com/office/powerpoint/2010/main" val="274660865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FD4464B0-8BA8-4C3E-94FF-6EFC35F2AB9C}"/>
              </a:ext>
            </a:extLst>
          </p:cNvPr>
          <p:cNvSpPr/>
          <p:nvPr/>
        </p:nvSpPr>
        <p:spPr>
          <a:xfrm>
            <a:off x="0" y="0"/>
            <a:ext cx="12192000" cy="685800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pic>
        <p:nvPicPr>
          <p:cNvPr id="2" name="Image 1" descr="Une image contenant texte, graphisme, affiche, dessin humoristique&#10;&#10;Description générée automatiquement">
            <a:extLst>
              <a:ext uri="{FF2B5EF4-FFF2-40B4-BE49-F238E27FC236}">
                <a16:creationId xmlns:a16="http://schemas.microsoft.com/office/drawing/2014/main" id="{F021CA82-2F33-5082-9A57-8C3907ECE57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296287" y="3744903"/>
            <a:ext cx="1948149" cy="2728399"/>
          </a:xfrm>
          <a:prstGeom prst="rect">
            <a:avLst/>
          </a:prstGeom>
        </p:spPr>
      </p:pic>
      <p:pic>
        <p:nvPicPr>
          <p:cNvPr id="4" name="Image 3" descr="Une image contenant texte, capture d’écran, dessin humoristique&#10;&#10;Description générée automatiquement">
            <a:extLst>
              <a:ext uri="{FF2B5EF4-FFF2-40B4-BE49-F238E27FC236}">
                <a16:creationId xmlns:a16="http://schemas.microsoft.com/office/drawing/2014/main" id="{54A68AFE-C4AA-099D-01D0-ED179AFFB8C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14713" y="3705070"/>
            <a:ext cx="1948856" cy="2728399"/>
          </a:xfrm>
          <a:prstGeom prst="rect">
            <a:avLst/>
          </a:prstGeom>
        </p:spPr>
      </p:pic>
      <p:pic>
        <p:nvPicPr>
          <p:cNvPr id="6" name="Image 5" descr="Une image contenant texte, fleur&#10;&#10;Description générée automatiquement">
            <a:extLst>
              <a:ext uri="{FF2B5EF4-FFF2-40B4-BE49-F238E27FC236}">
                <a16:creationId xmlns:a16="http://schemas.microsoft.com/office/drawing/2014/main" id="{A1FABDC4-B18F-7948-4DFE-28BC32F3B2D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526958" y="3744903"/>
            <a:ext cx="1948149" cy="2728399"/>
          </a:xfrm>
          <a:prstGeom prst="rect">
            <a:avLst/>
          </a:prstGeom>
        </p:spPr>
      </p:pic>
      <p:pic>
        <p:nvPicPr>
          <p:cNvPr id="7" name="Image 6" descr="Une image contenant texte, livre&#10;&#10;Description générée automatiquement">
            <a:extLst>
              <a:ext uri="{FF2B5EF4-FFF2-40B4-BE49-F238E27FC236}">
                <a16:creationId xmlns:a16="http://schemas.microsoft.com/office/drawing/2014/main" id="{03A49D74-10E4-67C2-6560-5CB23460D5F4}"/>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244398" y="384697"/>
            <a:ext cx="1948149" cy="2728399"/>
          </a:xfrm>
          <a:prstGeom prst="rect">
            <a:avLst/>
          </a:prstGeom>
        </p:spPr>
      </p:pic>
      <p:pic>
        <p:nvPicPr>
          <p:cNvPr id="8" name="Image 7" descr="Une image contenant texte, Snack, nourriture, produits de boulangerie&#10;&#10;Description générée automatiquement">
            <a:extLst>
              <a:ext uri="{FF2B5EF4-FFF2-40B4-BE49-F238E27FC236}">
                <a16:creationId xmlns:a16="http://schemas.microsoft.com/office/drawing/2014/main" id="{E80CC208-0921-0C2E-CDC5-8D91FB45358E}"/>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807680" y="3744903"/>
            <a:ext cx="1948856" cy="2728399"/>
          </a:xfrm>
          <a:prstGeom prst="rect">
            <a:avLst/>
          </a:prstGeom>
        </p:spPr>
      </p:pic>
      <p:pic>
        <p:nvPicPr>
          <p:cNvPr id="9" name="Image 8" descr="Une image contenant texte, dessert, produits de boulangerie, Snack&#10;&#10;Description générée automatiquement">
            <a:extLst>
              <a:ext uri="{FF2B5EF4-FFF2-40B4-BE49-F238E27FC236}">
                <a16:creationId xmlns:a16="http://schemas.microsoft.com/office/drawing/2014/main" id="{9D858719-221B-3345-B25D-DE8FCFEF508A}"/>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953965" y="384697"/>
            <a:ext cx="1948739" cy="2728399"/>
          </a:xfrm>
          <a:prstGeom prst="rect">
            <a:avLst/>
          </a:prstGeom>
        </p:spPr>
      </p:pic>
      <p:pic>
        <p:nvPicPr>
          <p:cNvPr id="10" name="Image 9" descr="Une image contenant texte, nourriture, fruit de mer, menu&#10;&#10;Description générée automatiquement">
            <a:extLst>
              <a:ext uri="{FF2B5EF4-FFF2-40B4-BE49-F238E27FC236}">
                <a16:creationId xmlns:a16="http://schemas.microsoft.com/office/drawing/2014/main" id="{7659F10E-FA01-664A-4733-97BC1C638052}"/>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3663415" y="384697"/>
            <a:ext cx="1948856" cy="2728399"/>
          </a:xfrm>
          <a:prstGeom prst="rect">
            <a:avLst/>
          </a:prstGeom>
        </p:spPr>
      </p:pic>
      <p:pic>
        <p:nvPicPr>
          <p:cNvPr id="11" name="Image 10" descr="Une image contenant texte, sapin, fleur, Noël&#10;&#10;Description générée automatiquement">
            <a:extLst>
              <a:ext uri="{FF2B5EF4-FFF2-40B4-BE49-F238E27FC236}">
                <a16:creationId xmlns:a16="http://schemas.microsoft.com/office/drawing/2014/main" id="{97D5A8ED-36F6-737C-7302-D1BFBDA7D54C}"/>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526958" y="384698"/>
            <a:ext cx="1948856" cy="2728399"/>
          </a:xfrm>
          <a:prstGeom prst="rect">
            <a:avLst/>
          </a:prstGeom>
        </p:spPr>
      </p:pic>
    </p:spTree>
    <p:extLst>
      <p:ext uri="{BB962C8B-B14F-4D97-AF65-F5344CB8AC3E}">
        <p14:creationId xmlns:p14="http://schemas.microsoft.com/office/powerpoint/2010/main" val="381288928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04D1C24-2A9E-09D7-952E-B59064C00170}"/>
              </a:ext>
            </a:extLst>
          </p:cNvPr>
          <p:cNvSpPr>
            <a:spLocks noGrp="1"/>
          </p:cNvSpPr>
          <p:nvPr>
            <p:ph type="title"/>
          </p:nvPr>
        </p:nvSpPr>
        <p:spPr/>
        <p:txBody>
          <a:bodyPr/>
          <a:lstStyle/>
          <a:p>
            <a:r>
              <a:rPr lang="fr-FR" dirty="0"/>
              <a:t>Axe 1 – SOUS UNE BONNE ETOILE</a:t>
            </a:r>
          </a:p>
        </p:txBody>
      </p:sp>
      <p:sp>
        <p:nvSpPr>
          <p:cNvPr id="3" name="Espace réservé du contenu 2">
            <a:extLst>
              <a:ext uri="{FF2B5EF4-FFF2-40B4-BE49-F238E27FC236}">
                <a16:creationId xmlns:a16="http://schemas.microsoft.com/office/drawing/2014/main" id="{E83543D7-C17D-A9A7-1FF1-8DC12F936503}"/>
              </a:ext>
            </a:extLst>
          </p:cNvPr>
          <p:cNvSpPr>
            <a:spLocks noGrp="1"/>
          </p:cNvSpPr>
          <p:nvPr>
            <p:ph idx="1"/>
          </p:nvPr>
        </p:nvSpPr>
        <p:spPr/>
        <p:txBody>
          <a:bodyPr/>
          <a:lstStyle/>
          <a:p>
            <a:pPr marL="0" indent="0">
              <a:buNone/>
            </a:pPr>
            <a:endParaRPr lang="fr-FR" sz="1800" kern="100" dirty="0">
              <a:solidFill>
                <a:srgbClr val="000000"/>
              </a:solidFill>
              <a:effectLst/>
              <a:latin typeface="Cambria" panose="02040503050406030204" pitchFamily="18" charset="0"/>
              <a:ea typeface="Calibri" panose="020F0502020204030204" pitchFamily="34" charset="0"/>
              <a:cs typeface="Times New Roman (Corps CS)"/>
            </a:endParaRPr>
          </a:p>
          <a:p>
            <a:pPr marL="0" indent="0">
              <a:buNone/>
            </a:pPr>
            <a:endParaRPr lang="fr-FR" sz="1800" kern="100" dirty="0">
              <a:solidFill>
                <a:srgbClr val="000000"/>
              </a:solidFill>
              <a:latin typeface="Cambria" panose="02040503050406030204" pitchFamily="18" charset="0"/>
              <a:ea typeface="Calibri" panose="020F0502020204030204" pitchFamily="34" charset="0"/>
              <a:cs typeface="Times New Roman (Corps CS)"/>
            </a:endParaRPr>
          </a:p>
          <a:p>
            <a:pPr marL="0" indent="0">
              <a:buNone/>
            </a:pPr>
            <a:endParaRPr lang="fr-FR" sz="1800" kern="100" dirty="0">
              <a:solidFill>
                <a:srgbClr val="000000"/>
              </a:solidFill>
              <a:effectLst/>
              <a:latin typeface="Cambria" panose="02040503050406030204" pitchFamily="18" charset="0"/>
              <a:ea typeface="Calibri" panose="020F0502020204030204" pitchFamily="34" charset="0"/>
              <a:cs typeface="Times New Roman (Corps CS)"/>
            </a:endParaRPr>
          </a:p>
          <a:p>
            <a:pPr marL="0" indent="0">
              <a:buNone/>
            </a:pPr>
            <a:r>
              <a:rPr lang="fr-FR" sz="1800" kern="100" dirty="0">
                <a:solidFill>
                  <a:srgbClr val="000000"/>
                </a:solidFill>
                <a:effectLst/>
                <a:latin typeface="Cambria" panose="02040503050406030204" pitchFamily="18" charset="0"/>
                <a:ea typeface="Calibri" panose="020F0502020204030204" pitchFamily="34" charset="0"/>
                <a:cs typeface="Times New Roman (Corps CS)"/>
              </a:rPr>
              <a:t>Dans l’univers de la restauration, l’Étoile est la récompense ultime qui vient couronner un travail de qualité. C’est une consécration, synonyme d’excellence. Mais passer les Fêtes sous une bonne étoile, c’est aussi mettre toutes les chances de son côté pour réussir cette période ô combien capitale pour les restaurateurs, en choisissant notamment le bon partenaire pour vous accompagner.</a:t>
            </a:r>
            <a:endParaRPr lang="fr-FR" sz="1800" kern="100" dirty="0">
              <a:effectLst/>
              <a:latin typeface="Cambria" panose="02040503050406030204" pitchFamily="18" charset="0"/>
              <a:ea typeface="Calibri" panose="020F0502020204030204" pitchFamily="34" charset="0"/>
              <a:cs typeface="Times New Roman (Corps CS)"/>
            </a:endParaRPr>
          </a:p>
          <a:p>
            <a:endParaRPr lang="fr-FR" dirty="0"/>
          </a:p>
        </p:txBody>
      </p:sp>
    </p:spTree>
    <p:extLst>
      <p:ext uri="{BB962C8B-B14F-4D97-AF65-F5344CB8AC3E}">
        <p14:creationId xmlns:p14="http://schemas.microsoft.com/office/powerpoint/2010/main" val="113259687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FD4464B0-8BA8-4C3E-94FF-6EFC35F2AB9C}"/>
              </a:ext>
            </a:extLst>
          </p:cNvPr>
          <p:cNvSpPr/>
          <p:nvPr/>
        </p:nvSpPr>
        <p:spPr>
          <a:xfrm>
            <a:off x="0" y="0"/>
            <a:ext cx="12192000" cy="685800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pic>
        <p:nvPicPr>
          <p:cNvPr id="3" name="Image 2" descr="Une image contenant texte, sapin, fleur, Noël&#10;&#10;Description générée automatiquement">
            <a:extLst>
              <a:ext uri="{FF2B5EF4-FFF2-40B4-BE49-F238E27FC236}">
                <a16:creationId xmlns:a16="http://schemas.microsoft.com/office/drawing/2014/main" id="{FCFEBA28-8D5D-0C12-DFA3-4E26271BEB7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46714" y="0"/>
            <a:ext cx="4898571" cy="6858000"/>
          </a:xfrm>
          <a:prstGeom prst="rect">
            <a:avLst/>
          </a:prstGeom>
        </p:spPr>
      </p:pic>
    </p:spTree>
    <p:extLst>
      <p:ext uri="{BB962C8B-B14F-4D97-AF65-F5344CB8AC3E}">
        <p14:creationId xmlns:p14="http://schemas.microsoft.com/office/powerpoint/2010/main" val="246986475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FD4464B0-8BA8-4C3E-94FF-6EFC35F2AB9C}"/>
              </a:ext>
            </a:extLst>
          </p:cNvPr>
          <p:cNvSpPr/>
          <p:nvPr/>
        </p:nvSpPr>
        <p:spPr>
          <a:xfrm>
            <a:off x="0" y="0"/>
            <a:ext cx="12192000" cy="685800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pic>
        <p:nvPicPr>
          <p:cNvPr id="3" name="Image 2" descr="Une image contenant texte, conception, nourriture&#10;&#10;Description générée automatiquement">
            <a:extLst>
              <a:ext uri="{FF2B5EF4-FFF2-40B4-BE49-F238E27FC236}">
                <a16:creationId xmlns:a16="http://schemas.microsoft.com/office/drawing/2014/main" id="{8BFB2FF7-218F-CCC7-D567-9679CE44C7B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97428" y="0"/>
            <a:ext cx="9797143" cy="6858000"/>
          </a:xfrm>
          <a:prstGeom prst="rect">
            <a:avLst/>
          </a:prstGeom>
        </p:spPr>
      </p:pic>
    </p:spTree>
    <p:extLst>
      <p:ext uri="{BB962C8B-B14F-4D97-AF65-F5344CB8AC3E}">
        <p14:creationId xmlns:p14="http://schemas.microsoft.com/office/powerpoint/2010/main" val="45629635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FD4464B0-8BA8-4C3E-94FF-6EFC35F2AB9C}"/>
              </a:ext>
            </a:extLst>
          </p:cNvPr>
          <p:cNvSpPr/>
          <p:nvPr/>
        </p:nvSpPr>
        <p:spPr>
          <a:xfrm>
            <a:off x="0" y="0"/>
            <a:ext cx="12192000" cy="685800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pic>
        <p:nvPicPr>
          <p:cNvPr id="3" name="Image 2" descr="Une image contenant texte, nourriture, fruit de mer, menu&#10;&#10;Description générée automatiquement">
            <a:extLst>
              <a:ext uri="{FF2B5EF4-FFF2-40B4-BE49-F238E27FC236}">
                <a16:creationId xmlns:a16="http://schemas.microsoft.com/office/drawing/2014/main" id="{F26819F1-085C-28F1-F463-264DFA73B50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46714" y="0"/>
            <a:ext cx="4898571" cy="6858000"/>
          </a:xfrm>
          <a:prstGeom prst="rect">
            <a:avLst/>
          </a:prstGeom>
        </p:spPr>
      </p:pic>
    </p:spTree>
    <p:extLst>
      <p:ext uri="{BB962C8B-B14F-4D97-AF65-F5344CB8AC3E}">
        <p14:creationId xmlns:p14="http://schemas.microsoft.com/office/powerpoint/2010/main" val="237055802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FD4464B0-8BA8-4C3E-94FF-6EFC35F2AB9C}"/>
              </a:ext>
            </a:extLst>
          </p:cNvPr>
          <p:cNvSpPr/>
          <p:nvPr/>
        </p:nvSpPr>
        <p:spPr>
          <a:xfrm>
            <a:off x="0" y="0"/>
            <a:ext cx="12192000" cy="685800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pic>
        <p:nvPicPr>
          <p:cNvPr id="3" name="Image 2" descr="Une image contenant texte, menu, nourriture&#10;&#10;Description générée automatiquement">
            <a:extLst>
              <a:ext uri="{FF2B5EF4-FFF2-40B4-BE49-F238E27FC236}">
                <a16:creationId xmlns:a16="http://schemas.microsoft.com/office/drawing/2014/main" id="{56DB9B72-D071-8FCE-E8ED-7DED7486294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97428" y="0"/>
            <a:ext cx="9797143" cy="6858000"/>
          </a:xfrm>
          <a:prstGeom prst="rect">
            <a:avLst/>
          </a:prstGeom>
        </p:spPr>
      </p:pic>
    </p:spTree>
    <p:extLst>
      <p:ext uri="{BB962C8B-B14F-4D97-AF65-F5344CB8AC3E}">
        <p14:creationId xmlns:p14="http://schemas.microsoft.com/office/powerpoint/2010/main" val="110016663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4FAD6B2-3F05-5D18-35A7-FC7747FADF3E}"/>
              </a:ext>
            </a:extLst>
          </p:cNvPr>
          <p:cNvSpPr>
            <a:spLocks noGrp="1"/>
          </p:cNvSpPr>
          <p:nvPr>
            <p:ph type="title"/>
          </p:nvPr>
        </p:nvSpPr>
        <p:spPr/>
        <p:txBody>
          <a:bodyPr/>
          <a:lstStyle/>
          <a:p>
            <a:r>
              <a:rPr lang="fr-FR" dirty="0"/>
              <a:t>Axe 2 – LES </a:t>
            </a:r>
            <a:r>
              <a:rPr lang="fr-FR" dirty="0" err="1"/>
              <a:t>fêteS</a:t>
            </a:r>
            <a:r>
              <a:rPr lang="fr-FR" dirty="0"/>
              <a:t> du palais</a:t>
            </a:r>
          </a:p>
        </p:txBody>
      </p:sp>
      <p:sp>
        <p:nvSpPr>
          <p:cNvPr id="3" name="Espace réservé du texte 2">
            <a:extLst>
              <a:ext uri="{FF2B5EF4-FFF2-40B4-BE49-F238E27FC236}">
                <a16:creationId xmlns:a16="http://schemas.microsoft.com/office/drawing/2014/main" id="{DE37DDFB-34CA-FD0D-BAB1-EF229E9F8D4F}"/>
              </a:ext>
            </a:extLst>
          </p:cNvPr>
          <p:cNvSpPr>
            <a:spLocks noGrp="1"/>
          </p:cNvSpPr>
          <p:nvPr>
            <p:ph type="body" idx="1"/>
          </p:nvPr>
        </p:nvSpPr>
        <p:spPr/>
        <p:txBody>
          <a:bodyPr/>
          <a:lstStyle/>
          <a:p>
            <a:endParaRPr lang="fr-FR" dirty="0"/>
          </a:p>
        </p:txBody>
      </p:sp>
    </p:spTree>
    <p:extLst>
      <p:ext uri="{BB962C8B-B14F-4D97-AF65-F5344CB8AC3E}">
        <p14:creationId xmlns:p14="http://schemas.microsoft.com/office/powerpoint/2010/main" val="236481820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04D1C24-2A9E-09D7-952E-B59064C00170}"/>
              </a:ext>
            </a:extLst>
          </p:cNvPr>
          <p:cNvSpPr>
            <a:spLocks noGrp="1"/>
          </p:cNvSpPr>
          <p:nvPr>
            <p:ph type="title"/>
          </p:nvPr>
        </p:nvSpPr>
        <p:spPr/>
        <p:txBody>
          <a:bodyPr/>
          <a:lstStyle/>
          <a:p>
            <a:r>
              <a:rPr lang="fr-FR" dirty="0"/>
              <a:t>Axe 2 – LES FÊTES DU PALAIS</a:t>
            </a:r>
          </a:p>
        </p:txBody>
      </p:sp>
      <p:sp>
        <p:nvSpPr>
          <p:cNvPr id="3" name="Espace réservé du contenu 2">
            <a:extLst>
              <a:ext uri="{FF2B5EF4-FFF2-40B4-BE49-F238E27FC236}">
                <a16:creationId xmlns:a16="http://schemas.microsoft.com/office/drawing/2014/main" id="{E83543D7-C17D-A9A7-1FF1-8DC12F936503}"/>
              </a:ext>
            </a:extLst>
          </p:cNvPr>
          <p:cNvSpPr>
            <a:spLocks noGrp="1"/>
          </p:cNvSpPr>
          <p:nvPr>
            <p:ph idx="1"/>
          </p:nvPr>
        </p:nvSpPr>
        <p:spPr/>
        <p:txBody>
          <a:bodyPr/>
          <a:lstStyle/>
          <a:p>
            <a:pPr marL="0" indent="0">
              <a:buNone/>
            </a:pPr>
            <a:endParaRPr lang="fr-FR" sz="1800" kern="100" dirty="0">
              <a:solidFill>
                <a:srgbClr val="000000"/>
              </a:solidFill>
              <a:effectLst/>
              <a:latin typeface="Cambria" panose="02040503050406030204" pitchFamily="18" charset="0"/>
              <a:ea typeface="Calibri" panose="020F0502020204030204" pitchFamily="34" charset="0"/>
              <a:cs typeface="Times New Roman (Corps CS)"/>
            </a:endParaRPr>
          </a:p>
          <a:p>
            <a:pPr marL="0" indent="0">
              <a:buNone/>
            </a:pPr>
            <a:endParaRPr lang="fr-FR" sz="1800" kern="100" dirty="0">
              <a:solidFill>
                <a:srgbClr val="000000"/>
              </a:solidFill>
              <a:latin typeface="Cambria" panose="02040503050406030204" pitchFamily="18" charset="0"/>
              <a:ea typeface="Calibri" panose="020F0502020204030204" pitchFamily="34" charset="0"/>
              <a:cs typeface="Times New Roman (Corps CS)"/>
            </a:endParaRPr>
          </a:p>
          <a:p>
            <a:pPr marL="0" indent="0">
              <a:buNone/>
            </a:pPr>
            <a:endParaRPr lang="fr-FR" sz="1800" kern="100" dirty="0">
              <a:solidFill>
                <a:srgbClr val="000000"/>
              </a:solidFill>
              <a:effectLst/>
              <a:latin typeface="Cambria" panose="02040503050406030204" pitchFamily="18" charset="0"/>
              <a:ea typeface="Calibri" panose="020F0502020204030204" pitchFamily="34" charset="0"/>
              <a:cs typeface="Times New Roman (Corps CS)"/>
            </a:endParaRPr>
          </a:p>
          <a:p>
            <a:pPr marL="0" indent="0" algn="just">
              <a:buNone/>
            </a:pPr>
            <a:r>
              <a:rPr lang="fr-FR" sz="1800" kern="100" dirty="0">
                <a:solidFill>
                  <a:srgbClr val="000000"/>
                </a:solidFill>
                <a:effectLst/>
                <a:latin typeface="Cambria" panose="02040503050406030204" pitchFamily="18" charset="0"/>
                <a:ea typeface="Calibri" panose="020F0502020204030204" pitchFamily="34" charset="0"/>
                <a:cs typeface="Times New Roman (Corps CS)"/>
              </a:rPr>
              <a:t>Saisons après saisons, jour après jour, plat après plat, les restaurateurs rivalisent d’imagination pour faire découvrir à leurs clients de nouvelles saveurs, émoustiller leurs papilles et flatter leur palais. Mais Les Fêtes du Palais, c’est aussi une référence aux somptueux banquets organisés antan par les têtes couronnées dans leurs châteaux. Une thématique qui annonce donc des soirées tout simplement inoubliables !</a:t>
            </a:r>
            <a:endParaRPr lang="fr-FR" sz="1800" kern="100" dirty="0">
              <a:effectLst/>
              <a:latin typeface="Cambria" panose="02040503050406030204" pitchFamily="18" charset="0"/>
              <a:ea typeface="Calibri" panose="020F0502020204030204" pitchFamily="34" charset="0"/>
              <a:cs typeface="Times New Roman (Corps CS)"/>
            </a:endParaRPr>
          </a:p>
          <a:p>
            <a:endParaRPr lang="fr-FR" dirty="0"/>
          </a:p>
        </p:txBody>
      </p:sp>
    </p:spTree>
    <p:extLst>
      <p:ext uri="{BB962C8B-B14F-4D97-AF65-F5344CB8AC3E}">
        <p14:creationId xmlns:p14="http://schemas.microsoft.com/office/powerpoint/2010/main" val="2157018685"/>
      </p:ext>
    </p:extLst>
  </p:cSld>
  <p:clrMapOvr>
    <a:masterClrMapping/>
  </p:clrMapOvr>
</p:sld>
</file>

<file path=ppt/theme/theme1.xml><?xml version="1.0" encoding="utf-8"?>
<a:theme xmlns:a="http://schemas.openxmlformats.org/drawingml/2006/main" name="1_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633</TotalTime>
  <Words>419</Words>
  <Application>Microsoft Office PowerPoint</Application>
  <PresentationFormat>Grand écran</PresentationFormat>
  <Paragraphs>50</Paragraphs>
  <Slides>28</Slides>
  <Notes>18</Notes>
  <HiddenSlides>0</HiddenSlides>
  <MMClips>0</MMClips>
  <ScaleCrop>false</ScaleCrop>
  <HeadingPairs>
    <vt:vector size="6" baseType="variant">
      <vt:variant>
        <vt:lpstr>Polices utilisées</vt:lpstr>
      </vt:variant>
      <vt:variant>
        <vt:i4>5</vt:i4>
      </vt:variant>
      <vt:variant>
        <vt:lpstr>Thème</vt:lpstr>
      </vt:variant>
      <vt:variant>
        <vt:i4>1</vt:i4>
      </vt:variant>
      <vt:variant>
        <vt:lpstr>Titres des diapositives</vt:lpstr>
      </vt:variant>
      <vt:variant>
        <vt:i4>28</vt:i4>
      </vt:variant>
    </vt:vector>
  </HeadingPairs>
  <TitlesOfParts>
    <vt:vector size="34" baseType="lpstr">
      <vt:lpstr>Arial</vt:lpstr>
      <vt:lpstr>Avenir</vt:lpstr>
      <vt:lpstr>Calibri</vt:lpstr>
      <vt:lpstr>Cambria</vt:lpstr>
      <vt:lpstr>Helvetica</vt:lpstr>
      <vt:lpstr>1_Thème Office</vt:lpstr>
      <vt:lpstr>FESTIVE 2023</vt:lpstr>
      <vt:lpstr>Axe 1 – Sous une bonne étoile</vt:lpstr>
      <vt:lpstr>Axe 1 – SOUS UNE BONNE ETOILE</vt:lpstr>
      <vt:lpstr>Présentation PowerPoint</vt:lpstr>
      <vt:lpstr>Présentation PowerPoint</vt:lpstr>
      <vt:lpstr>Présentation PowerPoint</vt:lpstr>
      <vt:lpstr>Présentation PowerPoint</vt:lpstr>
      <vt:lpstr>Axe 2 – LES fêteS du palais</vt:lpstr>
      <vt:lpstr>Axe 2 – LES FÊTES DU PALAIS</vt:lpstr>
      <vt:lpstr>Présentation PowerPoint</vt:lpstr>
      <vt:lpstr>Présentation PowerPoint</vt:lpstr>
      <vt:lpstr>Axe 3 – Festiv’halles</vt:lpstr>
      <vt:lpstr>Axe 3 – FESTIV’HALLES</vt:lpstr>
      <vt:lpstr>Présentation PowerPoint</vt:lpstr>
      <vt:lpstr>Présentation PowerPoint</vt:lpstr>
      <vt:lpstr>Axe 4 – Nature &amp; terroir</vt:lpstr>
      <vt:lpstr>Axe 4 – NATURE &amp; TERROIR</vt:lpstr>
      <vt:lpstr>Présentation PowerPoint</vt:lpstr>
      <vt:lpstr>Présentation PowerPoint</vt:lpstr>
      <vt:lpstr>Présentation PowerPoint</vt:lpstr>
      <vt:lpstr>Présentation PowerPoint</vt:lpstr>
      <vt:lpstr>Présentation PowerPoint</vt:lpstr>
      <vt:lpstr>Présentation PowerPoint</vt:lpstr>
      <vt:lpstr>Axe 5 – Fêtes sublimes</vt:lpstr>
      <vt:lpstr>Axe 5 – FÊTES SUBLIMES</vt:lpstr>
      <vt:lpstr>Présentation PowerPoint</vt:lpstr>
      <vt:lpstr>Présentation PowerPoint</vt:lpstr>
      <vt:lpstr>Présentation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QUID D’AMELIORER LA PERCEPTION DE COMPETITIVITE PRIX DE L’ENSEIGNE</dc:title>
  <dc:creator>Antoine Jubert</dc:creator>
  <cp:lastModifiedBy>Aude Alario</cp:lastModifiedBy>
  <cp:revision>573</cp:revision>
  <dcterms:created xsi:type="dcterms:W3CDTF">2018-09-12T14:44:28Z</dcterms:created>
  <dcterms:modified xsi:type="dcterms:W3CDTF">2023-06-13T14:41:43Z</dcterms:modified>
</cp:coreProperties>
</file>