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61"/>
  </p:notesMasterIdLst>
  <p:sldIdLst>
    <p:sldId id="1702" r:id="rId5"/>
    <p:sldId id="1926" r:id="rId6"/>
    <p:sldId id="1944" r:id="rId7"/>
    <p:sldId id="1945" r:id="rId8"/>
    <p:sldId id="1946" r:id="rId9"/>
    <p:sldId id="1947" r:id="rId10"/>
    <p:sldId id="1948" r:id="rId11"/>
    <p:sldId id="1949" r:id="rId12"/>
    <p:sldId id="1950" r:id="rId13"/>
    <p:sldId id="1952" r:id="rId14"/>
    <p:sldId id="1953" r:id="rId15"/>
    <p:sldId id="1951" r:id="rId16"/>
    <p:sldId id="1943" r:id="rId17"/>
    <p:sldId id="1920" r:id="rId18"/>
    <p:sldId id="1940" r:id="rId19"/>
    <p:sldId id="1935" r:id="rId20"/>
    <p:sldId id="1936" r:id="rId21"/>
    <p:sldId id="1941" r:id="rId22"/>
    <p:sldId id="1937" r:id="rId23"/>
    <p:sldId id="1939" r:id="rId24"/>
    <p:sldId id="1942" r:id="rId25"/>
    <p:sldId id="1938" r:id="rId26"/>
    <p:sldId id="1927" r:id="rId27"/>
    <p:sldId id="1929" r:id="rId28"/>
    <p:sldId id="1954" r:id="rId29"/>
    <p:sldId id="1956" r:id="rId30"/>
    <p:sldId id="1955" r:id="rId31"/>
    <p:sldId id="1957" r:id="rId32"/>
    <p:sldId id="1958" r:id="rId33"/>
    <p:sldId id="1959" r:id="rId34"/>
    <p:sldId id="1960" r:id="rId35"/>
    <p:sldId id="1961" r:id="rId36"/>
    <p:sldId id="1962" r:id="rId37"/>
    <p:sldId id="1963" r:id="rId38"/>
    <p:sldId id="1972" r:id="rId39"/>
    <p:sldId id="1925" r:id="rId40"/>
    <p:sldId id="1921" r:id="rId41"/>
    <p:sldId id="1934" r:id="rId42"/>
    <p:sldId id="1931" r:id="rId43"/>
    <p:sldId id="1933" r:id="rId44"/>
    <p:sldId id="1922" r:id="rId45"/>
    <p:sldId id="1932" r:id="rId46"/>
    <p:sldId id="1923" r:id="rId47"/>
    <p:sldId id="1924" r:id="rId48"/>
    <p:sldId id="1928" r:id="rId49"/>
    <p:sldId id="1930" r:id="rId50"/>
    <p:sldId id="1964" r:id="rId51"/>
    <p:sldId id="1965" r:id="rId52"/>
    <p:sldId id="1966" r:id="rId53"/>
    <p:sldId id="1967" r:id="rId54"/>
    <p:sldId id="1974" r:id="rId55"/>
    <p:sldId id="1968" r:id="rId56"/>
    <p:sldId id="1969" r:id="rId57"/>
    <p:sldId id="1970" r:id="rId58"/>
    <p:sldId id="1971" r:id="rId59"/>
    <p:sldId id="1973" r:id="rId60"/>
  </p:sldIdLst>
  <p:sldSz cx="12192000" cy="6858000"/>
  <p:notesSz cx="9869488" cy="6738938"/>
  <p:embeddedFontLst>
    <p:embeddedFont>
      <p:font typeface="Avenir Next LT Pro" panose="020B0504020202020204" pitchFamily="34" charset="0"/>
      <p:regular r:id="rId62"/>
      <p:bold r:id="rId63"/>
      <p:italic r:id="rId64"/>
      <p:boldItalic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Helvetica" panose="020B0604020202020204" pitchFamily="34" charset="0"/>
      <p:regular r:id="rId70"/>
      <p:bold r:id="rId71"/>
      <p:italic r:id="rId72"/>
      <p:boldItalic r:id="rId7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3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FFFFF"/>
    <a:srgbClr val="932645"/>
    <a:srgbClr val="4E6489"/>
    <a:srgbClr val="8A8168"/>
    <a:srgbClr val="003D7C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9" autoAdjust="0"/>
    <p:restoredTop sz="94472" autoAdjust="0"/>
  </p:normalViewPr>
  <p:slideViewPr>
    <p:cSldViewPr snapToGrid="0">
      <p:cViewPr varScale="1">
        <p:scale>
          <a:sx n="81" d="100"/>
          <a:sy n="81" d="100"/>
        </p:scale>
        <p:origin x="984" y="58"/>
      </p:cViewPr>
      <p:guideLst>
        <p:guide pos="3840"/>
        <p:guide orient="horz" pos="23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font" Target="fonts/font5.fntdata"/><Relationship Id="rId74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11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font" Target="fonts/font6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font" Target="fonts/font10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26/10/2023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0008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26/10/2023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E96354E-A329-3C48-5D99-C0ED765FA09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7077" y="6087192"/>
            <a:ext cx="2000436" cy="78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41.jpeg"/><Relationship Id="rId4" Type="http://schemas.openxmlformats.org/officeDocument/2006/relationships/image" Target="../media/image4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38867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LNB x METRO x ARISTID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26-10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FC3A4A83-BA9B-153E-27BE-B476E3E51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61" y="0"/>
            <a:ext cx="9703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76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Police, capture d’écran, graphisme&#10;&#10;Description générée automatiquement">
            <a:extLst>
              <a:ext uri="{FF2B5EF4-FFF2-40B4-BE49-F238E27FC236}">
                <a16:creationId xmlns:a16="http://schemas.microsoft.com/office/drawing/2014/main" id="{9E27B991-17AD-5E8E-0BBD-4BEFFF0B0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61" y="0"/>
            <a:ext cx="9703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0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485C4438-DB89-8FC0-51CD-8D8887E38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61" y="0"/>
            <a:ext cx="9703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00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9FD367-C103-EB62-C240-6FBB5891C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RAMADAN- PROMO D/E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46367A-FFF2-4F30-6F7A-B9289ECF4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008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CAD89D45-F99A-E8C6-80E4-EC807FFD42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645603" y="0"/>
            <a:ext cx="4900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30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CAD89D45-F99A-E8C6-80E4-EC807FFD4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43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menu, viande rouge&#10;&#10;Description générée automatiquement">
            <a:extLst>
              <a:ext uri="{FF2B5EF4-FFF2-40B4-BE49-F238E27FC236}">
                <a16:creationId xmlns:a16="http://schemas.microsoft.com/office/drawing/2014/main" id="{92E314F9-B510-04C1-63AC-9A2FA999B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10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graphisme, capture d’écran, Brochure&#10;&#10;Description générée automatiquement">
            <a:extLst>
              <a:ext uri="{FF2B5EF4-FFF2-40B4-BE49-F238E27FC236}">
                <a16:creationId xmlns:a16="http://schemas.microsoft.com/office/drawing/2014/main" id="{388930AF-A353-A430-1A55-D0141EC1A5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645603" y="0"/>
            <a:ext cx="4900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34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graphisme, capture d’écran, Brochure&#10;&#10;Description générée automatiquement">
            <a:extLst>
              <a:ext uri="{FF2B5EF4-FFF2-40B4-BE49-F238E27FC236}">
                <a16:creationId xmlns:a16="http://schemas.microsoft.com/office/drawing/2014/main" id="{388930AF-A353-A430-1A55-D0141EC1A5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889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menu, viande rouge&#10;&#10;Description générée automatiquement">
            <a:extLst>
              <a:ext uri="{FF2B5EF4-FFF2-40B4-BE49-F238E27FC236}">
                <a16:creationId xmlns:a16="http://schemas.microsoft.com/office/drawing/2014/main" id="{E498C6EC-5D2E-17D4-BE43-DFFE35B73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86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9FD367-C103-EB62-C240-6FBB5891C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PLV FESTIVE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46367A-FFF2-4F30-6F7A-B9289ECF4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3426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49F1105D-E671-D1CD-E6B6-66F77276FC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645603" y="0"/>
            <a:ext cx="4900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58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49F1105D-E671-D1CD-E6B6-66F77276F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nourriture, menu&#10;&#10;Description générée automatiquement">
            <a:extLst>
              <a:ext uri="{FF2B5EF4-FFF2-40B4-BE49-F238E27FC236}">
                <a16:creationId xmlns:a16="http://schemas.microsoft.com/office/drawing/2014/main" id="{51AF9B0D-5B1E-E934-E2B0-F65FF63CB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538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9FD367-C103-EB62-C240-6FBB5891C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RDG CONVENIENCE RSAT &amp; RR – PROMO D/E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46367A-FFF2-4F30-6F7A-B9289ECF4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809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Snack, Restauration rapide, nourriture&#10;&#10;Description générée automatiquement">
            <a:extLst>
              <a:ext uri="{FF2B5EF4-FFF2-40B4-BE49-F238E27FC236}">
                <a16:creationId xmlns:a16="http://schemas.microsoft.com/office/drawing/2014/main" id="{6784C4E0-12BA-5023-94C8-FE22E7882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28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graphisme, Police&#10;&#10;Description générée automatiquement">
            <a:extLst>
              <a:ext uri="{FF2B5EF4-FFF2-40B4-BE49-F238E27FC236}">
                <a16:creationId xmlns:a16="http://schemas.microsoft.com/office/drawing/2014/main" id="{61AC3C51-1A3D-AC68-1C8A-FFCA4FEDB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70" y="0"/>
            <a:ext cx="4896794" cy="6858000"/>
          </a:xfrm>
          <a:prstGeom prst="rect">
            <a:avLst/>
          </a:prstGeom>
        </p:spPr>
      </p:pic>
      <p:pic>
        <p:nvPicPr>
          <p:cNvPr id="5" name="Image 4" descr="Une image contenant texte, Snack, Restauration rapide, nourriture&#10;&#10;Description générée automatiquement">
            <a:extLst>
              <a:ext uri="{FF2B5EF4-FFF2-40B4-BE49-F238E27FC236}">
                <a16:creationId xmlns:a16="http://schemas.microsoft.com/office/drawing/2014/main" id="{9D2BEACC-E591-6BE9-C213-AA4D4A7D59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364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151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nourriture, viande, Graisse animale&#10;&#10;Description générée automatiquement">
            <a:extLst>
              <a:ext uri="{FF2B5EF4-FFF2-40B4-BE49-F238E27FC236}">
                <a16:creationId xmlns:a16="http://schemas.microsoft.com/office/drawing/2014/main" id="{A93FDA4D-3D74-02E7-3B3B-175B07347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5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graphisme, Police&#10;&#10;Description générée automatiquement">
            <a:extLst>
              <a:ext uri="{FF2B5EF4-FFF2-40B4-BE49-F238E27FC236}">
                <a16:creationId xmlns:a16="http://schemas.microsoft.com/office/drawing/2014/main" id="{AA5F6698-F031-5560-5064-574DBBC97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6" y="0"/>
            <a:ext cx="4896794" cy="6858000"/>
          </a:xfrm>
          <a:prstGeom prst="rect">
            <a:avLst/>
          </a:prstGeom>
        </p:spPr>
      </p:pic>
      <p:pic>
        <p:nvPicPr>
          <p:cNvPr id="5" name="Image 4" descr="Une image contenant texte, nourriture, viande, Graisse animale&#10;&#10;Description générée automatiquement">
            <a:extLst>
              <a:ext uri="{FF2B5EF4-FFF2-40B4-BE49-F238E27FC236}">
                <a16:creationId xmlns:a16="http://schemas.microsoft.com/office/drawing/2014/main" id="{28DD0E6D-92AB-8D9B-3FFB-300D6F3D5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78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diagramme, conception&#10;&#10;Description générée automatiquement">
            <a:extLst>
              <a:ext uri="{FF2B5EF4-FFF2-40B4-BE49-F238E27FC236}">
                <a16:creationId xmlns:a16="http://schemas.microsoft.com/office/drawing/2014/main" id="{3892BDB8-0FE4-92B0-1401-50179414E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942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uisine, viande, nourriture&#10;&#10;Description générée automatiquement">
            <a:extLst>
              <a:ext uri="{FF2B5EF4-FFF2-40B4-BE49-F238E27FC236}">
                <a16:creationId xmlns:a16="http://schemas.microsoft.com/office/drawing/2014/main" id="{9C571F37-CE3F-61C3-0B50-A837AEC59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589583-1014-8A26-B6A5-89D5D1542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904" y="0"/>
            <a:ext cx="97141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406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fruit, légume, nourriture&#10;&#10;Description générée automatiquement">
            <a:extLst>
              <a:ext uri="{FF2B5EF4-FFF2-40B4-BE49-F238E27FC236}">
                <a16:creationId xmlns:a16="http://schemas.microsoft.com/office/drawing/2014/main" id="{930568CD-CA3C-82E3-F09B-56E1F18D7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7639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fruit, Groupe d’aliments, légume&#10;&#10;Description générée automatiquement">
            <a:extLst>
              <a:ext uri="{FF2B5EF4-FFF2-40B4-BE49-F238E27FC236}">
                <a16:creationId xmlns:a16="http://schemas.microsoft.com/office/drawing/2014/main" id="{11651456-058F-B37C-5F84-6E2356F4C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91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35EC52-0020-7EC2-1AFB-A90B1F568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57669819-D367-E38B-7EC3-5A141FF2F64C}"/>
              </a:ext>
            </a:extLst>
          </p:cNvPr>
          <p:cNvSpPr/>
          <p:nvPr/>
        </p:nvSpPr>
        <p:spPr>
          <a:xfrm>
            <a:off x="10482606" y="405351"/>
            <a:ext cx="1709394" cy="166854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Quid de la taille des codes-barres</a:t>
            </a:r>
          </a:p>
        </p:txBody>
      </p:sp>
    </p:spTree>
    <p:extLst>
      <p:ext uri="{BB962C8B-B14F-4D97-AF65-F5344CB8AC3E}">
        <p14:creationId xmlns:p14="http://schemas.microsoft.com/office/powerpoint/2010/main" val="42516269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Graisse animale, viande rouge&#10;&#10;Description générée automatiquement">
            <a:extLst>
              <a:ext uri="{FF2B5EF4-FFF2-40B4-BE49-F238E27FC236}">
                <a16:creationId xmlns:a16="http://schemas.microsoft.com/office/drawing/2014/main" id="{6C044EBD-30D2-774F-1F6E-8EEA97F21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61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nourriture&#10;&#10;Description générée automatiquement">
            <a:extLst>
              <a:ext uri="{FF2B5EF4-FFF2-40B4-BE49-F238E27FC236}">
                <a16:creationId xmlns:a16="http://schemas.microsoft.com/office/drawing/2014/main" id="{1FE8B446-8947-8844-4810-AA32879BA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100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5" name="Image 4" descr="Une image contenant texte, fruit, capture d’écran, menu&#10;&#10;Description générée automatiquement">
            <a:extLst>
              <a:ext uri="{FF2B5EF4-FFF2-40B4-BE49-F238E27FC236}">
                <a16:creationId xmlns:a16="http://schemas.microsoft.com/office/drawing/2014/main" id="{C5B6C7EC-3528-5A09-DAC0-EB68FAED4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7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9FD367-C103-EB62-C240-6FBB5891C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Rosé – PROMO F/G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46367A-FFF2-4F30-6F7A-B9289ECF4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5775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8" name="Image 7" descr="Une image contenant texte, Verre à vin, boisson, vin&#10;&#10;Description générée automatiquement">
            <a:extLst>
              <a:ext uri="{FF2B5EF4-FFF2-40B4-BE49-F238E27FC236}">
                <a16:creationId xmlns:a16="http://schemas.microsoft.com/office/drawing/2014/main" id="{99398500-CC58-9915-0EA0-D5A1E81E6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272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 descr="Une image contenant texte, boisson, boisson gazeuse, boisson alcoolisée&#10;&#10;Description générée automatiquement">
            <a:extLst>
              <a:ext uri="{FF2B5EF4-FFF2-40B4-BE49-F238E27FC236}">
                <a16:creationId xmlns:a16="http://schemas.microsoft.com/office/drawing/2014/main" id="{9E2EEBEF-DB17-4465-3F02-B07F4ACD2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986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 descr="Une image contenant texte, boisson, Verre à vin, boisson alcoolisée&#10;&#10;Description générée automatiquement">
            <a:extLst>
              <a:ext uri="{FF2B5EF4-FFF2-40B4-BE49-F238E27FC236}">
                <a16:creationId xmlns:a16="http://schemas.microsoft.com/office/drawing/2014/main" id="{8690DDD5-9469-97F4-7FF8-DC6EAC7CC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77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3B4F06E-0F0F-755F-F665-CEFC5967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835" y="0"/>
            <a:ext cx="9670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64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 descr="Une image contenant texte, boisson, bouteille, boisson gazeuse&#10;&#10;Description générée automatiquement">
            <a:extLst>
              <a:ext uri="{FF2B5EF4-FFF2-40B4-BE49-F238E27FC236}">
                <a16:creationId xmlns:a16="http://schemas.microsoft.com/office/drawing/2014/main" id="{BA93B50C-7044-1C16-7C79-D5C9736FA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080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 descr="Une image contenant texte, boisson, alcool, boisson alcoolisée&#10;&#10;Description générée automatiquement">
            <a:extLst>
              <a:ext uri="{FF2B5EF4-FFF2-40B4-BE49-F238E27FC236}">
                <a16:creationId xmlns:a16="http://schemas.microsoft.com/office/drawing/2014/main" id="{02A74DCB-8023-5861-3BEC-7A05F9550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498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 descr="Une image contenant texte, bouteille, boisson, boisson alcoolisée&#10;&#10;Description générée automatiquement">
            <a:extLst>
              <a:ext uri="{FF2B5EF4-FFF2-40B4-BE49-F238E27FC236}">
                <a16:creationId xmlns:a16="http://schemas.microsoft.com/office/drawing/2014/main" id="{91ED5F2B-DCD7-FB7F-06EA-20658C9DF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43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8" name="Image 7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2E381320-73AC-9B68-95FF-AC3A5F8FB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607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Image 5" descr="Une image contenant texte, bouteille, boisson, graphisme&#10;&#10;Description générée automatiquement">
            <a:extLst>
              <a:ext uri="{FF2B5EF4-FFF2-40B4-BE49-F238E27FC236}">
                <a16:creationId xmlns:a16="http://schemas.microsoft.com/office/drawing/2014/main" id="{061EE638-AA77-4DD4-0D90-A69C9DA2E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272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9FD367-C103-EB62-C240-6FBB5891C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GUIDE RSAT – PROMO F/G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46367A-FFF2-4F30-6F7A-B9289ECF4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06703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nourriture, plat, Cuisine&#10;&#10;Description générée automatiquement">
            <a:extLst>
              <a:ext uri="{FF2B5EF4-FFF2-40B4-BE49-F238E27FC236}">
                <a16:creationId xmlns:a16="http://schemas.microsoft.com/office/drawing/2014/main" id="{6AFD0BF4-2A66-B827-4B26-C99FA258E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777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nourriture, assiette, Snack&#10;&#10;Description générée automatiquement">
            <a:extLst>
              <a:ext uri="{FF2B5EF4-FFF2-40B4-BE49-F238E27FC236}">
                <a16:creationId xmlns:a16="http://schemas.microsoft.com/office/drawing/2014/main" id="{AC51D79F-9371-77F4-6287-8698937E3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300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nourriture, légume, assiette&#10;&#10;Description générée automatiquement">
            <a:extLst>
              <a:ext uri="{FF2B5EF4-FFF2-40B4-BE49-F238E27FC236}">
                <a16:creationId xmlns:a16="http://schemas.microsoft.com/office/drawing/2014/main" id="{C1C5887B-8494-A2EE-64B6-A169047AB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463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nourriture, assiette, ustensile de cuisine&#10;&#10;Description générée automatiquement">
            <a:extLst>
              <a:ext uri="{FF2B5EF4-FFF2-40B4-BE49-F238E27FC236}">
                <a16:creationId xmlns:a16="http://schemas.microsoft.com/office/drawing/2014/main" id="{0D92252C-1D45-D290-200E-A89DDE84A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7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3AC06DB-CBEE-396A-32F2-6E7D25881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87" y="0"/>
            <a:ext cx="97306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919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nourriture, assiette&#10;&#10;Description générée automatiquement">
            <a:extLst>
              <a:ext uri="{FF2B5EF4-FFF2-40B4-BE49-F238E27FC236}">
                <a16:creationId xmlns:a16="http://schemas.microsoft.com/office/drawing/2014/main" id="{CF154546-5EAC-FAFA-4A70-6A65FAC96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1993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viande, nourriture, assiette&#10;&#10;Description générée automatiquement">
            <a:extLst>
              <a:ext uri="{FF2B5EF4-FFF2-40B4-BE49-F238E27FC236}">
                <a16:creationId xmlns:a16="http://schemas.microsoft.com/office/drawing/2014/main" id="{CF154546-5EAC-FAFA-4A70-6A65FAC96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166" y="3447854"/>
            <a:ext cx="2417156" cy="3384224"/>
          </a:xfrm>
          <a:prstGeom prst="rect">
            <a:avLst/>
          </a:prstGeom>
        </p:spPr>
      </p:pic>
      <p:pic>
        <p:nvPicPr>
          <p:cNvPr id="3" name="Image 2" descr="Une image contenant texte, nourriture, assiette, ustensile de cuisine&#10;&#10;Description générée automatiquement">
            <a:extLst>
              <a:ext uri="{FF2B5EF4-FFF2-40B4-BE49-F238E27FC236}">
                <a16:creationId xmlns:a16="http://schemas.microsoft.com/office/drawing/2014/main" id="{C1A8F576-167F-6BDB-553C-4601AF567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667" y="3473775"/>
            <a:ext cx="2417157" cy="3384225"/>
          </a:xfrm>
          <a:prstGeom prst="rect">
            <a:avLst/>
          </a:prstGeom>
        </p:spPr>
      </p:pic>
      <p:pic>
        <p:nvPicPr>
          <p:cNvPr id="5" name="Image 4" descr="Une image contenant texte, nourriture, légume, assiette&#10;&#10;Description générée automatiquement">
            <a:extLst>
              <a:ext uri="{FF2B5EF4-FFF2-40B4-BE49-F238E27FC236}">
                <a16:creationId xmlns:a16="http://schemas.microsoft.com/office/drawing/2014/main" id="{AF7C59F2-C238-27F7-BDCD-CBCC305B6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66" y="3468360"/>
            <a:ext cx="2417156" cy="3384224"/>
          </a:xfrm>
          <a:prstGeom prst="rect">
            <a:avLst/>
          </a:prstGeom>
        </p:spPr>
      </p:pic>
      <p:pic>
        <p:nvPicPr>
          <p:cNvPr id="6" name="Image 5" descr="Une image contenant texte, nourriture, assiette, Snack&#10;&#10;Description générée automatiquement">
            <a:extLst>
              <a:ext uri="{FF2B5EF4-FFF2-40B4-BE49-F238E27FC236}">
                <a16:creationId xmlns:a16="http://schemas.microsoft.com/office/drawing/2014/main" id="{5B433DB0-C04A-B3F1-9ECC-475C9F7191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963" y="-64"/>
            <a:ext cx="2417156" cy="3384224"/>
          </a:xfrm>
          <a:prstGeom prst="rect">
            <a:avLst/>
          </a:prstGeom>
        </p:spPr>
      </p:pic>
      <p:pic>
        <p:nvPicPr>
          <p:cNvPr id="7" name="Image 6" descr="Une image contenant texte, nourriture, plat, Cuisine&#10;&#10;Description générée automatiquement">
            <a:extLst>
              <a:ext uri="{FF2B5EF4-FFF2-40B4-BE49-F238E27FC236}">
                <a16:creationId xmlns:a16="http://schemas.microsoft.com/office/drawing/2014/main" id="{B69461C4-3732-0C75-691D-F35607D9F6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85" y="0"/>
            <a:ext cx="2417156" cy="338422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B191943-52EA-1BE0-D8C0-469C80A69A07}"/>
              </a:ext>
            </a:extLst>
          </p:cNvPr>
          <p:cNvSpPr txBox="1"/>
          <p:nvPr/>
        </p:nvSpPr>
        <p:spPr>
          <a:xfrm>
            <a:off x="1885361" y="235670"/>
            <a:ext cx="19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0BB3E0-E5A4-4D4B-5E16-EBF99C3089E3}"/>
              </a:ext>
            </a:extLst>
          </p:cNvPr>
          <p:cNvSpPr txBox="1"/>
          <p:nvPr/>
        </p:nvSpPr>
        <p:spPr>
          <a:xfrm>
            <a:off x="7130100" y="203404"/>
            <a:ext cx="19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B1E3CB-A1E9-B754-CE7A-5CACEB5F8274}"/>
              </a:ext>
            </a:extLst>
          </p:cNvPr>
          <p:cNvSpPr txBox="1"/>
          <p:nvPr/>
        </p:nvSpPr>
        <p:spPr>
          <a:xfrm>
            <a:off x="-12897" y="3391265"/>
            <a:ext cx="19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71FA4CE-5AD1-9618-13F8-34D23915510E}"/>
              </a:ext>
            </a:extLst>
          </p:cNvPr>
          <p:cNvSpPr txBox="1"/>
          <p:nvPr/>
        </p:nvSpPr>
        <p:spPr>
          <a:xfrm>
            <a:off x="4689458" y="3377964"/>
            <a:ext cx="19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7734AFA-92CB-FA0C-10F6-E4F8C2B5FD40}"/>
              </a:ext>
            </a:extLst>
          </p:cNvPr>
          <p:cNvSpPr txBox="1"/>
          <p:nvPr/>
        </p:nvSpPr>
        <p:spPr>
          <a:xfrm>
            <a:off x="9433942" y="3383553"/>
            <a:ext cx="19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9534549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60DFE729-047C-C42F-F9C0-86AAA9FC3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662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582399C2-2E2B-1937-15E7-941AFA741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778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B440813B-6FB7-2059-47A6-FC5CA4614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827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Électroménager, meubles, appareil de cuisine&#10;&#10;Description générée automatiquement">
            <a:extLst>
              <a:ext uri="{FF2B5EF4-FFF2-40B4-BE49-F238E27FC236}">
                <a16:creationId xmlns:a16="http://schemas.microsoft.com/office/drawing/2014/main" id="{9F40B7E8-A4E4-2EB4-9276-FF3E41AB2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202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5" name="Image 4" descr="Une image contenant texte, boisson, bouteille, Bouteille en verre&#10;&#10;Description générée automatiquement">
            <a:extLst>
              <a:ext uri="{FF2B5EF4-FFF2-40B4-BE49-F238E27FC236}">
                <a16:creationId xmlns:a16="http://schemas.microsoft.com/office/drawing/2014/main" id="{617960DA-9B77-33B5-FEB0-D119AD65C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93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1F141D0-8611-8C7C-4448-E51ED5B00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224" y="0"/>
            <a:ext cx="9783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39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818D9D2-6EF6-BC3A-FDE9-95CFDB9E0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732" y="0"/>
            <a:ext cx="9692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00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3AC15F-E1AC-5CFE-3817-E61C6083D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608" y="0"/>
            <a:ext cx="3440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4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09B943-B292-9EAC-D5D1-91186ACC9C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Image 3" descr="Une image contenant texte, écriture manuscrite, calligraphie, conception&#10;&#10;Description générée automatiquement">
            <a:extLst>
              <a:ext uri="{FF2B5EF4-FFF2-40B4-BE49-F238E27FC236}">
                <a16:creationId xmlns:a16="http://schemas.microsoft.com/office/drawing/2014/main" id="{BD6BFE5F-9B95-8599-D8C0-719E0D204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61" y="0"/>
            <a:ext cx="9703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96083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4342</TotalTime>
  <Words>49</Words>
  <Application>Microsoft Office PowerPoint</Application>
  <PresentationFormat>Grand écran</PresentationFormat>
  <Paragraphs>13</Paragraphs>
  <Slides>56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56</vt:i4>
      </vt:variant>
    </vt:vector>
  </HeadingPairs>
  <TitlesOfParts>
    <vt:vector size="61" baseType="lpstr">
      <vt:lpstr>Avenir Next LT Pro</vt:lpstr>
      <vt:lpstr>Helvetica</vt:lpstr>
      <vt:lpstr>Calibri</vt:lpstr>
      <vt:lpstr>Arial</vt:lpstr>
      <vt:lpstr>1_Thème Office</vt:lpstr>
      <vt:lpstr>LNB x METRO x ARISTID 26-10</vt:lpstr>
      <vt:lpstr>PLV FESTIVE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RAMADAN- PROMO D/E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RDG CONVENIENCE RSAT &amp; RR – PROMO D/E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Rosé – PROMO F/G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GUIDE RSAT – PROMO F/G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Aude Alario</cp:lastModifiedBy>
  <cp:revision>635</cp:revision>
  <cp:lastPrinted>2023-03-06T14:00:03Z</cp:lastPrinted>
  <dcterms:created xsi:type="dcterms:W3CDTF">2018-09-12T14:44:28Z</dcterms:created>
  <dcterms:modified xsi:type="dcterms:W3CDTF">2023-10-26T09:50:23Z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