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8"/>
  </p:notesMasterIdLst>
  <p:sldIdLst>
    <p:sldId id="1702" r:id="rId2"/>
    <p:sldId id="1859" r:id="rId3"/>
    <p:sldId id="1860" r:id="rId4"/>
    <p:sldId id="1861" r:id="rId5"/>
    <p:sldId id="1862" r:id="rId6"/>
    <p:sldId id="1865" r:id="rId7"/>
    <p:sldId id="1863" r:id="rId8"/>
    <p:sldId id="1868" r:id="rId9"/>
    <p:sldId id="1869" r:id="rId10"/>
    <p:sldId id="1866" r:id="rId11"/>
    <p:sldId id="1867" r:id="rId12"/>
    <p:sldId id="1864" r:id="rId13"/>
    <p:sldId id="1877" r:id="rId14"/>
    <p:sldId id="1873" r:id="rId15"/>
    <p:sldId id="1880" r:id="rId16"/>
    <p:sldId id="1871" r:id="rId17"/>
    <p:sldId id="1870" r:id="rId18"/>
    <p:sldId id="1874" r:id="rId19"/>
    <p:sldId id="1885" r:id="rId20"/>
    <p:sldId id="1872" r:id="rId21"/>
    <p:sldId id="1875" r:id="rId22"/>
    <p:sldId id="1881" r:id="rId23"/>
    <p:sldId id="1876" r:id="rId24"/>
    <p:sldId id="1878" r:id="rId25"/>
    <p:sldId id="1879" r:id="rId26"/>
    <p:sldId id="1882" r:id="rId27"/>
  </p:sldIdLst>
  <p:sldSz cx="12192000" cy="6858000"/>
  <p:notesSz cx="9906000" cy="14335125"/>
  <p:embeddedFontLst>
    <p:embeddedFont>
      <p:font typeface="Avenir Next LT Pro" panose="020B050402020202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Helvetica" panose="020B0604020202020204" pitchFamily="34" charset="0"/>
      <p:regular r:id="rId37"/>
      <p:bold r:id="rId38"/>
      <p:italic r:id="rId39"/>
      <p:boldItalic r:id="rId4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FFFFF"/>
    <a:srgbClr val="932645"/>
    <a:srgbClr val="4E6489"/>
    <a:srgbClr val="8A8168"/>
    <a:srgbClr val="003D7C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16/11/2022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15H30 #5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F/G (mars 2023)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24, 25 &amp; 26 -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Faire 1 focus sur une marque MDD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 err="1">
                <a:latin typeface="Avenir Next LT Pro" panose="020B0504020202020204" pitchFamily="34" charset="0"/>
              </a:rPr>
              <a:t>Felsgold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d’ici fin novembre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(Stéphanie)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8FC5619-07DA-3E22-77A8-83DA70C90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118762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3AC5AF7-71F3-55C3-9F53-B3B8BDC2A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3644" y="3788316"/>
            <a:ext cx="1687260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19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28, 29, 30 &amp; 31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53515"/>
            <a:ext cx="9572978" cy="5118100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pPr marL="0" indent="0">
              <a:buNone/>
            </a:pPr>
            <a:endParaRPr lang="fr-FR" sz="2400" i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Produit sélectionné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Agneau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trouver les chefs et prévoir shooting (Najate)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1ED38B6-A6B6-B07F-04FC-C47AF737B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118762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4BA4146-28F6-2A0C-E894-B0AC59B9B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942" y="3801221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32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22564"/>
            <a:ext cx="925689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jus/nectars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décembre (Stéphanie)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360586-C87C-5AA5-B0EE-B5A21CC47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967" y="2972697"/>
            <a:ext cx="2249729" cy="315346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1564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34, 35, 36, 37 &amp; 38 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02715"/>
            <a:ext cx="8257077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Finistère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du terroir + contact du salarié METRO à mettre en avant d’ici mi-novembre (Stéphanie)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0A64AC0-5EF0-9013-428C-5E1F26E2A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910" y="364670"/>
            <a:ext cx="2645433" cy="18524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FA85BEE-460F-76FC-E541-8C3F7E81E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6910" y="2383562"/>
            <a:ext cx="2645433" cy="18524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4138356-74E1-126D-4988-5C8C6DA1CA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0755" y="4402454"/>
            <a:ext cx="1321588" cy="18524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19E52-0341-4B21-91F9-F69B0E4B33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5092" y="5960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 &amp; 41– Management &amp; Business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A5BD03-F0AE-42A6-A245-EEF8EB131A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5092" y="1371973"/>
            <a:ext cx="1066482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sujet sur des problématiques de management ou business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Booster la rentabilité de son restaurant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E0956C6-14AD-D2E9-95DC-D5E35F96E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0" y="3720211"/>
            <a:ext cx="3377406" cy="23650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4932" y="272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42 &amp; 43 – Rencontre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24932" y="1443355"/>
            <a:ext cx="815057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Rencontre avec un client, professionnel hors RSAT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Portrait d’un barman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contact d’ici fin novembre (Stéphanie)</a:t>
            </a:r>
          </a:p>
          <a:p>
            <a:pPr marL="0" lvl="1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7DF672-4B6B-9F51-5CE2-22D8B94D2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39" y="3720210"/>
            <a:ext cx="3377407" cy="23650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2529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B447C-8B15-4D4F-8C09-4A755C56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6072" y="1370240"/>
            <a:ext cx="815887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Faire un sujet de société « pour/contre »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Pour ou contre le menu unique ? </a:t>
            </a:r>
            <a:r>
              <a:rPr lang="fr-FR" sz="2400" dirty="0">
                <a:latin typeface="Avenir Next LT Pro" panose="020B0504020202020204" pitchFamily="34" charset="0"/>
              </a:rPr>
              <a:t>Plus écologique, plus économique, le menu unique séduit par sa simplicité. Néanmoins, il laisse de côté ceux qui viennent au restaurant pour avoir le choix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6072" y="301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44, 45, 46, 47 – Focus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1E4C392-1AF3-0C47-4864-12869EAFA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118762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FEDDB5-64C8-3E30-ED01-58A38DBB0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9936" y="3726884"/>
            <a:ext cx="3365403" cy="235664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9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48 &amp; 49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63569"/>
            <a:ext cx="803592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d’une nouvelle région viticole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Cognac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donner le contenu d’ici fin novembre (Stéphanie)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58F2B6C-27D8-9E5B-7790-007D8CD8E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0" y="3720211"/>
            <a:ext cx="3377406" cy="23650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7982374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Mise en avant d’un service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DISH POS</a:t>
            </a:r>
          </a:p>
          <a:p>
            <a:pPr marL="57150" indent="0">
              <a:buNone/>
            </a:pPr>
            <a:endParaRPr lang="fr-FR" b="1" dirty="0"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endParaRPr lang="fr-FR" b="1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endParaRPr lang="fr-FR" b="1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endParaRPr lang="fr-FR" b="1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donner le contenu d’ici fin novembre (Stéphanie)</a:t>
            </a:r>
          </a:p>
          <a:p>
            <a:pPr marL="457200" lvl="1" indent="0">
              <a:buNone/>
            </a:pP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 &amp; 51 – Service METRO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BF7593-A805-B992-2C80-83E3A0626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372688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609599" y="1412777"/>
            <a:ext cx="7867651" cy="47133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produit et des ses différentes variétés avec astuces recettes et </a:t>
            </a:r>
            <a:r>
              <a:rPr lang="fr-FR" sz="2400" dirty="0" err="1">
                <a:latin typeface="Avenir Next LT Pro" panose="020B0504020202020204" pitchFamily="34" charset="0"/>
              </a:rPr>
              <a:t>anti-gaspi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Pommes de terre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variété à mettre en avant d’ici début décembre (Stéphanie)</a:t>
            </a:r>
          </a:p>
          <a:p>
            <a:pPr lvl="1"/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52, 53 &amp; 54 – Produit star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3E138B0-E16D-7C89-C1F3-A32DA97AAA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10333642" y="3720210"/>
            <a:ext cx="1688704" cy="23650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D1D7750-AF92-70C0-DF45-BE5E64B54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940" y="1196599"/>
            <a:ext cx="3377406" cy="23650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15H30 </a:t>
            </a:r>
            <a:r>
              <a:rPr lang="fr-FR" sz="2400" dirty="0">
                <a:latin typeface="Avenir Next LT Pro" panose="020B0504020202020204" pitchFamily="34" charset="0"/>
              </a:rPr>
              <a:t>- Printemps 2023 – Votre pause inspiration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Chef : Sophie Reigner, chef du restaurant </a:t>
            </a:r>
            <a:r>
              <a:rPr lang="fr-FR" sz="2400" i="1" dirty="0">
                <a:latin typeface="Avenir Next LT Pro" panose="020B0504020202020204" pitchFamily="34" charset="0"/>
              </a:rPr>
              <a:t>Iodé</a:t>
            </a:r>
            <a:r>
              <a:rPr lang="fr-FR" sz="2400" dirty="0">
                <a:latin typeface="Avenir Next LT Pro" panose="020B0504020202020204" pitchFamily="34" charset="0"/>
              </a:rPr>
              <a:t> à Vannes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la proposition de chef et ses disponibilités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D79AF36-FBE0-79AE-AF10-A888F3A6A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528" y="3010617"/>
            <a:ext cx="2222676" cy="311554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009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56, 57, 58, 59, 60 &amp; 61 – Recettes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02715"/>
            <a:ext cx="691832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3 recettes de saison, réalisées par un chef « influenceur »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le chef d’ici début décembre (Stéphanie, 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cf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Marie Duval)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82C74CF-EF84-F61C-DC67-7FD4E2E12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372688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62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22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linge professionnel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décembre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(Stéphanie)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BDFD7B6-E796-ABA6-5BB9-BA81E2F4E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4350" y="2934224"/>
            <a:ext cx="2247995" cy="315103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1973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>
              <a:buFontTx/>
              <a:buChar char="-"/>
            </a:pPr>
            <a:r>
              <a:rPr lang="fr-FR" sz="2400" b="1" dirty="0">
                <a:latin typeface="Avenir Next LT Pro" panose="020B0504020202020204" pitchFamily="34" charset="0"/>
              </a:rPr>
              <a:t>Retour en images sur le Sirha </a:t>
            </a:r>
            <a:r>
              <a:rPr lang="fr-FR" sz="2400" dirty="0">
                <a:latin typeface="Avenir Next LT Pro" panose="020B0504020202020204" pitchFamily="34" charset="0"/>
              </a:rPr>
              <a:t>(stand METRO, ICC, Bocuse d’Or, Trophée des Maîtres d’Hôtel)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dès la fin du Sirha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car 1 semaine pour monter la page </a:t>
            </a:r>
            <a:r>
              <a:rPr lang="fr-FR" sz="1800" dirty="0">
                <a:solidFill>
                  <a:srgbClr val="002060"/>
                </a:solidFill>
                <a:latin typeface="Avenir Next LT Pro" panose="020B0504020202020204" pitchFamily="34" charset="0"/>
              </a:rPr>
              <a:t>(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Najate</a:t>
            </a:r>
            <a:r>
              <a:rPr lang="fr-FR" sz="1800" dirty="0">
                <a:solidFill>
                  <a:srgbClr val="002060"/>
                </a:solidFill>
                <a:latin typeface="Avenir Next LT Pro" panose="020B0504020202020204" pitchFamily="34" charset="0"/>
              </a:rPr>
              <a:t>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92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 &amp; 65 – Partenariat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1573061-8B86-855E-5518-A2655F399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0" y="3720211"/>
            <a:ext cx="3377406" cy="23650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64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66 &amp; 67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0888" y="1343397"/>
            <a:ext cx="10656711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Derniers producteurs sur METRO-local.fr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de monrestaurantpasseaudurable.fr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du blog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comptes Instagram à suivre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comptes Instagram d’ici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fin novembre (Julien 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Guallar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via Stéphanie)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7E810CE-65F0-6E2A-7A9E-AFC80FFCA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0" y="3691635"/>
            <a:ext cx="3377406" cy="236504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2706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poissons de rivière (brochet, sandre)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DCD5AD6-3732-20EB-BFFA-B02BD2559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966" y="2972700"/>
            <a:ext cx="2249729" cy="315346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69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8"/>
            <a:ext cx="866933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et histoire d’un ustensile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La poissonnière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1BC78DA-7464-E040-4143-01AC787AC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966" y="2972700"/>
            <a:ext cx="2249729" cy="315346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CCE582-6F91-8A22-4B10-6288056AA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90" y="2975392"/>
            <a:ext cx="2247806" cy="315077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41287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la chef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29A5EF5-8B0F-7373-DFE3-38278FC8A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3474" y="2975393"/>
            <a:ext cx="2247806" cy="315077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9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4, 5 &amp; 6 – News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BA281A-932C-4C68-944A-EB4B3F428B0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21229"/>
            <a:ext cx="7670800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Nouveautés produits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Mini tendances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Livres, films, podcasts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RSE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nouveautés produits </a:t>
            </a:r>
            <a:r>
              <a:rPr lang="fr-FR" sz="2400">
                <a:solidFill>
                  <a:srgbClr val="002060"/>
                </a:solidFill>
                <a:latin typeface="Avenir Next LT Pro" panose="020B0504020202020204" pitchFamily="34" charset="0"/>
              </a:rPr>
              <a:t>d’ici mi-décembre (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Stéphanie) et autres actus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C98D9C4-2079-B679-3367-97D84FE06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1187624"/>
            <a:ext cx="3377403" cy="236504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B4E9D7-AFEE-3478-1ECE-DE3D7CC43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9619" y="3769469"/>
            <a:ext cx="1687259" cy="236504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7864475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Evènements &amp; partenariats METRO de avril à juin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évènements et partenariats d’ici fin novembre (Najate)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5DE8D22-2F81-F25E-DF05-237467549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89" y="2975391"/>
            <a:ext cx="2247807" cy="31507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5252" y="18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 &amp; 9 +10 &amp; 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226143"/>
            <a:ext cx="7670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2 tendances en restauration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La pâtisserie de saison et à base de produits locaux </a:t>
            </a:r>
            <a:r>
              <a:rPr lang="fr-FR" sz="2000" dirty="0">
                <a:latin typeface="Avenir Next LT Pro" panose="020B0504020202020204" pitchFamily="34" charset="0"/>
              </a:rPr>
              <a:t>(sans sucre, ni chocolat par exemple)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La cuisine au feu de bois</a:t>
            </a:r>
          </a:p>
          <a:p>
            <a:endParaRPr lang="fr-FR" sz="2400" dirty="0">
              <a:highlight>
                <a:srgbClr val="FFFF00"/>
              </a:highlight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0FEC0E7-A65D-C7F9-B13C-9D87FF3F7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3" y="1144863"/>
            <a:ext cx="3377403" cy="236504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9001FE-894E-6B60-3F41-AD965A75D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943" y="3769469"/>
            <a:ext cx="3377403" cy="236504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311" y="389451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12, 13, 14, 15, 16 &amp; 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98311" y="1879398"/>
            <a:ext cx="71374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du chef : son parcours, ses restaurants, sa cuisine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3 ou 4 recettes sur une thématique de saison printemps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Iconographie à prévoir : portrait du chef, plat signature, photo du restaurant (extérieur et intérieur), photos des cuisines et des ingrédients, astuces/conseils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157ACC0-7E3F-CCEE-7218-842E0A461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6910" y="367399"/>
            <a:ext cx="2645433" cy="18524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9CE00D-D1BB-9964-3726-5A5ACE3BD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908" y="2376500"/>
            <a:ext cx="2645435" cy="18524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DF7A75B-ADAA-FFF0-F68A-A193664AF5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6908" y="4390937"/>
            <a:ext cx="2645435" cy="185248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18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9086023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épices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décembre (Stéphanie)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E4067C-8203-3E89-3689-AFE15A7F1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889" y="2975392"/>
            <a:ext cx="2247807" cy="31507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12826"/>
            <a:ext cx="7920647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reportage chez un producteur pour mettre en avant son savoir-faire et ses produits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asperges des sables de Serge Amouroux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contacts du producteur et dernières actualités d’ici début fin novembre (Stéphanie)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20, 21, 22 &amp; 23 – Reportage producteur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EE78906-C272-26F9-3C31-21AE7FA33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942" y="1187624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8DF5A6C-9A6E-20F2-E950-6A7F9B9D2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942" y="3769470"/>
            <a:ext cx="3377404" cy="236504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</TotalTime>
  <Words>955</Words>
  <Application>Microsoft Office PowerPoint</Application>
  <PresentationFormat>Grand écran</PresentationFormat>
  <Paragraphs>231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Avenir Next LT Pro</vt:lpstr>
      <vt:lpstr>Arial</vt:lpstr>
      <vt:lpstr>Calibri</vt:lpstr>
      <vt:lpstr>Helvetica</vt:lpstr>
      <vt:lpstr>1_Thème Office</vt:lpstr>
      <vt:lpstr>Magazine 15H30 #5 Promo F/G (mars 2023)</vt:lpstr>
      <vt:lpstr>Couverture</vt:lpstr>
      <vt:lpstr>Page 3 – Edito Sommaire</vt:lpstr>
      <vt:lpstr>Pages 4, 5 &amp; 6 – News</vt:lpstr>
      <vt:lpstr>Page 7 – Agenda </vt:lpstr>
      <vt:lpstr>Pages 8 &amp; 9 +10 &amp; 11 – Tendances </vt:lpstr>
      <vt:lpstr>Pages 12, 13, 14, 15, 16 &amp; 17  Chef à la une  </vt:lpstr>
      <vt:lpstr>Page 18 – Shopping Catégorie</vt:lpstr>
      <vt:lpstr>Pages 20, 21, 22 &amp; 23 – Reportage producteur </vt:lpstr>
      <vt:lpstr>Pages 24, 25 &amp; 26 - MDD</vt:lpstr>
      <vt:lpstr>Pages 28, 29, 30 &amp; 31 – Duel de chefs</vt:lpstr>
      <vt:lpstr>Page 32 – Shopping Food</vt:lpstr>
      <vt:lpstr>Pages 34, 35, 36, 37 &amp; 38 – Focus Région</vt:lpstr>
      <vt:lpstr>Pages 40 &amp; 41– Management &amp; Business</vt:lpstr>
      <vt:lpstr>Pages 42 &amp; 43 – Rencontre</vt:lpstr>
      <vt:lpstr>Pages 44, 45, 46, 47 – Focus</vt:lpstr>
      <vt:lpstr>Pages 48 &amp; 49 – Tour de France des vins </vt:lpstr>
      <vt:lpstr>Pages 50 &amp; 51 – Service METRO</vt:lpstr>
      <vt:lpstr>Pages 52, 53 &amp; 54 – Produit star </vt:lpstr>
      <vt:lpstr>Pages 56, 57, 58, 59, 60 &amp; 61 – Recettes </vt:lpstr>
      <vt:lpstr>Page 62 – Shopping Non Food</vt:lpstr>
      <vt:lpstr>Pages 64 &amp; 65 – Partenariat </vt:lpstr>
      <vt:lpstr>Pages 66 &amp; 67 – Vu sur le web</vt:lpstr>
      <vt:lpstr>Page 68 – Dans le rétro</vt:lpstr>
      <vt:lpstr>Page 69 – L’ustensile</vt:lpstr>
      <vt:lpstr>Page 70 – Quiz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453</cp:revision>
  <cp:lastPrinted>2021-10-01T07:22:34Z</cp:lastPrinted>
  <dcterms:created xsi:type="dcterms:W3CDTF">2018-09-12T14:44:28Z</dcterms:created>
  <dcterms:modified xsi:type="dcterms:W3CDTF">2022-11-16T11:27:52Z</dcterms:modified>
</cp:coreProperties>
</file>