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heme/theme3.xml" ContentType="application/vnd.openxmlformats-officedocument.them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68" r:id="rId5"/>
  </p:sldMasterIdLst>
  <p:notesMasterIdLst>
    <p:notesMasterId r:id="rId18"/>
  </p:notesMasterIdLst>
  <p:sldIdLst>
    <p:sldId id="274" r:id="rId6"/>
    <p:sldId id="564" r:id="rId7"/>
    <p:sldId id="693" r:id="rId8"/>
    <p:sldId id="1561" r:id="rId9"/>
    <p:sldId id="1839" r:id="rId10"/>
    <p:sldId id="1890" r:id="rId11"/>
    <p:sldId id="1891" r:id="rId12"/>
    <p:sldId id="1892" r:id="rId13"/>
    <p:sldId id="1893" r:id="rId14"/>
    <p:sldId id="1894" r:id="rId15"/>
    <p:sldId id="1895" r:id="rId16"/>
    <p:sldId id="1896" r:id="rId17"/>
  </p:sldIdLst>
  <p:sldSz cx="12192000" cy="6858000"/>
  <p:notesSz cx="6797675" cy="9926638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B058B"/>
    <a:srgbClr val="EAC390"/>
    <a:srgbClr val="FFD85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9136AE1-4646-4911-A8D9-6DEA424686B8}" vWet="4" dt="2024-01-04T17:51:21.392"/>
    <p1510:client id="{DC22E7F1-139A-4A60-945D-22682C3C0AF2}" v="15" dt="2024-01-04T17:50:04.199"/>
    <p1510:client id="{EDE18A2B-AB04-4D5F-9DEA-78AB0D98240B}" v="412" dt="2024-01-04T18:13:02.64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Style à thème 1 - Accentuation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D7AC3CCA-C797-4891-BE02-D94E43425B78}" styleName="Style moyen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480" autoAdjust="0"/>
    <p:restoredTop sz="94660"/>
  </p:normalViewPr>
  <p:slideViewPr>
    <p:cSldViewPr snapToGrid="0">
      <p:cViewPr varScale="1">
        <p:scale>
          <a:sx n="81" d="100"/>
          <a:sy n="81" d="100"/>
        </p:scale>
        <p:origin x="821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microsoft.com/office/2015/10/relationships/revisionInfo" Target="revisionInfo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microsoft.com/office/2016/11/relationships/changesInfo" Target="changesInfos/changesInfo1.xml"/><Relationship Id="rId10" Type="http://schemas.openxmlformats.org/officeDocument/2006/relationships/slide" Target="slides/slide5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elbrel, Julien" userId="S::julien.delbrel@metro.fr::c6e60f30-771d-4e5f-88e6-a8e48fea4cac" providerId="AD" clId="Web-{DC22E7F1-139A-4A60-945D-22682C3C0AF2}"/>
    <pc:docChg chg="modSld">
      <pc:chgData name="Delbrel, Julien" userId="S::julien.delbrel@metro.fr::c6e60f30-771d-4e5f-88e6-a8e48fea4cac" providerId="AD" clId="Web-{DC22E7F1-139A-4A60-945D-22682C3C0AF2}" dt="2024-01-04T17:50:04.199" v="6" actId="20577"/>
      <pc:docMkLst>
        <pc:docMk/>
      </pc:docMkLst>
      <pc:sldChg chg="modSp">
        <pc:chgData name="Delbrel, Julien" userId="S::julien.delbrel@metro.fr::c6e60f30-771d-4e5f-88e6-a8e48fea4cac" providerId="AD" clId="Web-{DC22E7F1-139A-4A60-945D-22682C3C0AF2}" dt="2024-01-04T17:50:04.199" v="6" actId="20577"/>
        <pc:sldMkLst>
          <pc:docMk/>
          <pc:sldMk cId="622541463" sldId="682"/>
        </pc:sldMkLst>
        <pc:spChg chg="mod">
          <ac:chgData name="Delbrel, Julien" userId="S::julien.delbrel@metro.fr::c6e60f30-771d-4e5f-88e6-a8e48fea4cac" providerId="AD" clId="Web-{DC22E7F1-139A-4A60-945D-22682C3C0AF2}" dt="2024-01-04T17:50:04.199" v="6" actId="20577"/>
          <ac:spMkLst>
            <pc:docMk/>
            <pc:sldMk cId="622541463" sldId="682"/>
            <ac:spMk id="37" creationId="{20A2A7D1-8FB0-4DD2-83AC-25923B9539E7}"/>
          </ac:spMkLst>
        </pc:spChg>
      </pc:sldChg>
    </pc:docChg>
  </pc:docChgLst>
  <pc:docChgLst>
    <pc:chgData name="Delbrel, Julien" userId="S::julien.delbrel@metro.fr::c6e60f30-771d-4e5f-88e6-a8e48fea4cac" providerId="AD" clId="Web-{EDE18A2B-AB04-4D5F-9DEA-78AB0D98240B}"/>
    <pc:docChg chg="modSld">
      <pc:chgData name="Delbrel, Julien" userId="S::julien.delbrel@metro.fr::c6e60f30-771d-4e5f-88e6-a8e48fea4cac" providerId="AD" clId="Web-{EDE18A2B-AB04-4D5F-9DEA-78AB0D98240B}" dt="2024-01-04T18:13:00.425" v="273" actId="20577"/>
      <pc:docMkLst>
        <pc:docMk/>
      </pc:docMkLst>
      <pc:sldChg chg="modSp">
        <pc:chgData name="Delbrel, Julien" userId="S::julien.delbrel@metro.fr::c6e60f30-771d-4e5f-88e6-a8e48fea4cac" providerId="AD" clId="Web-{EDE18A2B-AB04-4D5F-9DEA-78AB0D98240B}" dt="2024-01-04T17:51:15.711" v="6" actId="20577"/>
        <pc:sldMkLst>
          <pc:docMk/>
          <pc:sldMk cId="4024430340" sldId="564"/>
        </pc:sldMkLst>
        <pc:spChg chg="mod">
          <ac:chgData name="Delbrel, Julien" userId="S::julien.delbrel@metro.fr::c6e60f30-771d-4e5f-88e6-a8e48fea4cac" providerId="AD" clId="Web-{EDE18A2B-AB04-4D5F-9DEA-78AB0D98240B}" dt="2024-01-04T17:51:15.711" v="6" actId="20577"/>
          <ac:spMkLst>
            <pc:docMk/>
            <pc:sldMk cId="4024430340" sldId="564"/>
            <ac:spMk id="61" creationId="{DF53F882-CAB9-6D59-D8BE-8A24F4F1BA09}"/>
          </ac:spMkLst>
        </pc:spChg>
      </pc:sldChg>
      <pc:sldChg chg="modSp">
        <pc:chgData name="Delbrel, Julien" userId="S::julien.delbrel@metro.fr::c6e60f30-771d-4e5f-88e6-a8e48fea4cac" providerId="AD" clId="Web-{EDE18A2B-AB04-4D5F-9DEA-78AB0D98240B}" dt="2024-01-04T18:09:44.374" v="223" actId="20577"/>
        <pc:sldMkLst>
          <pc:docMk/>
          <pc:sldMk cId="1596507522" sldId="569"/>
        </pc:sldMkLst>
        <pc:spChg chg="mod">
          <ac:chgData name="Delbrel, Julien" userId="S::julien.delbrel@metro.fr::c6e60f30-771d-4e5f-88e6-a8e48fea4cac" providerId="AD" clId="Web-{EDE18A2B-AB04-4D5F-9DEA-78AB0D98240B}" dt="2024-01-04T18:09:44.374" v="223" actId="20577"/>
          <ac:spMkLst>
            <pc:docMk/>
            <pc:sldMk cId="1596507522" sldId="569"/>
            <ac:spMk id="18" creationId="{FFC4784B-DBEE-42AA-909A-5CC0F01D429C}"/>
          </ac:spMkLst>
        </pc:spChg>
      </pc:sldChg>
      <pc:sldChg chg="modSp">
        <pc:chgData name="Delbrel, Julien" userId="S::julien.delbrel@metro.fr::c6e60f30-771d-4e5f-88e6-a8e48fea4cac" providerId="AD" clId="Web-{EDE18A2B-AB04-4D5F-9DEA-78AB0D98240B}" dt="2024-01-04T17:54:14.715" v="30" actId="20577"/>
        <pc:sldMkLst>
          <pc:docMk/>
          <pc:sldMk cId="622541463" sldId="682"/>
        </pc:sldMkLst>
        <pc:spChg chg="mod">
          <ac:chgData name="Delbrel, Julien" userId="S::julien.delbrel@metro.fr::c6e60f30-771d-4e5f-88e6-a8e48fea4cac" providerId="AD" clId="Web-{EDE18A2B-AB04-4D5F-9DEA-78AB0D98240B}" dt="2024-01-04T17:54:14.715" v="30" actId="20577"/>
          <ac:spMkLst>
            <pc:docMk/>
            <pc:sldMk cId="622541463" sldId="682"/>
            <ac:spMk id="37" creationId="{20A2A7D1-8FB0-4DD2-83AC-25923B9539E7}"/>
          </ac:spMkLst>
        </pc:spChg>
      </pc:sldChg>
      <pc:sldChg chg="modSp">
        <pc:chgData name="Delbrel, Julien" userId="S::julien.delbrel@metro.fr::c6e60f30-771d-4e5f-88e6-a8e48fea4cac" providerId="AD" clId="Web-{EDE18A2B-AB04-4D5F-9DEA-78AB0D98240B}" dt="2024-01-04T17:55:23.763" v="41" actId="1076"/>
        <pc:sldMkLst>
          <pc:docMk/>
          <pc:sldMk cId="2626574983" sldId="693"/>
        </pc:sldMkLst>
        <pc:spChg chg="mod">
          <ac:chgData name="Delbrel, Julien" userId="S::julien.delbrel@metro.fr::c6e60f30-771d-4e5f-88e6-a8e48fea4cac" providerId="AD" clId="Web-{EDE18A2B-AB04-4D5F-9DEA-78AB0D98240B}" dt="2024-01-04T17:55:23.763" v="41" actId="1076"/>
          <ac:spMkLst>
            <pc:docMk/>
            <pc:sldMk cId="2626574983" sldId="693"/>
            <ac:spMk id="31" creationId="{1954A91D-A634-E33F-2017-A1DFDD9A0E84}"/>
          </ac:spMkLst>
        </pc:spChg>
      </pc:sldChg>
      <pc:sldChg chg="modSp">
        <pc:chgData name="Delbrel, Julien" userId="S::julien.delbrel@metro.fr::c6e60f30-771d-4e5f-88e6-a8e48fea4cac" providerId="AD" clId="Web-{EDE18A2B-AB04-4D5F-9DEA-78AB0D98240B}" dt="2024-01-04T18:03:00.772" v="56" actId="20577"/>
        <pc:sldMkLst>
          <pc:docMk/>
          <pc:sldMk cId="641700715" sldId="712"/>
        </pc:sldMkLst>
        <pc:spChg chg="mod">
          <ac:chgData name="Delbrel, Julien" userId="S::julien.delbrel@metro.fr::c6e60f30-771d-4e5f-88e6-a8e48fea4cac" providerId="AD" clId="Web-{EDE18A2B-AB04-4D5F-9DEA-78AB0D98240B}" dt="2024-01-04T18:03:00.772" v="56" actId="20577"/>
          <ac:spMkLst>
            <pc:docMk/>
            <pc:sldMk cId="641700715" sldId="712"/>
            <ac:spMk id="7" creationId="{6766A687-5EF8-881F-F5EA-CAC6F2CFBDE3}"/>
          </ac:spMkLst>
        </pc:spChg>
        <pc:spChg chg="mod">
          <ac:chgData name="Delbrel, Julien" userId="S::julien.delbrel@metro.fr::c6e60f30-771d-4e5f-88e6-a8e48fea4cac" providerId="AD" clId="Web-{EDE18A2B-AB04-4D5F-9DEA-78AB0D98240B}" dt="2024-01-04T18:02:51.272" v="50" actId="20577"/>
          <ac:spMkLst>
            <pc:docMk/>
            <pc:sldMk cId="641700715" sldId="712"/>
            <ac:spMk id="8" creationId="{285CB842-B6A3-91C2-68E7-A0DAEA49A27A}"/>
          </ac:spMkLst>
        </pc:spChg>
        <pc:spChg chg="mod">
          <ac:chgData name="Delbrel, Julien" userId="S::julien.delbrel@metro.fr::c6e60f30-771d-4e5f-88e6-a8e48fea4cac" providerId="AD" clId="Web-{EDE18A2B-AB04-4D5F-9DEA-78AB0D98240B}" dt="2024-01-04T18:02:55.428" v="53" actId="20577"/>
          <ac:spMkLst>
            <pc:docMk/>
            <pc:sldMk cId="641700715" sldId="712"/>
            <ac:spMk id="15" creationId="{789F5208-CA86-0FDA-C9E7-D1B5B6598E4F}"/>
          </ac:spMkLst>
        </pc:spChg>
      </pc:sldChg>
      <pc:sldChg chg="modSp">
        <pc:chgData name="Delbrel, Julien" userId="S::julien.delbrel@metro.fr::c6e60f30-771d-4e5f-88e6-a8e48fea4cac" providerId="AD" clId="Web-{EDE18A2B-AB04-4D5F-9DEA-78AB0D98240B}" dt="2024-01-04T18:03:47.664" v="61" actId="20577"/>
        <pc:sldMkLst>
          <pc:docMk/>
          <pc:sldMk cId="4104532782" sldId="713"/>
        </pc:sldMkLst>
        <pc:spChg chg="mod">
          <ac:chgData name="Delbrel, Julien" userId="S::julien.delbrel@metro.fr::c6e60f30-771d-4e5f-88e6-a8e48fea4cac" providerId="AD" clId="Web-{EDE18A2B-AB04-4D5F-9DEA-78AB0D98240B}" dt="2024-01-04T18:03:47.664" v="61" actId="20577"/>
          <ac:spMkLst>
            <pc:docMk/>
            <pc:sldMk cId="4104532782" sldId="713"/>
            <ac:spMk id="37" creationId="{20A2A7D1-8FB0-4DD2-83AC-25923B9539E7}"/>
          </ac:spMkLst>
        </pc:spChg>
      </pc:sldChg>
      <pc:sldChg chg="modSp">
        <pc:chgData name="Delbrel, Julien" userId="S::julien.delbrel@metro.fr::c6e60f30-771d-4e5f-88e6-a8e48fea4cac" providerId="AD" clId="Web-{EDE18A2B-AB04-4D5F-9DEA-78AB0D98240B}" dt="2024-01-04T18:13:00.425" v="273" actId="20577"/>
        <pc:sldMkLst>
          <pc:docMk/>
          <pc:sldMk cId="49470413" sldId="731"/>
        </pc:sldMkLst>
        <pc:spChg chg="mod">
          <ac:chgData name="Delbrel, Julien" userId="S::julien.delbrel@metro.fr::c6e60f30-771d-4e5f-88e6-a8e48fea4cac" providerId="AD" clId="Web-{EDE18A2B-AB04-4D5F-9DEA-78AB0D98240B}" dt="2024-01-04T18:13:00.425" v="273" actId="20577"/>
          <ac:spMkLst>
            <pc:docMk/>
            <pc:sldMk cId="49470413" sldId="731"/>
            <ac:spMk id="2" creationId="{E6A97DDD-0610-8EBB-803C-C6A16EB70FB0}"/>
          </ac:spMkLst>
        </pc:spChg>
      </pc:sldChg>
      <pc:sldChg chg="modSp">
        <pc:chgData name="Delbrel, Julien" userId="S::julien.delbrel@metro.fr::c6e60f30-771d-4e5f-88e6-a8e48fea4cac" providerId="AD" clId="Web-{EDE18A2B-AB04-4D5F-9DEA-78AB0D98240B}" dt="2024-01-04T18:12:30.831" v="268" actId="20577"/>
        <pc:sldMkLst>
          <pc:docMk/>
          <pc:sldMk cId="1623000435" sldId="743"/>
        </pc:sldMkLst>
        <pc:spChg chg="mod">
          <ac:chgData name="Delbrel, Julien" userId="S::julien.delbrel@metro.fr::c6e60f30-771d-4e5f-88e6-a8e48fea4cac" providerId="AD" clId="Web-{EDE18A2B-AB04-4D5F-9DEA-78AB0D98240B}" dt="2024-01-04T18:12:30.831" v="268" actId="20577"/>
          <ac:spMkLst>
            <pc:docMk/>
            <pc:sldMk cId="1623000435" sldId="743"/>
            <ac:spMk id="2" creationId="{83001BEC-ABA1-47CB-0B3B-D99ADAB13B68}"/>
          </ac:spMkLst>
        </pc:spChg>
      </pc:sldChg>
      <pc:sldChg chg="modSp">
        <pc:chgData name="Delbrel, Julien" userId="S::julien.delbrel@metro.fr::c6e60f30-771d-4e5f-88e6-a8e48fea4cac" providerId="AD" clId="Web-{EDE18A2B-AB04-4D5F-9DEA-78AB0D98240B}" dt="2024-01-04T18:07:26.168" v="209" actId="1076"/>
        <pc:sldMkLst>
          <pc:docMk/>
          <pc:sldMk cId="958108210" sldId="754"/>
        </pc:sldMkLst>
        <pc:graphicFrameChg chg="mod modGraphic">
          <ac:chgData name="Delbrel, Julien" userId="S::julien.delbrel@metro.fr::c6e60f30-771d-4e5f-88e6-a8e48fea4cac" providerId="AD" clId="Web-{EDE18A2B-AB04-4D5F-9DEA-78AB0D98240B}" dt="2024-01-04T18:06:53.761" v="204"/>
          <ac:graphicFrameMkLst>
            <pc:docMk/>
            <pc:sldMk cId="958108210" sldId="754"/>
            <ac:graphicFrameMk id="4" creationId="{391D1134-0F23-169F-4CBE-42D56896A1F6}"/>
          </ac:graphicFrameMkLst>
        </pc:graphicFrameChg>
        <pc:graphicFrameChg chg="mod modGraphic">
          <ac:chgData name="Delbrel, Julien" userId="S::julien.delbrel@metro.fr::c6e60f30-771d-4e5f-88e6-a8e48fea4cac" providerId="AD" clId="Web-{EDE18A2B-AB04-4D5F-9DEA-78AB0D98240B}" dt="2024-01-04T18:07:26.168" v="209" actId="1076"/>
          <ac:graphicFrameMkLst>
            <pc:docMk/>
            <pc:sldMk cId="958108210" sldId="754"/>
            <ac:graphicFrameMk id="6" creationId="{8E681F3A-8D84-C875-45AB-78B843B2B681}"/>
          </ac:graphicFrameMkLst>
        </pc:graphicFrameChg>
        <pc:graphicFrameChg chg="mod modGraphic">
          <ac:chgData name="Delbrel, Julien" userId="S::julien.delbrel@metro.fr::c6e60f30-771d-4e5f-88e6-a8e48fea4cac" providerId="AD" clId="Web-{EDE18A2B-AB04-4D5F-9DEA-78AB0D98240B}" dt="2024-01-04T18:06:43.464" v="177" actId="1076"/>
          <ac:graphicFrameMkLst>
            <pc:docMk/>
            <pc:sldMk cId="958108210" sldId="754"/>
            <ac:graphicFrameMk id="7" creationId="{F93CD1FB-A3BD-A75E-7233-A3C2EF32781E}"/>
          </ac:graphicFrameMkLst>
        </pc:graphicFrameChg>
      </pc:sldChg>
      <pc:sldChg chg="modSp">
        <pc:chgData name="Delbrel, Julien" userId="S::julien.delbrel@metro.fr::c6e60f30-771d-4e5f-88e6-a8e48fea4cac" providerId="AD" clId="Web-{EDE18A2B-AB04-4D5F-9DEA-78AB0D98240B}" dt="2024-01-04T18:11:58.189" v="241" actId="20577"/>
        <pc:sldMkLst>
          <pc:docMk/>
          <pc:sldMk cId="279853704" sldId="790"/>
        </pc:sldMkLst>
        <pc:spChg chg="mod">
          <ac:chgData name="Delbrel, Julien" userId="S::julien.delbrel@metro.fr::c6e60f30-771d-4e5f-88e6-a8e48fea4cac" providerId="AD" clId="Web-{EDE18A2B-AB04-4D5F-9DEA-78AB0D98240B}" dt="2024-01-04T18:11:58.189" v="241" actId="20577"/>
          <ac:spMkLst>
            <pc:docMk/>
            <pc:sldMk cId="279853704" sldId="790"/>
            <ac:spMk id="2" creationId="{B246C059-D412-56BE-3B58-6FCC63D573DE}"/>
          </ac:spMkLst>
        </pc:spChg>
      </pc:sldChg>
      <pc:sldChg chg="modSp">
        <pc:chgData name="Delbrel, Julien" userId="S::julien.delbrel@metro.fr::c6e60f30-771d-4e5f-88e6-a8e48fea4cac" providerId="AD" clId="Web-{EDE18A2B-AB04-4D5F-9DEA-78AB0D98240B}" dt="2024-01-04T17:55:03.122" v="40" actId="20577"/>
        <pc:sldMkLst>
          <pc:docMk/>
          <pc:sldMk cId="2590074203" sldId="801"/>
        </pc:sldMkLst>
        <pc:spChg chg="mod">
          <ac:chgData name="Delbrel, Julien" userId="S::julien.delbrel@metro.fr::c6e60f30-771d-4e5f-88e6-a8e48fea4cac" providerId="AD" clId="Web-{EDE18A2B-AB04-4D5F-9DEA-78AB0D98240B}" dt="2024-01-04T17:55:03.122" v="40" actId="20577"/>
          <ac:spMkLst>
            <pc:docMk/>
            <pc:sldMk cId="2590074203" sldId="801"/>
            <ac:spMk id="49" creationId="{A66A74A9-52E6-EB34-FFD2-E2371CD9478C}"/>
          </ac:spMkLst>
        </pc:spChg>
      </pc:sldChg>
      <pc:sldChg chg="modSp">
        <pc:chgData name="Delbrel, Julien" userId="S::julien.delbrel@metro.fr::c6e60f30-771d-4e5f-88e6-a8e48fea4cac" providerId="AD" clId="Web-{EDE18A2B-AB04-4D5F-9DEA-78AB0D98240B}" dt="2024-01-04T18:02:27.475" v="45" actId="1076"/>
        <pc:sldMkLst>
          <pc:docMk/>
          <pc:sldMk cId="1932285633" sldId="804"/>
        </pc:sldMkLst>
        <pc:spChg chg="mod">
          <ac:chgData name="Delbrel, Julien" userId="S::julien.delbrel@metro.fr::c6e60f30-771d-4e5f-88e6-a8e48fea4cac" providerId="AD" clId="Web-{EDE18A2B-AB04-4D5F-9DEA-78AB0D98240B}" dt="2024-01-04T18:02:27.475" v="45" actId="1076"/>
          <ac:spMkLst>
            <pc:docMk/>
            <pc:sldMk cId="1932285633" sldId="804"/>
            <ac:spMk id="3" creationId="{C0CE8328-0D97-8B3F-72DD-D206FADA369D}"/>
          </ac:spMkLst>
        </pc:spChg>
        <pc:spChg chg="mod">
          <ac:chgData name="Delbrel, Julien" userId="S::julien.delbrel@metro.fr::c6e60f30-771d-4e5f-88e6-a8e48fea4cac" providerId="AD" clId="Web-{EDE18A2B-AB04-4D5F-9DEA-78AB0D98240B}" dt="2024-01-04T18:02:08.162" v="42" actId="1076"/>
          <ac:spMkLst>
            <pc:docMk/>
            <pc:sldMk cId="1932285633" sldId="804"/>
            <ac:spMk id="31" creationId="{1954A91D-A634-E33F-2017-A1DFDD9A0E84}"/>
          </ac:spMkLst>
        </pc:spChg>
        <pc:grpChg chg="mod">
          <ac:chgData name="Delbrel, Julien" userId="S::julien.delbrel@metro.fr::c6e60f30-771d-4e5f-88e6-a8e48fea4cac" providerId="AD" clId="Web-{EDE18A2B-AB04-4D5F-9DEA-78AB0D98240B}" dt="2024-01-04T18:02:16.646" v="43" actId="1076"/>
          <ac:grpSpMkLst>
            <pc:docMk/>
            <pc:sldMk cId="1932285633" sldId="804"/>
            <ac:grpSpMk id="12" creationId="{7E1251FB-E31D-2B9E-B6F6-B35A03B94251}"/>
          </ac:grpSpMkLst>
        </pc:grpChg>
      </pc:sldChg>
      <pc:sldChg chg="modSp">
        <pc:chgData name="Delbrel, Julien" userId="S::julien.delbrel@metro.fr::c6e60f30-771d-4e5f-88e6-a8e48fea4cac" providerId="AD" clId="Web-{EDE18A2B-AB04-4D5F-9DEA-78AB0D98240B}" dt="2024-01-04T18:04:04.930" v="73" actId="20577"/>
        <pc:sldMkLst>
          <pc:docMk/>
          <pc:sldMk cId="2182405972" sldId="805"/>
        </pc:sldMkLst>
        <pc:spChg chg="mod">
          <ac:chgData name="Delbrel, Julien" userId="S::julien.delbrel@metro.fr::c6e60f30-771d-4e5f-88e6-a8e48fea4cac" providerId="AD" clId="Web-{EDE18A2B-AB04-4D5F-9DEA-78AB0D98240B}" dt="2024-01-04T18:04:04.930" v="73" actId="20577"/>
          <ac:spMkLst>
            <pc:docMk/>
            <pc:sldMk cId="2182405972" sldId="805"/>
            <ac:spMk id="16" creationId="{76B2AC75-DACC-4CFF-A568-99EB0311581B}"/>
          </ac:spMkLst>
        </pc:spChg>
        <pc:grpChg chg="mod">
          <ac:chgData name="Delbrel, Julien" userId="S::julien.delbrel@metro.fr::c6e60f30-771d-4e5f-88e6-a8e48fea4cac" providerId="AD" clId="Web-{EDE18A2B-AB04-4D5F-9DEA-78AB0D98240B}" dt="2024-01-04T18:03:56.570" v="62" actId="14100"/>
          <ac:grpSpMkLst>
            <pc:docMk/>
            <pc:sldMk cId="2182405972" sldId="805"/>
            <ac:grpSpMk id="14" creationId="{5F6CFD5B-0D0F-4F20-94B1-FF9E9E3779CA}"/>
          </ac:grpSpMkLst>
        </pc:gr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CDAE1F-47FE-4341-85C1-D72D771AF0DC}" type="datetimeFigureOut">
              <a:rPr lang="fr-FR" smtClean="0"/>
              <a:t>19/03/2024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EF6549-167C-49C2-A7F9-0ACA0FE9097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632775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/>
              <a:t>Très faible QP des </a:t>
            </a:r>
            <a:r>
              <a:rPr lang="fr-FR" sz="1200" b="1"/>
              <a:t>fournisseurs locaux avec 0,4% </a:t>
            </a:r>
            <a:r>
              <a:rPr lang="fr-FR" sz="1200"/>
              <a:t>du CA (QP code </a:t>
            </a:r>
            <a:r>
              <a:rPr lang="fr-FR" sz="1200" err="1"/>
              <a:t>ass</a:t>
            </a:r>
            <a:r>
              <a:rPr lang="fr-FR" sz="1200"/>
              <a:t> 1 = 3,26% et zone locale 3,4%)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/>
              <a:t>En CA 2019 = 19% et 2023 26%</a:t>
            </a:r>
          </a:p>
          <a:p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E39287-B15A-5F43-8F64-045201F7F31A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631871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5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19449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6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631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7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21390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8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98560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9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74143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10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010753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11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478398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12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96706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Relationship Id="rId5" Type="http://schemas.openxmlformats.org/officeDocument/2006/relationships/image" Target="../media/image3.emf"/><Relationship Id="rId4" Type="http://schemas.openxmlformats.org/officeDocument/2006/relationships/image" Target="../media/image1.emf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9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0.xml"/><Relationship Id="rId4" Type="http://schemas.openxmlformats.org/officeDocument/2006/relationships/image" Target="../media/image6.png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1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1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3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4.xml"/><Relationship Id="rId4" Type="http://schemas.openxmlformats.org/officeDocument/2006/relationships/image" Target="../media/image7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5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16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8.xml"/><Relationship Id="rId4" Type="http://schemas.openxmlformats.org/officeDocument/2006/relationships/image" Target="../media/image6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title shee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>
            <a:extLst>
              <a:ext uri="{FF2B5EF4-FFF2-40B4-BE49-F238E27FC236}">
                <a16:creationId xmlns:a16="http://schemas.microsoft.com/office/drawing/2014/main" id="{84EF2C61-3D85-48F5-8C20-EC8DE055B81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4801" t="37679" b="-1802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4AA444AD-05B0-421D-AFC9-F6B9C991DD8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2388" t="702" r="2570" b="55569"/>
          <a:stretch/>
        </p:blipFill>
        <p:spPr>
          <a:xfrm>
            <a:off x="1" y="1808162"/>
            <a:ext cx="12191999" cy="5049837"/>
          </a:xfrm>
          <a:prstGeom prst="rect">
            <a:avLst/>
          </a:prstGeom>
        </p:spPr>
      </p:pic>
      <p:pic>
        <p:nvPicPr>
          <p:cNvPr id="12" name="Picture 38">
            <a:extLst>
              <a:ext uri="{FF2B5EF4-FFF2-40B4-BE49-F238E27FC236}">
                <a16:creationId xmlns:a16="http://schemas.microsoft.com/office/drawing/2014/main" id="{4F19F9F6-A5E7-4451-AC4F-C8D74CA6EF6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5273702" y="3333353"/>
            <a:ext cx="1638315" cy="639907"/>
          </a:xfrm>
          <a:prstGeom prst="rect">
            <a:avLst/>
          </a:prstGeom>
        </p:spPr>
      </p:pic>
      <p:sp>
        <p:nvSpPr>
          <p:cNvPr id="7" name="Textplatzhalter 2">
            <a:extLst>
              <a:ext uri="{FF2B5EF4-FFF2-40B4-BE49-F238E27FC236}">
                <a16:creationId xmlns:a16="http://schemas.microsoft.com/office/drawing/2014/main" id="{A6FAACFB-122C-4C31-B980-670C94BEA44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04376" y="4539125"/>
            <a:ext cx="5796501" cy="2100345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4500"/>
              </a:lnSpc>
              <a:spcBef>
                <a:spcPts val="0"/>
              </a:spcBef>
              <a:buNone/>
              <a:defRPr sz="5400" b="1" cap="all" baseline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de-DE"/>
              <a:t>TITLE PAGE</a:t>
            </a:r>
            <a:br>
              <a:rPr lang="de-DE"/>
            </a:br>
            <a:r>
              <a:rPr lang="de-DE"/>
              <a:t>VERSION 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177958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etro title sheet 1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Bildplatzhalter 22">
            <a:extLst>
              <a:ext uri="{FF2B5EF4-FFF2-40B4-BE49-F238E27FC236}">
                <a16:creationId xmlns:a16="http://schemas.microsoft.com/office/drawing/2014/main" id="{7CB03318-A36A-4728-AB14-B4B971797AC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-1576" y="0"/>
            <a:ext cx="12193576" cy="5321958"/>
          </a:xfrm>
          <a:custGeom>
            <a:avLst/>
            <a:gdLst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15587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8459 h 5321958"/>
              <a:gd name="connsiteX6" fmla="*/ 0 w 12193576"/>
              <a:gd name="connsiteY6" fmla="*/ 5321958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8459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3697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80012 w 12193576"/>
              <a:gd name="connsiteY5" fmla="*/ 3801316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1316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3698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170475 w 12193576"/>
              <a:gd name="connsiteY5" fmla="*/ 3941811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8461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3699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3699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6080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80012 w 12193576"/>
              <a:gd name="connsiteY4" fmla="*/ 3338732 h 5321958"/>
              <a:gd name="connsiteX5" fmla="*/ 5277631 w 12193576"/>
              <a:gd name="connsiteY5" fmla="*/ 3806080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80012 w 12193576"/>
              <a:gd name="connsiteY4" fmla="*/ 3338732 h 5321958"/>
              <a:gd name="connsiteX5" fmla="*/ 5277631 w 12193576"/>
              <a:gd name="connsiteY5" fmla="*/ 3806080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80012 w 12193576"/>
              <a:gd name="connsiteY4" fmla="*/ 3338732 h 5321958"/>
              <a:gd name="connsiteX5" fmla="*/ 5277631 w 12193576"/>
              <a:gd name="connsiteY5" fmla="*/ 3806080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80012 w 12193576"/>
              <a:gd name="connsiteY4" fmla="*/ 3338732 h 5321958"/>
              <a:gd name="connsiteX5" fmla="*/ 5277631 w 12193576"/>
              <a:gd name="connsiteY5" fmla="*/ 3806080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6080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3576" h="5321958">
                <a:moveTo>
                  <a:pt x="0" y="0"/>
                </a:moveTo>
                <a:lnTo>
                  <a:pt x="12191999" y="0"/>
                </a:lnTo>
                <a:cubicBezTo>
                  <a:pt x="12192525" y="608377"/>
                  <a:pt x="12193050" y="1216753"/>
                  <a:pt x="12193576" y="1825130"/>
                </a:cubicBezTo>
                <a:lnTo>
                  <a:pt x="6906062" y="3338732"/>
                </a:lnTo>
                <a:lnTo>
                  <a:pt x="5277631" y="3338732"/>
                </a:lnTo>
                <a:cubicBezTo>
                  <a:pt x="5278425" y="3492927"/>
                  <a:pt x="5276837" y="3651885"/>
                  <a:pt x="5277631" y="3806080"/>
                </a:cubicBezTo>
                <a:lnTo>
                  <a:pt x="0" y="5321958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lIns="108000" tIns="108000" rIns="10800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Tx/>
              <a:buFont typeface="CA Metro" panose="00000500000000000000" pitchFamily="2" charset="0"/>
              <a:buNone/>
              <a:tabLst/>
              <a:defRPr sz="20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Tx/>
              <a:buFont typeface="CA Metro" panose="00000500000000000000" pitchFamily="2" charset="0"/>
              <a:buNone/>
              <a:tabLst/>
              <a:defRPr/>
            </a:pPr>
            <a:r>
              <a:rPr lang="fr-FR"/>
              <a:t>Cliquez sur l'icône pour ajouter une image</a:t>
            </a:r>
            <a:endParaRPr lang="de-DE"/>
          </a:p>
        </p:txBody>
      </p:sp>
      <p:sp>
        <p:nvSpPr>
          <p:cNvPr id="6" name="Freihandform: Form 5">
            <a:extLst>
              <a:ext uri="{FF2B5EF4-FFF2-40B4-BE49-F238E27FC236}">
                <a16:creationId xmlns:a16="http://schemas.microsoft.com/office/drawing/2014/main" id="{32913134-5769-4032-B519-54819F1CABD8}"/>
              </a:ext>
            </a:extLst>
          </p:cNvPr>
          <p:cNvSpPr>
            <a:spLocks/>
          </p:cNvSpPr>
          <p:nvPr/>
        </p:nvSpPr>
        <p:spPr bwMode="auto">
          <a:xfrm>
            <a:off x="0" y="1823701"/>
            <a:ext cx="12192000" cy="5034300"/>
          </a:xfrm>
          <a:custGeom>
            <a:avLst/>
            <a:gdLst>
              <a:gd name="connsiteX0" fmla="*/ 12192000 w 12192000"/>
              <a:gd name="connsiteY0" fmla="*/ 0 h 5034300"/>
              <a:gd name="connsiteX1" fmla="*/ 12192000 w 12192000"/>
              <a:gd name="connsiteY1" fmla="*/ 5034300 h 5034300"/>
              <a:gd name="connsiteX2" fmla="*/ 0 w 12192000"/>
              <a:gd name="connsiteY2" fmla="*/ 5034300 h 5034300"/>
              <a:gd name="connsiteX3" fmla="*/ 0 w 12192000"/>
              <a:gd name="connsiteY3" fmla="*/ 3495827 h 503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034300">
                <a:moveTo>
                  <a:pt x="12192000" y="0"/>
                </a:moveTo>
                <a:lnTo>
                  <a:pt x="12192000" y="5034300"/>
                </a:lnTo>
                <a:lnTo>
                  <a:pt x="0" y="5034300"/>
                </a:lnTo>
                <a:lnTo>
                  <a:pt x="0" y="3495827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/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20A5EE44-B491-4E48-A225-8E0608DAFD2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04376" y="4539125"/>
            <a:ext cx="5796501" cy="2100345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4500"/>
              </a:lnSpc>
              <a:spcBef>
                <a:spcPts val="0"/>
              </a:spcBef>
              <a:buNone/>
              <a:defRPr sz="5400" b="1" cap="all" baseline="0">
                <a:solidFill>
                  <a:schemeClr val="accent1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TITRE PAGE</a:t>
            </a:r>
            <a:br>
              <a:rPr lang="de-DE"/>
            </a:br>
            <a:r>
              <a:rPr lang="de-DE"/>
              <a:t>VERSION 1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8CDF5803-2C5F-E054-8F20-6FA7F1DB3DD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78002" y="2396836"/>
            <a:ext cx="1634420" cy="139523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08927020"/>
      </p:ext>
    </p:extLst>
  </p:cSld>
  <p:clrMapOvr>
    <a:masterClrMapping/>
  </p:clrMapOvr>
  <p:hf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etro title shee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 descr="Une image contenant armoire, personne, intérieur, tenant&#10;&#10;Description générée automatiquement">
            <a:extLst>
              <a:ext uri="{FF2B5EF4-FFF2-40B4-BE49-F238E27FC236}">
                <a16:creationId xmlns:a16="http://schemas.microsoft.com/office/drawing/2014/main" id="{99806D1E-107C-487F-AD82-77B678108F7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2000" cy="6858002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B260B7E0-A150-454B-BF68-35DAE1AC8C0B}"/>
              </a:ext>
            </a:extLst>
          </p:cNvPr>
          <p:cNvSpPr/>
          <p:nvPr/>
        </p:nvSpPr>
        <p:spPr>
          <a:xfrm>
            <a:off x="9197" y="2"/>
            <a:ext cx="12187401" cy="6858000"/>
          </a:xfrm>
          <a:prstGeom prst="rect">
            <a:avLst/>
          </a:prstGeom>
          <a:solidFill>
            <a:srgbClr val="2C2600">
              <a:alpha val="1686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Freihandform: Form 6">
            <a:extLst>
              <a:ext uri="{FF2B5EF4-FFF2-40B4-BE49-F238E27FC236}">
                <a16:creationId xmlns:a16="http://schemas.microsoft.com/office/drawing/2014/main" id="{DF942FC7-E481-4885-8C4B-D2328CB2FAE3}"/>
              </a:ext>
            </a:extLst>
          </p:cNvPr>
          <p:cNvSpPr>
            <a:spLocks/>
          </p:cNvSpPr>
          <p:nvPr/>
        </p:nvSpPr>
        <p:spPr bwMode="auto">
          <a:xfrm>
            <a:off x="4599" y="3363108"/>
            <a:ext cx="12187401" cy="3494894"/>
          </a:xfrm>
          <a:custGeom>
            <a:avLst/>
            <a:gdLst>
              <a:gd name="connsiteX0" fmla="*/ 12187401 w 12187401"/>
              <a:gd name="connsiteY0" fmla="*/ 0 h 3494894"/>
              <a:gd name="connsiteX1" fmla="*/ 12187401 w 12187401"/>
              <a:gd name="connsiteY1" fmla="*/ 3494894 h 3494894"/>
              <a:gd name="connsiteX2" fmla="*/ 0 w 12187401"/>
              <a:gd name="connsiteY2" fmla="*/ 3494894 h 3494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87401" h="3494894">
                <a:moveTo>
                  <a:pt x="12187401" y="0"/>
                </a:moveTo>
                <a:lnTo>
                  <a:pt x="12187401" y="3494894"/>
                </a:lnTo>
                <a:lnTo>
                  <a:pt x="0" y="3494894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/>
          </a:p>
        </p:txBody>
      </p:sp>
      <p:sp>
        <p:nvSpPr>
          <p:cNvPr id="8" name="Textplatzhalter 2">
            <a:extLst>
              <a:ext uri="{FF2B5EF4-FFF2-40B4-BE49-F238E27FC236}">
                <a16:creationId xmlns:a16="http://schemas.microsoft.com/office/drawing/2014/main" id="{22AE18D5-537B-4C13-B257-FF52CBB478A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02797" y="1562824"/>
            <a:ext cx="9191708" cy="2771058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7500"/>
              </a:lnSpc>
              <a:spcBef>
                <a:spcPts val="0"/>
              </a:spcBef>
              <a:buNone/>
              <a:defRPr sz="7500" b="1" cap="all" baseline="0">
                <a:solidFill>
                  <a:schemeClr val="bg2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TITRE PAGE</a:t>
            </a:r>
            <a:br>
              <a:rPr lang="de-DE"/>
            </a:br>
            <a:r>
              <a:rPr lang="de-DE"/>
              <a:t>VERSION 2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FD7378FB-211F-8CC8-35B6-A9816727888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78790" y="3958307"/>
            <a:ext cx="1634420" cy="139523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02281982"/>
      </p:ext>
    </p:extLst>
  </p:cSld>
  <p:clrMapOvr>
    <a:masterClrMapping/>
  </p:clrMapOvr>
  <p:hf hd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ellow background">
    <p:bg>
      <p:bgPr>
        <a:solidFill>
          <a:srgbClr val="FFE5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4">
            <a:extLst>
              <a:ext uri="{FF2B5EF4-FFF2-40B4-BE49-F238E27FC236}">
                <a16:creationId xmlns:a16="http://schemas.microsoft.com/office/drawing/2014/main" id="{C23E6162-B898-46CF-8A52-1022F5787147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045581" y="1223809"/>
            <a:ext cx="2544149" cy="5075871"/>
          </a:xfrm>
          <a:custGeom>
            <a:avLst/>
            <a:gdLst>
              <a:gd name="connsiteX0" fmla="*/ 0 w 2916239"/>
              <a:gd name="connsiteY0" fmla="*/ 0 h 4677198"/>
              <a:gd name="connsiteX1" fmla="*/ 2916239 w 2916239"/>
              <a:gd name="connsiteY1" fmla="*/ 0 h 4677198"/>
              <a:gd name="connsiteX2" fmla="*/ 2916239 w 2916239"/>
              <a:gd name="connsiteY2" fmla="*/ 4677198 h 4677198"/>
              <a:gd name="connsiteX3" fmla="*/ 0 w 2916239"/>
              <a:gd name="connsiteY3" fmla="*/ 4677198 h 4677198"/>
              <a:gd name="connsiteX4" fmla="*/ 0 w 2916239"/>
              <a:gd name="connsiteY4" fmla="*/ 0 h 4677198"/>
              <a:gd name="connsiteX0" fmla="*/ 0 w 2916239"/>
              <a:gd name="connsiteY0" fmla="*/ 0 h 5518079"/>
              <a:gd name="connsiteX1" fmla="*/ 2916239 w 2916239"/>
              <a:gd name="connsiteY1" fmla="*/ 0 h 5518079"/>
              <a:gd name="connsiteX2" fmla="*/ 2916239 w 2916239"/>
              <a:gd name="connsiteY2" fmla="*/ 4677198 h 5518079"/>
              <a:gd name="connsiteX3" fmla="*/ 0 w 2916239"/>
              <a:gd name="connsiteY3" fmla="*/ 5518079 h 5518079"/>
              <a:gd name="connsiteX4" fmla="*/ 0 w 2916239"/>
              <a:gd name="connsiteY4" fmla="*/ 0 h 551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16239" h="5518079">
                <a:moveTo>
                  <a:pt x="0" y="0"/>
                </a:moveTo>
                <a:lnTo>
                  <a:pt x="2916239" y="0"/>
                </a:lnTo>
                <a:lnTo>
                  <a:pt x="2916239" y="4677198"/>
                </a:lnTo>
                <a:lnTo>
                  <a:pt x="0" y="551807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de-DE"/>
              <a:t> </a:t>
            </a:r>
          </a:p>
        </p:txBody>
      </p:sp>
      <p:sp>
        <p:nvSpPr>
          <p:cNvPr id="3" name="Textplatzhalter 4">
            <a:extLst>
              <a:ext uri="{FF2B5EF4-FFF2-40B4-BE49-F238E27FC236}">
                <a16:creationId xmlns:a16="http://schemas.microsoft.com/office/drawing/2014/main" id="{DCB1D0A2-E69B-4E28-90A6-E05A3C6701B7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847247" y="1223809"/>
            <a:ext cx="2544149" cy="5075871"/>
          </a:xfrm>
          <a:custGeom>
            <a:avLst/>
            <a:gdLst>
              <a:gd name="connsiteX0" fmla="*/ 0 w 2916239"/>
              <a:gd name="connsiteY0" fmla="*/ 0 h 4677198"/>
              <a:gd name="connsiteX1" fmla="*/ 2916239 w 2916239"/>
              <a:gd name="connsiteY1" fmla="*/ 0 h 4677198"/>
              <a:gd name="connsiteX2" fmla="*/ 2916239 w 2916239"/>
              <a:gd name="connsiteY2" fmla="*/ 4677198 h 4677198"/>
              <a:gd name="connsiteX3" fmla="*/ 0 w 2916239"/>
              <a:gd name="connsiteY3" fmla="*/ 4677198 h 4677198"/>
              <a:gd name="connsiteX4" fmla="*/ 0 w 2916239"/>
              <a:gd name="connsiteY4" fmla="*/ 0 h 4677198"/>
              <a:gd name="connsiteX0" fmla="*/ 0 w 2916239"/>
              <a:gd name="connsiteY0" fmla="*/ 0 h 5518079"/>
              <a:gd name="connsiteX1" fmla="*/ 2916239 w 2916239"/>
              <a:gd name="connsiteY1" fmla="*/ 0 h 5518079"/>
              <a:gd name="connsiteX2" fmla="*/ 2916239 w 2916239"/>
              <a:gd name="connsiteY2" fmla="*/ 4677198 h 5518079"/>
              <a:gd name="connsiteX3" fmla="*/ 0 w 2916239"/>
              <a:gd name="connsiteY3" fmla="*/ 5518079 h 5518079"/>
              <a:gd name="connsiteX4" fmla="*/ 0 w 2916239"/>
              <a:gd name="connsiteY4" fmla="*/ 0 h 551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16239" h="5518079">
                <a:moveTo>
                  <a:pt x="0" y="0"/>
                </a:moveTo>
                <a:lnTo>
                  <a:pt x="2916239" y="0"/>
                </a:lnTo>
                <a:lnTo>
                  <a:pt x="2916239" y="4677198"/>
                </a:lnTo>
                <a:lnTo>
                  <a:pt x="0" y="551807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de-DE"/>
              <a:t> </a:t>
            </a:r>
          </a:p>
        </p:txBody>
      </p:sp>
      <p:sp>
        <p:nvSpPr>
          <p:cNvPr id="4" name="Textplatzhalter 2">
            <a:extLst>
              <a:ext uri="{FF2B5EF4-FFF2-40B4-BE49-F238E27FC236}">
                <a16:creationId xmlns:a16="http://schemas.microsoft.com/office/drawing/2014/main" id="{753D86CE-F0DB-49A0-9FC2-1DF33A2DD652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4847245" y="1683143"/>
            <a:ext cx="2544151" cy="378506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7000" b="1" cap="all" baseline="0">
                <a:solidFill>
                  <a:schemeClr val="bg2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02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F1470DA7-3FDF-4F35-B16F-26B0FCF568A0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7641818" y="1223809"/>
            <a:ext cx="2544149" cy="5075871"/>
          </a:xfrm>
          <a:custGeom>
            <a:avLst/>
            <a:gdLst>
              <a:gd name="connsiteX0" fmla="*/ 0 w 2916239"/>
              <a:gd name="connsiteY0" fmla="*/ 0 h 4677198"/>
              <a:gd name="connsiteX1" fmla="*/ 2916239 w 2916239"/>
              <a:gd name="connsiteY1" fmla="*/ 0 h 4677198"/>
              <a:gd name="connsiteX2" fmla="*/ 2916239 w 2916239"/>
              <a:gd name="connsiteY2" fmla="*/ 4677198 h 4677198"/>
              <a:gd name="connsiteX3" fmla="*/ 0 w 2916239"/>
              <a:gd name="connsiteY3" fmla="*/ 4677198 h 4677198"/>
              <a:gd name="connsiteX4" fmla="*/ 0 w 2916239"/>
              <a:gd name="connsiteY4" fmla="*/ 0 h 4677198"/>
              <a:gd name="connsiteX0" fmla="*/ 0 w 2916239"/>
              <a:gd name="connsiteY0" fmla="*/ 0 h 5518079"/>
              <a:gd name="connsiteX1" fmla="*/ 2916239 w 2916239"/>
              <a:gd name="connsiteY1" fmla="*/ 0 h 5518079"/>
              <a:gd name="connsiteX2" fmla="*/ 2916239 w 2916239"/>
              <a:gd name="connsiteY2" fmla="*/ 4677198 h 5518079"/>
              <a:gd name="connsiteX3" fmla="*/ 0 w 2916239"/>
              <a:gd name="connsiteY3" fmla="*/ 5518079 h 5518079"/>
              <a:gd name="connsiteX4" fmla="*/ 0 w 2916239"/>
              <a:gd name="connsiteY4" fmla="*/ 0 h 551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16239" h="5518079">
                <a:moveTo>
                  <a:pt x="0" y="0"/>
                </a:moveTo>
                <a:lnTo>
                  <a:pt x="2916239" y="0"/>
                </a:lnTo>
                <a:lnTo>
                  <a:pt x="2916239" y="4677198"/>
                </a:lnTo>
                <a:lnTo>
                  <a:pt x="0" y="551807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</p:spPr>
        <p:txBody>
          <a:bodyPr/>
          <a:lstStyle>
            <a:lvl1pPr marL="0" indent="0">
              <a:buNone/>
              <a:defRPr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 </a:t>
            </a:r>
          </a:p>
        </p:txBody>
      </p:sp>
      <p:sp>
        <p:nvSpPr>
          <p:cNvPr id="6" name="Textplatzhalter 2">
            <a:extLst>
              <a:ext uri="{FF2B5EF4-FFF2-40B4-BE49-F238E27FC236}">
                <a16:creationId xmlns:a16="http://schemas.microsoft.com/office/drawing/2014/main" id="{3A96BBA7-64E2-4D47-8893-EC50930B6863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7641815" y="1683143"/>
            <a:ext cx="2544151" cy="378506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7000" b="1" cap="all" baseline="0">
                <a:solidFill>
                  <a:schemeClr val="bg2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03</a:t>
            </a:r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C875CDB6-0641-4A17-8028-52AC364FCF4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045579" y="1683143"/>
            <a:ext cx="2544151" cy="378506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7000" b="1" cap="all" baseline="0">
                <a:solidFill>
                  <a:schemeClr val="bg2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01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87791752"/>
      </p:ext>
    </p:extLst>
  </p:cSld>
  <p:clrMapOvr>
    <a:masterClrMapping/>
  </p:clrMapOvr>
  <p:hf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vider slide + pictur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Bildplatzhalter 4">
            <a:extLst>
              <a:ext uri="{FF2B5EF4-FFF2-40B4-BE49-F238E27FC236}">
                <a16:creationId xmlns:a16="http://schemas.microsoft.com/office/drawing/2014/main" id="{BC30996A-83AB-43FF-9BA2-4DF85664B41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-2"/>
            <a:ext cx="12192000" cy="688538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72000" tIns="72000" rIns="72000"/>
          <a:lstStyle>
            <a:lvl1pPr marL="0" indent="0" algn="r">
              <a:buNone/>
              <a:defRPr sz="2000">
                <a:solidFill>
                  <a:schemeClr val="accent1"/>
                </a:solidFill>
                <a:latin typeface="CA Metro" panose="00000500000000000000" pitchFamily="2" charset="0"/>
              </a:defRPr>
            </a:lvl1pPr>
          </a:lstStyle>
          <a:p>
            <a:r>
              <a:rPr lang="en-US"/>
              <a:t>Click on the icon to add a picture</a:t>
            </a:r>
            <a:endParaRPr lang="de-DE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6BD921BE-0429-4C3F-A731-FF23D3CD5EF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719665" y="-2"/>
            <a:ext cx="3888319" cy="5518079"/>
          </a:xfrm>
          <a:custGeom>
            <a:avLst/>
            <a:gdLst>
              <a:gd name="connsiteX0" fmla="*/ 0 w 2916239"/>
              <a:gd name="connsiteY0" fmla="*/ 0 h 4677198"/>
              <a:gd name="connsiteX1" fmla="*/ 2916239 w 2916239"/>
              <a:gd name="connsiteY1" fmla="*/ 0 h 4677198"/>
              <a:gd name="connsiteX2" fmla="*/ 2916239 w 2916239"/>
              <a:gd name="connsiteY2" fmla="*/ 4677198 h 4677198"/>
              <a:gd name="connsiteX3" fmla="*/ 0 w 2916239"/>
              <a:gd name="connsiteY3" fmla="*/ 4677198 h 4677198"/>
              <a:gd name="connsiteX4" fmla="*/ 0 w 2916239"/>
              <a:gd name="connsiteY4" fmla="*/ 0 h 4677198"/>
              <a:gd name="connsiteX0" fmla="*/ 0 w 2916239"/>
              <a:gd name="connsiteY0" fmla="*/ 0 h 5518079"/>
              <a:gd name="connsiteX1" fmla="*/ 2916239 w 2916239"/>
              <a:gd name="connsiteY1" fmla="*/ 0 h 5518079"/>
              <a:gd name="connsiteX2" fmla="*/ 2916239 w 2916239"/>
              <a:gd name="connsiteY2" fmla="*/ 4677198 h 5518079"/>
              <a:gd name="connsiteX3" fmla="*/ 0 w 2916239"/>
              <a:gd name="connsiteY3" fmla="*/ 5518079 h 5518079"/>
              <a:gd name="connsiteX4" fmla="*/ 0 w 2916239"/>
              <a:gd name="connsiteY4" fmla="*/ 0 h 551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16239" h="5518079">
                <a:moveTo>
                  <a:pt x="0" y="0"/>
                </a:moveTo>
                <a:lnTo>
                  <a:pt x="2916239" y="0"/>
                </a:lnTo>
                <a:lnTo>
                  <a:pt x="2916239" y="4677198"/>
                </a:lnTo>
                <a:lnTo>
                  <a:pt x="0" y="5518079"/>
                </a:lnTo>
                <a:lnTo>
                  <a:pt x="0" y="0"/>
                </a:lnTo>
                <a:close/>
              </a:path>
            </a:pathLst>
          </a:custGeom>
          <a:solidFill>
            <a:srgbClr val="FFE500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de-DE"/>
              <a:t> </a:t>
            </a:r>
          </a:p>
        </p:txBody>
      </p:sp>
      <p:sp>
        <p:nvSpPr>
          <p:cNvPr id="6" name="Textplatzhalter 2">
            <a:extLst>
              <a:ext uri="{FF2B5EF4-FFF2-40B4-BE49-F238E27FC236}">
                <a16:creationId xmlns:a16="http://schemas.microsoft.com/office/drawing/2014/main" id="{3130668E-DEDA-4CE5-B795-2DBDEFFA825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19666" y="362148"/>
            <a:ext cx="3888319" cy="431504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9000" b="1" cap="all" baseline="0">
                <a:solidFill>
                  <a:srgbClr val="FFFFFF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01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29178555"/>
      </p:ext>
    </p:extLst>
  </p:cSld>
  <p:clrMapOvr>
    <a:masterClrMapping/>
  </p:clrMapOvr>
  <p:hf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etro title sheet 2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ihandform: Form 5">
            <a:extLst>
              <a:ext uri="{FF2B5EF4-FFF2-40B4-BE49-F238E27FC236}">
                <a16:creationId xmlns:a16="http://schemas.microsoft.com/office/drawing/2014/main" id="{ACE59C5C-DEA9-4EBE-BF71-703BCE5EDF3D}"/>
              </a:ext>
            </a:extLst>
          </p:cNvPr>
          <p:cNvSpPr>
            <a:spLocks/>
          </p:cNvSpPr>
          <p:nvPr/>
        </p:nvSpPr>
        <p:spPr bwMode="auto">
          <a:xfrm>
            <a:off x="4599" y="3363108"/>
            <a:ext cx="12187401" cy="3494894"/>
          </a:xfrm>
          <a:custGeom>
            <a:avLst/>
            <a:gdLst>
              <a:gd name="connsiteX0" fmla="*/ 12187401 w 12187401"/>
              <a:gd name="connsiteY0" fmla="*/ 0 h 3494894"/>
              <a:gd name="connsiteX1" fmla="*/ 12187401 w 12187401"/>
              <a:gd name="connsiteY1" fmla="*/ 3494894 h 3494894"/>
              <a:gd name="connsiteX2" fmla="*/ 0 w 12187401"/>
              <a:gd name="connsiteY2" fmla="*/ 3494894 h 3494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87401" h="3494894">
                <a:moveTo>
                  <a:pt x="12187401" y="0"/>
                </a:moveTo>
                <a:lnTo>
                  <a:pt x="12187401" y="3494894"/>
                </a:lnTo>
                <a:lnTo>
                  <a:pt x="0" y="3494894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/>
          </a:p>
        </p:txBody>
      </p:sp>
      <p:sp>
        <p:nvSpPr>
          <p:cNvPr id="17" name="Bildplatzhalter 16">
            <a:extLst>
              <a:ext uri="{FF2B5EF4-FFF2-40B4-BE49-F238E27FC236}">
                <a16:creationId xmlns:a16="http://schemas.microsoft.com/office/drawing/2014/main" id="{1F6D3149-48CC-43A2-B113-9FE0632FDAE3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-25171" y="0"/>
            <a:ext cx="12212572" cy="6858000"/>
          </a:xfrm>
          <a:custGeom>
            <a:avLst/>
            <a:gdLst>
              <a:gd name="connsiteX0" fmla="*/ 0 w 12212572"/>
              <a:gd name="connsiteY0" fmla="*/ 0 h 6858000"/>
              <a:gd name="connsiteX1" fmla="*/ 12212572 w 12212572"/>
              <a:gd name="connsiteY1" fmla="*/ 0 h 6858000"/>
              <a:gd name="connsiteX2" fmla="*/ 12212572 w 12212572"/>
              <a:gd name="connsiteY2" fmla="*/ 3381469 h 6858000"/>
              <a:gd name="connsiteX3" fmla="*/ 6912299 w 12212572"/>
              <a:gd name="connsiteY3" fmla="*/ 4890289 h 6858000"/>
              <a:gd name="connsiteX4" fmla="*/ 6912299 w 12212572"/>
              <a:gd name="connsiteY4" fmla="*/ 4877205 h 6858000"/>
              <a:gd name="connsiteX5" fmla="*/ 5273984 w 12212572"/>
              <a:gd name="connsiteY5" fmla="*/ 4877205 h 6858000"/>
              <a:gd name="connsiteX6" fmla="*/ 5273984 w 12212572"/>
              <a:gd name="connsiteY6" fmla="*/ 5356665 h 6858000"/>
              <a:gd name="connsiteX7" fmla="*/ 0 w 12212572"/>
              <a:gd name="connsiteY7" fmla="*/ 6858000 h 6858000"/>
              <a:gd name="connsiteX0" fmla="*/ 0 w 12212572"/>
              <a:gd name="connsiteY0" fmla="*/ 0 h 6858000"/>
              <a:gd name="connsiteX1" fmla="*/ 12212572 w 12212572"/>
              <a:gd name="connsiteY1" fmla="*/ 0 h 6858000"/>
              <a:gd name="connsiteX2" fmla="*/ 12212572 w 12212572"/>
              <a:gd name="connsiteY2" fmla="*/ 3381469 h 6858000"/>
              <a:gd name="connsiteX3" fmla="*/ 6909918 w 12212572"/>
              <a:gd name="connsiteY3" fmla="*/ 4878383 h 6858000"/>
              <a:gd name="connsiteX4" fmla="*/ 6912299 w 12212572"/>
              <a:gd name="connsiteY4" fmla="*/ 4877205 h 6858000"/>
              <a:gd name="connsiteX5" fmla="*/ 5273984 w 12212572"/>
              <a:gd name="connsiteY5" fmla="*/ 4877205 h 6858000"/>
              <a:gd name="connsiteX6" fmla="*/ 5273984 w 12212572"/>
              <a:gd name="connsiteY6" fmla="*/ 5356665 h 6858000"/>
              <a:gd name="connsiteX7" fmla="*/ 0 w 12212572"/>
              <a:gd name="connsiteY7" fmla="*/ 6858000 h 6858000"/>
              <a:gd name="connsiteX8" fmla="*/ 0 w 12212572"/>
              <a:gd name="connsiteY8" fmla="*/ 0 h 6858000"/>
              <a:gd name="connsiteX0" fmla="*/ 0 w 12212572"/>
              <a:gd name="connsiteY0" fmla="*/ 0 h 6858000"/>
              <a:gd name="connsiteX1" fmla="*/ 12212572 w 12212572"/>
              <a:gd name="connsiteY1" fmla="*/ 0 h 6858000"/>
              <a:gd name="connsiteX2" fmla="*/ 12212572 w 12212572"/>
              <a:gd name="connsiteY2" fmla="*/ 3381469 h 6858000"/>
              <a:gd name="connsiteX3" fmla="*/ 6909918 w 12212572"/>
              <a:gd name="connsiteY3" fmla="*/ 4878383 h 6858000"/>
              <a:gd name="connsiteX4" fmla="*/ 6912299 w 12212572"/>
              <a:gd name="connsiteY4" fmla="*/ 4877205 h 6858000"/>
              <a:gd name="connsiteX5" fmla="*/ 5273984 w 12212572"/>
              <a:gd name="connsiteY5" fmla="*/ 4877205 h 6858000"/>
              <a:gd name="connsiteX6" fmla="*/ 5273984 w 12212572"/>
              <a:gd name="connsiteY6" fmla="*/ 5347140 h 6858000"/>
              <a:gd name="connsiteX7" fmla="*/ 0 w 12212572"/>
              <a:gd name="connsiteY7" fmla="*/ 6858000 h 6858000"/>
              <a:gd name="connsiteX8" fmla="*/ 0 w 12212572"/>
              <a:gd name="connsiteY8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212572" h="6858000">
                <a:moveTo>
                  <a:pt x="0" y="0"/>
                </a:moveTo>
                <a:lnTo>
                  <a:pt x="12212572" y="0"/>
                </a:lnTo>
                <a:lnTo>
                  <a:pt x="12212572" y="3381469"/>
                </a:lnTo>
                <a:lnTo>
                  <a:pt x="6909918" y="4878383"/>
                </a:lnTo>
                <a:lnTo>
                  <a:pt x="6912299" y="4877205"/>
                </a:lnTo>
                <a:lnTo>
                  <a:pt x="5273984" y="4877205"/>
                </a:lnTo>
                <a:lnTo>
                  <a:pt x="5273984" y="534714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lIns="108000" tIns="108000" rIns="10800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Tx/>
              <a:buFont typeface="CA Metro" panose="00000500000000000000" pitchFamily="2" charset="0"/>
              <a:buNone/>
              <a:tabLst/>
              <a:defRPr sz="20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Tx/>
              <a:buFont typeface="CA Metro" panose="00000500000000000000" pitchFamily="2" charset="0"/>
              <a:buNone/>
              <a:tabLst/>
              <a:defRPr/>
            </a:pPr>
            <a:r>
              <a:rPr lang="fr-FR"/>
              <a:t>Cliquez sur 'insérer' dans la barre de menu, puis sur 'photos' pour insérer une image.</a:t>
            </a:r>
            <a:endParaRPr lang="de-DE"/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3C992F77-037C-44CD-8B2A-FE1B0562D5B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02797" y="1562824"/>
            <a:ext cx="9191708" cy="2771058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7500"/>
              </a:lnSpc>
              <a:spcBef>
                <a:spcPts val="0"/>
              </a:spcBef>
              <a:buNone/>
              <a:defRPr sz="7500" b="1" cap="all" baseline="0">
                <a:solidFill>
                  <a:schemeClr val="bg2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TITRE PAGE</a:t>
            </a:r>
            <a:br>
              <a:rPr lang="de-DE"/>
            </a:br>
            <a:r>
              <a:rPr lang="de-DE"/>
              <a:t>VERSION 2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63DFD68D-D54F-1708-8FE0-A25A7522C69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63905" y="3973587"/>
            <a:ext cx="1634420" cy="139523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90688012"/>
      </p:ext>
    </p:extLst>
  </p:cSld>
  <p:clrMapOvr>
    <a:masterClrMapping/>
  </p:clrMapOvr>
  <p:hf hd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etro title sheet 3">
    <p:bg>
      <p:bgPr>
        <a:solidFill>
          <a:srgbClr val="FFE5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ihandform: Form 4">
            <a:extLst>
              <a:ext uri="{FF2B5EF4-FFF2-40B4-BE49-F238E27FC236}">
                <a16:creationId xmlns:a16="http://schemas.microsoft.com/office/drawing/2014/main" id="{45338588-FA41-4854-8F69-058E58794F39}"/>
              </a:ext>
            </a:extLst>
          </p:cNvPr>
          <p:cNvSpPr>
            <a:spLocks/>
          </p:cNvSpPr>
          <p:nvPr/>
        </p:nvSpPr>
        <p:spPr bwMode="auto">
          <a:xfrm>
            <a:off x="4599" y="3363108"/>
            <a:ext cx="12187401" cy="3494894"/>
          </a:xfrm>
          <a:custGeom>
            <a:avLst/>
            <a:gdLst>
              <a:gd name="connsiteX0" fmla="*/ 12187401 w 12187401"/>
              <a:gd name="connsiteY0" fmla="*/ 0 h 3494894"/>
              <a:gd name="connsiteX1" fmla="*/ 12187401 w 12187401"/>
              <a:gd name="connsiteY1" fmla="*/ 3494894 h 3494894"/>
              <a:gd name="connsiteX2" fmla="*/ 0 w 12187401"/>
              <a:gd name="connsiteY2" fmla="*/ 3494894 h 3494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87401" h="3494894">
                <a:moveTo>
                  <a:pt x="12187401" y="0"/>
                </a:moveTo>
                <a:lnTo>
                  <a:pt x="12187401" y="3494894"/>
                </a:lnTo>
                <a:lnTo>
                  <a:pt x="0" y="3494894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/>
          </a:p>
        </p:txBody>
      </p:sp>
      <p:sp>
        <p:nvSpPr>
          <p:cNvPr id="6" name="Textplatzhalter 2">
            <a:extLst>
              <a:ext uri="{FF2B5EF4-FFF2-40B4-BE49-F238E27FC236}">
                <a16:creationId xmlns:a16="http://schemas.microsoft.com/office/drawing/2014/main" id="{6450A261-0BF9-4077-9F7A-B720BF73069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02797" y="1562824"/>
            <a:ext cx="9191708" cy="2771058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7500"/>
              </a:lnSpc>
              <a:spcBef>
                <a:spcPts val="0"/>
              </a:spcBef>
              <a:buNone/>
              <a:defRPr sz="7500" b="1" cap="all" baseline="0">
                <a:solidFill>
                  <a:schemeClr val="tx1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TITRE PAGE</a:t>
            </a:r>
            <a:br>
              <a:rPr lang="de-DE"/>
            </a:br>
            <a:r>
              <a:rPr lang="de-DE"/>
              <a:t>VERSION 2</a:t>
            </a:r>
          </a:p>
        </p:txBody>
      </p:sp>
      <p:pic>
        <p:nvPicPr>
          <p:cNvPr id="7" name="Image 6" descr="Une image contenant noir, signe, assiette, horloge&#10;&#10;Description générée automatiquement">
            <a:extLst>
              <a:ext uri="{FF2B5EF4-FFF2-40B4-BE49-F238E27FC236}">
                <a16:creationId xmlns:a16="http://schemas.microsoft.com/office/drawing/2014/main" id="{FF1A4DBD-8FB5-4430-BC9A-40F3930D5CB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1249"/>
          <a:stretch/>
        </p:blipFill>
        <p:spPr>
          <a:xfrm>
            <a:off x="5278790" y="4877963"/>
            <a:ext cx="1634420" cy="50393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B214038-61BA-608C-84C6-A518E8C82E6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78790" y="3930881"/>
            <a:ext cx="1634420" cy="139523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56977009"/>
      </p:ext>
    </p:extLst>
  </p:cSld>
  <p:clrMapOvr>
    <a:masterClrMapping/>
  </p:clrMapOvr>
  <p:hf hd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etro final she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ihandform: Form 5">
            <a:extLst>
              <a:ext uri="{FF2B5EF4-FFF2-40B4-BE49-F238E27FC236}">
                <a16:creationId xmlns:a16="http://schemas.microsoft.com/office/drawing/2014/main" id="{CC1E29C9-1DD8-4851-BABD-67273C63D8B8}"/>
              </a:ext>
            </a:extLst>
          </p:cNvPr>
          <p:cNvSpPr>
            <a:spLocks/>
          </p:cNvSpPr>
          <p:nvPr/>
        </p:nvSpPr>
        <p:spPr bwMode="auto">
          <a:xfrm>
            <a:off x="4599" y="3363108"/>
            <a:ext cx="12187401" cy="3494894"/>
          </a:xfrm>
          <a:custGeom>
            <a:avLst/>
            <a:gdLst>
              <a:gd name="connsiteX0" fmla="*/ 12187401 w 12187401"/>
              <a:gd name="connsiteY0" fmla="*/ 0 h 3494894"/>
              <a:gd name="connsiteX1" fmla="*/ 12187401 w 12187401"/>
              <a:gd name="connsiteY1" fmla="*/ 3494894 h 3494894"/>
              <a:gd name="connsiteX2" fmla="*/ 0 w 12187401"/>
              <a:gd name="connsiteY2" fmla="*/ 3494894 h 3494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87401" h="3494894">
                <a:moveTo>
                  <a:pt x="12187401" y="0"/>
                </a:moveTo>
                <a:lnTo>
                  <a:pt x="12187401" y="3494894"/>
                </a:lnTo>
                <a:lnTo>
                  <a:pt x="0" y="3494894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/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BFF20F8D-2C3B-4827-B6C3-4EB56947491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674256" y="2269784"/>
            <a:ext cx="8984974" cy="1843421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4500"/>
              </a:lnSpc>
              <a:spcBef>
                <a:spcPts val="0"/>
              </a:spcBef>
              <a:buNone/>
              <a:defRPr sz="5400" b="1" cap="all" baseline="0">
                <a:solidFill>
                  <a:schemeClr val="accent1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BB2D9E5F-8D62-85B4-ED9E-1494E072622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78790" y="3930881"/>
            <a:ext cx="1634420" cy="139523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2899468"/>
      </p:ext>
    </p:extLst>
  </p:cSld>
  <p:clrMapOvr>
    <a:masterClrMapping/>
  </p:clrMapOvr>
  <p:hf hd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akro final she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  <p:extLst>
      <p:ext uri="{BB962C8B-B14F-4D97-AF65-F5344CB8AC3E}">
        <p14:creationId xmlns:p14="http://schemas.microsoft.com/office/powerpoint/2010/main" val="210393126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CEC7D6E-C888-46AB-B208-49772AAE91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4B8755EE-3DB8-4813-BE7B-B561196F23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1FC9732-EE23-4E9E-90F2-3AC3055509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|   </a:t>
            </a:r>
            <a:fld id="{FC89AA29-A18B-45E6-A6DD-E693AF6AAD3A}" type="datetimeFigureOut">
              <a:rPr lang="de-DE" smtClean="0"/>
              <a:pPr/>
              <a:t>19.03.2024</a:t>
            </a:fld>
            <a:endParaRPr lang="de-DE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F637B30-8E5B-43D7-930D-0F619C8BF3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FCE3E58-7E75-4558-861C-F8372636E0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EA1D04-CA53-4DE3-84A8-2B63E41036C9}" type="slidenum">
              <a:rPr lang="de-DE" smtClean="0"/>
              <a:pPr/>
              <a:t>‹N°›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55911814"/>
      </p:ext>
    </p:extLst>
  </p:cSld>
  <p:clrMapOvr>
    <a:masterClrMapping/>
  </p:clrMapOvr>
  <p:hf hd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177800" indent="-177800">
              <a:buFont typeface="Wingdings" panose="05000000000000000000" pitchFamily="2" charset="2"/>
              <a:buChar char="Ø"/>
              <a:defRPr/>
            </a:lvl1pPr>
            <a:lvl2pPr marL="450850" indent="-184150">
              <a:buFont typeface="Wingdings" panose="05000000000000000000" pitchFamily="2" charset="2"/>
              <a:buChar char="Ø"/>
              <a:defRPr/>
            </a:lvl2pPr>
            <a:lvl3pPr marL="715963" indent="-176213">
              <a:buFont typeface="Wingdings" panose="05000000000000000000" pitchFamily="2" charset="2"/>
              <a:buChar char="Ø"/>
              <a:defRPr/>
            </a:lvl3pPr>
            <a:lvl4pPr marL="982663" indent="-177800">
              <a:buFont typeface="Wingdings" panose="05000000000000000000" pitchFamily="2" charset="2"/>
              <a:buChar char="Ø"/>
              <a:defRPr/>
            </a:lvl4pPr>
            <a:lvl5pPr marL="1255713" indent="-177800">
              <a:buFont typeface="Wingdings" panose="05000000000000000000" pitchFamily="2" charset="2"/>
              <a:buChar char="Ø"/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P.</a:t>
            </a:r>
            <a:fld id="{ECEB81AC-1FAF-4CF4-BF70-E674E1E8E95E}" type="slidenum">
              <a:rPr lang="fr-FR"/>
              <a:pPr>
                <a:defRPr/>
              </a:pPr>
              <a:t>‹N°›</a:t>
            </a:fld>
            <a:r>
              <a:rPr lang="fr-FR"/>
              <a:t> - </a:t>
            </a:r>
          </a:p>
        </p:txBody>
      </p:sp>
      <p:sp>
        <p:nvSpPr>
          <p:cNvPr id="5" name="Espace réservé du numéro de diapositive 1">
            <a:extLst>
              <a:ext uri="{FF2B5EF4-FFF2-40B4-BE49-F238E27FC236}">
                <a16:creationId xmlns:a16="http://schemas.microsoft.com/office/drawing/2014/main" id="{40D724EA-F28E-403D-BC29-DAEA46C6E830}"/>
              </a:ext>
            </a:extLst>
          </p:cNvPr>
          <p:cNvSpPr txBox="1">
            <a:spLocks/>
          </p:cNvSpPr>
          <p:nvPr userDrawn="1"/>
        </p:nvSpPr>
        <p:spPr>
          <a:xfrm>
            <a:off x="11495391" y="6722737"/>
            <a:ext cx="420143" cy="151200"/>
          </a:xfrm>
          <a:prstGeom prst="rect">
            <a:avLst/>
          </a:prstGeom>
        </p:spPr>
        <p:txBody>
          <a:bodyPr lIns="0" tIns="0" rIns="0" bIns="0"/>
          <a:lstStyle>
            <a:defPPr>
              <a:defRPr lang="de-DE"/>
            </a:defPPr>
            <a:lvl1pPr marL="0" algn="r" defTabSz="914400" rtl="0" eaLnBrk="1" latinLnBrk="0" hangingPunct="1">
              <a:defRPr sz="800" b="0" kern="1200">
                <a:solidFill>
                  <a:schemeClr val="accent1"/>
                </a:solidFill>
                <a:latin typeface="CA Metro" panose="00000500000000000000" pitchFamily="2" charset="0"/>
                <a:ea typeface="+mn-ea"/>
                <a:cs typeface="Calibri" panose="020F050202020403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2EA1D04-CA53-4DE3-84A8-2B63E41036C9}" type="slidenum">
              <a:rPr lang="de-DE" smtClean="0"/>
              <a:pPr/>
              <a:t>‹N°›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817664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ellow background">
    <p:bg>
      <p:bgPr>
        <a:solidFill>
          <a:srgbClr val="FFE5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4">
            <a:extLst>
              <a:ext uri="{FF2B5EF4-FFF2-40B4-BE49-F238E27FC236}">
                <a16:creationId xmlns:a16="http://schemas.microsoft.com/office/drawing/2014/main" id="{C23E6162-B898-46CF-8A52-1022F5787147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3294336" y="1077131"/>
            <a:ext cx="2544149" cy="5075871"/>
          </a:xfrm>
          <a:custGeom>
            <a:avLst/>
            <a:gdLst>
              <a:gd name="connsiteX0" fmla="*/ 0 w 2916239"/>
              <a:gd name="connsiteY0" fmla="*/ 0 h 4677198"/>
              <a:gd name="connsiteX1" fmla="*/ 2916239 w 2916239"/>
              <a:gd name="connsiteY1" fmla="*/ 0 h 4677198"/>
              <a:gd name="connsiteX2" fmla="*/ 2916239 w 2916239"/>
              <a:gd name="connsiteY2" fmla="*/ 4677198 h 4677198"/>
              <a:gd name="connsiteX3" fmla="*/ 0 w 2916239"/>
              <a:gd name="connsiteY3" fmla="*/ 4677198 h 4677198"/>
              <a:gd name="connsiteX4" fmla="*/ 0 w 2916239"/>
              <a:gd name="connsiteY4" fmla="*/ 0 h 4677198"/>
              <a:gd name="connsiteX0" fmla="*/ 0 w 2916239"/>
              <a:gd name="connsiteY0" fmla="*/ 0 h 5518079"/>
              <a:gd name="connsiteX1" fmla="*/ 2916239 w 2916239"/>
              <a:gd name="connsiteY1" fmla="*/ 0 h 5518079"/>
              <a:gd name="connsiteX2" fmla="*/ 2916239 w 2916239"/>
              <a:gd name="connsiteY2" fmla="*/ 4677198 h 5518079"/>
              <a:gd name="connsiteX3" fmla="*/ 0 w 2916239"/>
              <a:gd name="connsiteY3" fmla="*/ 5518079 h 5518079"/>
              <a:gd name="connsiteX4" fmla="*/ 0 w 2916239"/>
              <a:gd name="connsiteY4" fmla="*/ 0 h 551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16239" h="5518079">
                <a:moveTo>
                  <a:pt x="0" y="0"/>
                </a:moveTo>
                <a:lnTo>
                  <a:pt x="2916239" y="0"/>
                </a:lnTo>
                <a:lnTo>
                  <a:pt x="2916239" y="4677198"/>
                </a:lnTo>
                <a:lnTo>
                  <a:pt x="0" y="551807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</p:spPr>
        <p:txBody>
          <a:bodyPr/>
          <a:lstStyle>
            <a:lvl1pPr marL="0" indent="0">
              <a:buNone/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de-DE"/>
              <a:t> </a:t>
            </a:r>
          </a:p>
        </p:txBody>
      </p:sp>
      <p:sp>
        <p:nvSpPr>
          <p:cNvPr id="3" name="Textplatzhalter 4">
            <a:extLst>
              <a:ext uri="{FF2B5EF4-FFF2-40B4-BE49-F238E27FC236}">
                <a16:creationId xmlns:a16="http://schemas.microsoft.com/office/drawing/2014/main" id="{DCB1D0A2-E69B-4E28-90A6-E05A3C6701B7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6096002" y="1077131"/>
            <a:ext cx="2544149" cy="5075871"/>
          </a:xfrm>
          <a:custGeom>
            <a:avLst/>
            <a:gdLst>
              <a:gd name="connsiteX0" fmla="*/ 0 w 2916239"/>
              <a:gd name="connsiteY0" fmla="*/ 0 h 4677198"/>
              <a:gd name="connsiteX1" fmla="*/ 2916239 w 2916239"/>
              <a:gd name="connsiteY1" fmla="*/ 0 h 4677198"/>
              <a:gd name="connsiteX2" fmla="*/ 2916239 w 2916239"/>
              <a:gd name="connsiteY2" fmla="*/ 4677198 h 4677198"/>
              <a:gd name="connsiteX3" fmla="*/ 0 w 2916239"/>
              <a:gd name="connsiteY3" fmla="*/ 4677198 h 4677198"/>
              <a:gd name="connsiteX4" fmla="*/ 0 w 2916239"/>
              <a:gd name="connsiteY4" fmla="*/ 0 h 4677198"/>
              <a:gd name="connsiteX0" fmla="*/ 0 w 2916239"/>
              <a:gd name="connsiteY0" fmla="*/ 0 h 5518079"/>
              <a:gd name="connsiteX1" fmla="*/ 2916239 w 2916239"/>
              <a:gd name="connsiteY1" fmla="*/ 0 h 5518079"/>
              <a:gd name="connsiteX2" fmla="*/ 2916239 w 2916239"/>
              <a:gd name="connsiteY2" fmla="*/ 4677198 h 5518079"/>
              <a:gd name="connsiteX3" fmla="*/ 0 w 2916239"/>
              <a:gd name="connsiteY3" fmla="*/ 5518079 h 5518079"/>
              <a:gd name="connsiteX4" fmla="*/ 0 w 2916239"/>
              <a:gd name="connsiteY4" fmla="*/ 0 h 551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16239" h="5518079">
                <a:moveTo>
                  <a:pt x="0" y="0"/>
                </a:moveTo>
                <a:lnTo>
                  <a:pt x="2916239" y="0"/>
                </a:lnTo>
                <a:lnTo>
                  <a:pt x="2916239" y="4677198"/>
                </a:lnTo>
                <a:lnTo>
                  <a:pt x="0" y="551807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</p:spPr>
        <p:txBody>
          <a:bodyPr/>
          <a:lstStyle>
            <a:lvl1pPr marL="0" indent="0">
              <a:buNone/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de-DE"/>
              <a:t> </a:t>
            </a:r>
          </a:p>
        </p:txBody>
      </p:sp>
      <p:sp>
        <p:nvSpPr>
          <p:cNvPr id="4" name="Textplatzhalter 2">
            <a:extLst>
              <a:ext uri="{FF2B5EF4-FFF2-40B4-BE49-F238E27FC236}">
                <a16:creationId xmlns:a16="http://schemas.microsoft.com/office/drawing/2014/main" id="{753D86CE-F0DB-49A0-9FC2-1DF33A2DD652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6096000" y="1536465"/>
            <a:ext cx="2544151" cy="378506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7000" b="1" cap="all" baseline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de-DE"/>
              <a:t>02</a:t>
            </a:r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C875CDB6-0641-4A17-8028-52AC364FCF4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94334" y="1536465"/>
            <a:ext cx="2544151" cy="378506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7000" b="1" cap="all" baseline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de-DE"/>
              <a:t>01</a:t>
            </a:r>
          </a:p>
        </p:txBody>
      </p:sp>
      <p:sp>
        <p:nvSpPr>
          <p:cNvPr id="6" name="Espace réservé du numéro de diapositive 1">
            <a:extLst>
              <a:ext uri="{FF2B5EF4-FFF2-40B4-BE49-F238E27FC236}">
                <a16:creationId xmlns:a16="http://schemas.microsoft.com/office/drawing/2014/main" id="{205163A0-4BF9-4F06-8059-B4364BF460BB}"/>
              </a:ext>
            </a:extLst>
          </p:cNvPr>
          <p:cNvSpPr txBox="1">
            <a:spLocks/>
          </p:cNvSpPr>
          <p:nvPr userDrawn="1"/>
        </p:nvSpPr>
        <p:spPr>
          <a:xfrm>
            <a:off x="11495391" y="6722737"/>
            <a:ext cx="420143" cy="151200"/>
          </a:xfrm>
          <a:prstGeom prst="rect">
            <a:avLst/>
          </a:prstGeom>
        </p:spPr>
        <p:txBody>
          <a:bodyPr lIns="0" tIns="0" rIns="0" bIns="0"/>
          <a:lstStyle>
            <a:defPPr>
              <a:defRPr lang="de-DE"/>
            </a:defPPr>
            <a:lvl1pPr marL="0" algn="r" defTabSz="914400" rtl="0" eaLnBrk="1" latinLnBrk="0" hangingPunct="1">
              <a:defRPr sz="800" b="0" kern="1200">
                <a:solidFill>
                  <a:schemeClr val="accent1"/>
                </a:solidFill>
                <a:latin typeface="CA Metro" panose="00000500000000000000" pitchFamily="2" charset="0"/>
                <a:ea typeface="+mn-ea"/>
                <a:cs typeface="Calibri" panose="020F050202020403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2EA1D04-CA53-4DE3-84A8-2B63E41036C9}" type="slidenum">
              <a:rPr lang="de-DE" smtClean="0"/>
              <a:pPr/>
              <a:t>‹N°›</a:t>
            </a:fld>
            <a:endParaRPr lang="de-DE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5754524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el und breitflächiges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de-DE"/>
              <a:t>Titelmasterformat durch Klicken bearbeiten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700100" y="6356355"/>
            <a:ext cx="2844800" cy="365125"/>
          </a:xfrm>
        </p:spPr>
        <p:txBody>
          <a:bodyPr/>
          <a:lstStyle/>
          <a:p>
            <a:fld id="{BD5CE54B-C29A-4A25-9174-59FEA10EAC97}" type="slidenum">
              <a:rPr lang="en-GB" smtClean="0"/>
              <a:pPr/>
              <a:t>‹N°›</a:t>
            </a:fld>
            <a:endParaRPr lang="en-GB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538164" y="1793877"/>
            <a:ext cx="11279187" cy="4302125"/>
          </a:xfrm>
        </p:spPr>
        <p:txBody>
          <a:bodyPr/>
          <a:lstStyle/>
          <a:p>
            <a:r>
              <a:rPr lang="de-DE"/>
              <a:t>Bild durch Klicken auf Symbol hinzufügen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969990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+ pictur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platzhalter 4">
            <a:extLst>
              <a:ext uri="{FF2B5EF4-FFF2-40B4-BE49-F238E27FC236}">
                <a16:creationId xmlns:a16="http://schemas.microsoft.com/office/drawing/2014/main" id="{9A483507-9358-4043-BD07-92EFD73EF1AF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770460" y="-1"/>
            <a:ext cx="2925578" cy="5182236"/>
          </a:xfrm>
          <a:custGeom>
            <a:avLst/>
            <a:gdLst>
              <a:gd name="connsiteX0" fmla="*/ 0 w 2916239"/>
              <a:gd name="connsiteY0" fmla="*/ 0 h 4677198"/>
              <a:gd name="connsiteX1" fmla="*/ 2916239 w 2916239"/>
              <a:gd name="connsiteY1" fmla="*/ 0 h 4677198"/>
              <a:gd name="connsiteX2" fmla="*/ 2916239 w 2916239"/>
              <a:gd name="connsiteY2" fmla="*/ 4677198 h 4677198"/>
              <a:gd name="connsiteX3" fmla="*/ 0 w 2916239"/>
              <a:gd name="connsiteY3" fmla="*/ 4677198 h 4677198"/>
              <a:gd name="connsiteX4" fmla="*/ 0 w 2916239"/>
              <a:gd name="connsiteY4" fmla="*/ 0 h 4677198"/>
              <a:gd name="connsiteX0" fmla="*/ 0 w 2916239"/>
              <a:gd name="connsiteY0" fmla="*/ 0 h 5518079"/>
              <a:gd name="connsiteX1" fmla="*/ 2916239 w 2916239"/>
              <a:gd name="connsiteY1" fmla="*/ 0 h 5518079"/>
              <a:gd name="connsiteX2" fmla="*/ 2916239 w 2916239"/>
              <a:gd name="connsiteY2" fmla="*/ 4677198 h 5518079"/>
              <a:gd name="connsiteX3" fmla="*/ 0 w 2916239"/>
              <a:gd name="connsiteY3" fmla="*/ 5518079 h 5518079"/>
              <a:gd name="connsiteX4" fmla="*/ 0 w 2916239"/>
              <a:gd name="connsiteY4" fmla="*/ 0 h 551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16239" h="5518079">
                <a:moveTo>
                  <a:pt x="0" y="0"/>
                </a:moveTo>
                <a:lnTo>
                  <a:pt x="2916239" y="0"/>
                </a:lnTo>
                <a:lnTo>
                  <a:pt x="2916239" y="4677198"/>
                </a:lnTo>
                <a:lnTo>
                  <a:pt x="0" y="5518079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de-DE"/>
              <a:t> </a:t>
            </a:r>
          </a:p>
        </p:txBody>
      </p:sp>
      <p:sp>
        <p:nvSpPr>
          <p:cNvPr id="8" name="Textplatzhalter 2">
            <a:extLst>
              <a:ext uri="{FF2B5EF4-FFF2-40B4-BE49-F238E27FC236}">
                <a16:creationId xmlns:a16="http://schemas.microsoft.com/office/drawing/2014/main" id="{C4265759-972F-486A-834E-B557C45444E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70461" y="362148"/>
            <a:ext cx="2925578" cy="402887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9000" b="1" cap="all" baseline="0">
                <a:solidFill>
                  <a:srgbClr val="FFFFFF"/>
                </a:solidFill>
                <a:latin typeface="CA Metro Black" panose="00000A00000000000000" pitchFamily="2" charset="0"/>
              </a:defRPr>
            </a:lvl1pPr>
          </a:lstStyle>
          <a:p>
            <a:pPr lvl="0"/>
            <a:r>
              <a:rPr lang="de-DE"/>
              <a:t>01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B201E6D6-211D-43D0-B996-AB72F1C1299A}"/>
              </a:ext>
            </a:extLst>
          </p:cNvPr>
          <p:cNvSpPr>
            <a:spLocks noGrp="1"/>
          </p:cNvSpPr>
          <p:nvPr>
            <p:ph sz="quarter" idx="40"/>
          </p:nvPr>
        </p:nvSpPr>
        <p:spPr>
          <a:xfrm>
            <a:off x="3819525" y="266700"/>
            <a:ext cx="8267700" cy="6029325"/>
          </a:xfrm>
        </p:spPr>
        <p:txBody>
          <a:bodyPr/>
          <a:lstStyle>
            <a:lvl1pPr marL="342900" indent="-342900">
              <a:buFont typeface="+mj-lt"/>
              <a:buAutoNum type="arabicPeriod"/>
              <a:defRPr/>
            </a:lvl1pPr>
            <a:lvl2pPr marL="609600" indent="-342900">
              <a:buFont typeface="+mj-lt"/>
              <a:buAutoNum type="arabicPeriod"/>
              <a:defRPr/>
            </a:lvl2pPr>
            <a:lvl3pPr marL="882650" indent="-342900">
              <a:buFont typeface="+mj-lt"/>
              <a:buAutoNum type="arabicPeriod"/>
              <a:defRPr/>
            </a:lvl3pPr>
            <a:lvl4pPr marL="1147763" indent="-342900">
              <a:buFont typeface="+mj-lt"/>
              <a:buAutoNum type="arabicPeriod"/>
              <a:defRPr/>
            </a:lvl4pPr>
            <a:lvl5pPr marL="1420813" indent="-342900">
              <a:buFont typeface="+mj-lt"/>
              <a:buAutoNum type="arabicPeriod"/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numéro de diapositive 1">
            <a:extLst>
              <a:ext uri="{FF2B5EF4-FFF2-40B4-BE49-F238E27FC236}">
                <a16:creationId xmlns:a16="http://schemas.microsoft.com/office/drawing/2014/main" id="{5FAECF75-BF42-4911-85D2-D7A8F3167408}"/>
              </a:ext>
            </a:extLst>
          </p:cNvPr>
          <p:cNvSpPr txBox="1">
            <a:spLocks/>
          </p:cNvSpPr>
          <p:nvPr userDrawn="1"/>
        </p:nvSpPr>
        <p:spPr>
          <a:xfrm>
            <a:off x="11495391" y="6722737"/>
            <a:ext cx="420143" cy="151200"/>
          </a:xfrm>
          <a:prstGeom prst="rect">
            <a:avLst/>
          </a:prstGeom>
        </p:spPr>
        <p:txBody>
          <a:bodyPr lIns="0" tIns="0" rIns="0" bIns="0"/>
          <a:lstStyle>
            <a:defPPr>
              <a:defRPr lang="de-DE"/>
            </a:defPPr>
            <a:lvl1pPr marL="0" algn="r" defTabSz="914400" rtl="0" eaLnBrk="1" latinLnBrk="0" hangingPunct="1">
              <a:defRPr sz="800" b="0" kern="1200">
                <a:solidFill>
                  <a:schemeClr val="accent1"/>
                </a:solidFill>
                <a:latin typeface="CA Metro" panose="00000500000000000000" pitchFamily="2" charset="0"/>
                <a:ea typeface="+mn-ea"/>
                <a:cs typeface="Calibri" panose="020F050202020403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2EA1D04-CA53-4DE3-84A8-2B63E41036C9}" type="slidenum">
              <a:rPr lang="de-DE" smtClean="0"/>
              <a:pPr/>
              <a:t>‹N°›</a:t>
            </a:fld>
            <a:endParaRPr lang="de-DE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445561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177800" indent="-177800">
              <a:buFont typeface="Wingdings" panose="05000000000000000000" pitchFamily="2" charset="2"/>
              <a:buChar char="Ø"/>
              <a:defRPr/>
            </a:lvl1pPr>
            <a:lvl2pPr marL="450850" indent="-184150">
              <a:buFont typeface="Wingdings" panose="05000000000000000000" pitchFamily="2" charset="2"/>
              <a:buChar char="Ø"/>
              <a:defRPr/>
            </a:lvl2pPr>
            <a:lvl3pPr marL="715963" indent="-176213">
              <a:buFont typeface="Wingdings" panose="05000000000000000000" pitchFamily="2" charset="2"/>
              <a:buChar char="Ø"/>
              <a:defRPr/>
            </a:lvl3pPr>
            <a:lvl4pPr marL="982663" indent="-177800">
              <a:buFont typeface="Wingdings" panose="05000000000000000000" pitchFamily="2" charset="2"/>
              <a:buChar char="Ø"/>
              <a:defRPr/>
            </a:lvl4pPr>
            <a:lvl5pPr marL="1255713" indent="-177800">
              <a:buFont typeface="Wingdings" panose="05000000000000000000" pitchFamily="2" charset="2"/>
              <a:buChar char="Ø"/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P.</a:t>
            </a:r>
            <a:fld id="{ECEB81AC-1FAF-4CF4-BF70-E674E1E8E95E}" type="slidenum">
              <a:rPr lang="fr-FR"/>
              <a:pPr>
                <a:defRPr/>
              </a:pPr>
              <a:t>‹N°›</a:t>
            </a:fld>
            <a:r>
              <a:rPr lang="fr-FR"/>
              <a:t> - </a:t>
            </a:r>
          </a:p>
        </p:txBody>
      </p:sp>
      <p:sp>
        <p:nvSpPr>
          <p:cNvPr id="5" name="Espace réservé du numéro de diapositive 1">
            <a:extLst>
              <a:ext uri="{FF2B5EF4-FFF2-40B4-BE49-F238E27FC236}">
                <a16:creationId xmlns:a16="http://schemas.microsoft.com/office/drawing/2014/main" id="{40D724EA-F28E-403D-BC29-DAEA46C6E830}"/>
              </a:ext>
            </a:extLst>
          </p:cNvPr>
          <p:cNvSpPr txBox="1">
            <a:spLocks/>
          </p:cNvSpPr>
          <p:nvPr userDrawn="1"/>
        </p:nvSpPr>
        <p:spPr>
          <a:xfrm>
            <a:off x="11495391" y="6722737"/>
            <a:ext cx="420143" cy="151200"/>
          </a:xfrm>
          <a:prstGeom prst="rect">
            <a:avLst/>
          </a:prstGeom>
        </p:spPr>
        <p:txBody>
          <a:bodyPr lIns="0" tIns="0" rIns="0" bIns="0"/>
          <a:lstStyle>
            <a:defPPr>
              <a:defRPr lang="de-DE"/>
            </a:defPPr>
            <a:lvl1pPr marL="0" algn="r" defTabSz="914400" rtl="0" eaLnBrk="1" latinLnBrk="0" hangingPunct="1">
              <a:defRPr sz="800" b="0" kern="1200">
                <a:solidFill>
                  <a:schemeClr val="accent1"/>
                </a:solidFill>
                <a:latin typeface="CA Metro" panose="00000500000000000000" pitchFamily="2" charset="0"/>
                <a:ea typeface="+mn-ea"/>
                <a:cs typeface="Calibri" panose="020F050202020403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2EA1D04-CA53-4DE3-84A8-2B63E41036C9}" type="slidenum">
              <a:rPr lang="de-DE" smtClean="0"/>
              <a:pPr/>
              <a:t>‹N°›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816329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ultiply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Bild 26">
            <a:extLst>
              <a:ext uri="{FF2B5EF4-FFF2-40B4-BE49-F238E27FC236}">
                <a16:creationId xmlns:a16="http://schemas.microsoft.com/office/drawing/2014/main" id="{257C0389-CADC-47F3-88F7-40CADEAE380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2" r="4927" b="28384"/>
          <a:stretch/>
        </p:blipFill>
        <p:spPr>
          <a:xfrm>
            <a:off x="-4154" y="400050"/>
            <a:ext cx="12196155" cy="6543676"/>
          </a:xfrm>
          <a:prstGeom prst="rect">
            <a:avLst/>
          </a:prstGeom>
        </p:spPr>
      </p:pic>
      <p:sp>
        <p:nvSpPr>
          <p:cNvPr id="47" name="Foliennummernplatzhalter 7">
            <a:extLst>
              <a:ext uri="{FF2B5EF4-FFF2-40B4-BE49-F238E27FC236}">
                <a16:creationId xmlns:a16="http://schemas.microsoft.com/office/drawing/2014/main" id="{C5B49569-1B4B-46DC-9978-D6122180C63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42991" y="6570337"/>
            <a:ext cx="420143" cy="15120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800" b="0">
                <a:solidFill>
                  <a:schemeClr val="accent1"/>
                </a:solidFill>
                <a:latin typeface="CA Metro" panose="00000500000000000000" pitchFamily="2" charset="0"/>
              </a:defRPr>
            </a:lvl1pPr>
          </a:lstStyle>
          <a:p>
            <a:fld id="{82EA1D04-CA53-4DE3-84A8-2B63E41036C9}" type="slidenum">
              <a:rPr lang="de-DE" smtClean="0"/>
              <a:pPr/>
              <a:t>‹N°›</a:t>
            </a:fld>
            <a:endParaRPr lang="de-DE"/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88D85F50-3D71-4B9E-A8F3-DB0570B004F6}"/>
              </a:ext>
            </a:extLst>
          </p:cNvPr>
          <p:cNvSpPr txBox="1"/>
          <p:nvPr userDrawn="1"/>
        </p:nvSpPr>
        <p:spPr>
          <a:xfrm>
            <a:off x="431973" y="6571593"/>
            <a:ext cx="1490701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800" err="1">
                <a:solidFill>
                  <a:schemeClr val="accent1"/>
                </a:solidFill>
                <a:latin typeface="CA Metro" panose="00000500000000000000" pitchFamily="2" charset="0"/>
              </a:rPr>
              <a:t>Strictly</a:t>
            </a:r>
            <a:r>
              <a:rPr lang="de-DE" sz="800">
                <a:solidFill>
                  <a:schemeClr val="accent1"/>
                </a:solidFill>
                <a:latin typeface="CA Metro" panose="00000500000000000000" pitchFamily="2" charset="0"/>
              </a:rPr>
              <a:t> </a:t>
            </a:r>
            <a:r>
              <a:rPr lang="de-DE" sz="800" err="1">
                <a:solidFill>
                  <a:schemeClr val="accent1"/>
                </a:solidFill>
                <a:latin typeface="CA Metro" panose="00000500000000000000" pitchFamily="2" charset="0"/>
              </a:rPr>
              <a:t>Confidential</a:t>
            </a:r>
            <a:endParaRPr lang="de-DE" sz="800">
              <a:solidFill>
                <a:schemeClr val="accent1"/>
              </a:solidFill>
              <a:latin typeface="CA Metro" panose="00000500000000000000" pitchFamily="2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677784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kro final she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  <p:extLst>
      <p:ext uri="{BB962C8B-B14F-4D97-AF65-F5344CB8AC3E}">
        <p14:creationId xmlns:p14="http://schemas.microsoft.com/office/powerpoint/2010/main" val="20950100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F299E95-EA5A-45D5-834C-2185E1E381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99035" y="820190"/>
            <a:ext cx="9254765" cy="537556"/>
          </a:xfrm>
        </p:spPr>
        <p:txBody>
          <a:bodyPr/>
          <a:lstStyle>
            <a:lvl1pPr algn="r">
              <a:defRPr>
                <a:latin typeface="Avenir Next LT Pro" panose="020B0504020202020204" pitchFamily="34" charset="0"/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75A32BD-7BE4-4129-B440-2D86279607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>
            <a:lvl1pPr marL="2286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1pPr>
            <a:lvl2pPr marL="6858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2pPr>
            <a:lvl3pPr marL="11430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3pPr>
            <a:lvl4pPr marL="1600200" indent="-228600">
              <a:buFont typeface="Avenir LT Std 45 Book" panose="020B0502020203020204" pitchFamily="34" charset="0"/>
              <a:buChar char="\"/>
              <a:defRPr>
                <a:solidFill>
                  <a:srgbClr val="004282"/>
                </a:solidFill>
                <a:latin typeface="Avenir Next LT Pro" panose="020B0504020202020204" pitchFamily="34" charset="0"/>
              </a:defRPr>
            </a:lvl4pPr>
            <a:lvl5pPr marL="2057400" indent="-228600">
              <a:buFont typeface="Avenir LT Std 45 Book" panose="020B0502020203020204" pitchFamily="34" charset="0"/>
              <a:buChar char="\"/>
              <a:defRPr>
                <a:solidFill>
                  <a:srgbClr val="004282"/>
                </a:solidFill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Freihandform: Form 9">
            <a:extLst>
              <a:ext uri="{FF2B5EF4-FFF2-40B4-BE49-F238E27FC236}">
                <a16:creationId xmlns:a16="http://schemas.microsoft.com/office/drawing/2014/main" id="{BEDCCF9F-B94C-4495-9299-F2524924FC55}"/>
              </a:ext>
            </a:extLst>
          </p:cNvPr>
          <p:cNvSpPr>
            <a:spLocks/>
          </p:cNvSpPr>
          <p:nvPr/>
        </p:nvSpPr>
        <p:spPr bwMode="auto">
          <a:xfrm flipH="1" flipV="1">
            <a:off x="0" y="-3278"/>
            <a:ext cx="5811748" cy="1419332"/>
          </a:xfrm>
          <a:custGeom>
            <a:avLst/>
            <a:gdLst>
              <a:gd name="connsiteX0" fmla="*/ 1843678 w 1843678"/>
              <a:gd name="connsiteY0" fmla="*/ 0 h 528810"/>
              <a:gd name="connsiteX1" fmla="*/ 1843678 w 1843678"/>
              <a:gd name="connsiteY1" fmla="*/ 528810 h 528810"/>
              <a:gd name="connsiteX2" fmla="*/ 0 w 1843678"/>
              <a:gd name="connsiteY2" fmla="*/ 528810 h 528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43678" h="528810">
                <a:moveTo>
                  <a:pt x="1843678" y="0"/>
                </a:moveTo>
                <a:lnTo>
                  <a:pt x="1843678" y="528810"/>
                </a:lnTo>
                <a:lnTo>
                  <a:pt x="0" y="528810"/>
                </a:lnTo>
                <a:close/>
              </a:path>
            </a:pathLst>
          </a:custGeom>
          <a:solidFill>
            <a:srgbClr val="00428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/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CF404A04-4135-4188-9CA8-1D25C89F84D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20700000">
            <a:off x="47835" y="379761"/>
            <a:ext cx="3067596" cy="437574"/>
          </a:xfrm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fr-FR"/>
              <a:t>#modifiez</a:t>
            </a:r>
          </a:p>
        </p:txBody>
      </p:sp>
      <p:sp>
        <p:nvSpPr>
          <p:cNvPr id="9" name="Freihandform: Form 18">
            <a:extLst>
              <a:ext uri="{FF2B5EF4-FFF2-40B4-BE49-F238E27FC236}">
                <a16:creationId xmlns:a16="http://schemas.microsoft.com/office/drawing/2014/main" id="{89C75635-2DAE-40A1-82F0-947E17A7474E}"/>
              </a:ext>
            </a:extLst>
          </p:cNvPr>
          <p:cNvSpPr>
            <a:spLocks/>
          </p:cNvSpPr>
          <p:nvPr/>
        </p:nvSpPr>
        <p:spPr bwMode="auto">
          <a:xfrm>
            <a:off x="9070109" y="5957454"/>
            <a:ext cx="3121891" cy="900545"/>
          </a:xfrm>
          <a:custGeom>
            <a:avLst/>
            <a:gdLst>
              <a:gd name="connsiteX0" fmla="*/ 2956234 w 2956234"/>
              <a:gd name="connsiteY0" fmla="*/ 0 h 847102"/>
              <a:gd name="connsiteX1" fmla="*/ 2956234 w 2956234"/>
              <a:gd name="connsiteY1" fmla="*/ 847102 h 847102"/>
              <a:gd name="connsiteX2" fmla="*/ 0 w 2956234"/>
              <a:gd name="connsiteY2" fmla="*/ 847102 h 84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56234" h="847102">
                <a:moveTo>
                  <a:pt x="2956234" y="0"/>
                </a:moveTo>
                <a:lnTo>
                  <a:pt x="2956234" y="847102"/>
                </a:lnTo>
                <a:lnTo>
                  <a:pt x="0" y="847102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/>
          </a:p>
        </p:txBody>
      </p:sp>
      <p:sp>
        <p:nvSpPr>
          <p:cNvPr id="12" name="Espace réservé du numéro de diapositive 5">
            <a:extLst>
              <a:ext uri="{FF2B5EF4-FFF2-40B4-BE49-F238E27FC236}">
                <a16:creationId xmlns:a16="http://schemas.microsoft.com/office/drawing/2014/main" id="{07425B69-6C68-4097-9AB8-A0BF4156F5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97920" y="6492876"/>
            <a:ext cx="676584" cy="365125"/>
          </a:xfrm>
        </p:spPr>
        <p:txBody>
          <a:bodyPr/>
          <a:lstStyle/>
          <a:p>
            <a:fld id="{82EA1D04-CA53-4DE3-84A8-2B63E41036C9}" type="slidenum">
              <a:rPr lang="de-DE" smtClean="0"/>
              <a:pPr/>
              <a:t>‹N°›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43840688"/>
      </p:ext>
    </p:extLst>
  </p:cSld>
  <p:clrMapOvr>
    <a:masterClrMapping/>
  </p:clrMapOvr>
  <p:hf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ihandform: Form 18">
            <a:extLst>
              <a:ext uri="{FF2B5EF4-FFF2-40B4-BE49-F238E27FC236}">
                <a16:creationId xmlns:a16="http://schemas.microsoft.com/office/drawing/2014/main" id="{C8B4BE4E-AAEF-4AD2-BAF8-09809628EA53}"/>
              </a:ext>
            </a:extLst>
          </p:cNvPr>
          <p:cNvSpPr>
            <a:spLocks/>
          </p:cNvSpPr>
          <p:nvPr/>
        </p:nvSpPr>
        <p:spPr bwMode="auto">
          <a:xfrm>
            <a:off x="9070109" y="5957454"/>
            <a:ext cx="3121891" cy="900545"/>
          </a:xfrm>
          <a:custGeom>
            <a:avLst/>
            <a:gdLst>
              <a:gd name="connsiteX0" fmla="*/ 2956234 w 2956234"/>
              <a:gd name="connsiteY0" fmla="*/ 0 h 847102"/>
              <a:gd name="connsiteX1" fmla="*/ 2956234 w 2956234"/>
              <a:gd name="connsiteY1" fmla="*/ 847102 h 847102"/>
              <a:gd name="connsiteX2" fmla="*/ 0 w 2956234"/>
              <a:gd name="connsiteY2" fmla="*/ 847102 h 84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56234" h="847102">
                <a:moveTo>
                  <a:pt x="2956234" y="0"/>
                </a:moveTo>
                <a:lnTo>
                  <a:pt x="2956234" y="847102"/>
                </a:lnTo>
                <a:lnTo>
                  <a:pt x="0" y="847102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0C5ACD78-595F-468B-AD32-9316383B6C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61900967-DE7C-430E-AEF5-2974312C681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EA1D04-CA53-4DE3-84A8-2B63E41036C9}" type="slidenum">
              <a:rPr lang="de-DE" smtClean="0"/>
              <a:pPr/>
              <a:t>‹N°›</a:t>
            </a:fld>
            <a:endParaRPr lang="de-DE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EE78582-EFF8-4078-A0E8-6E01FA89DA46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de-DE"/>
              <a:t>|   </a:t>
            </a:r>
            <a:fld id="{FC89AA29-A18B-45E6-A6DD-E693AF6AAD3A}" type="datetimeFigureOut">
              <a:rPr lang="de-DE" smtClean="0"/>
              <a:pPr/>
              <a:t>19.03.2024</a:t>
            </a:fld>
            <a:endParaRPr lang="de-DE"/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AE42FA1F-E4D2-48B3-9997-8B04AC9694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>
            <a:lvl1pPr marL="2286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1pPr>
            <a:lvl2pPr marL="6858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2pPr>
            <a:lvl3pPr marL="11430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3pPr>
            <a:lvl4pPr marL="1600200" indent="-228600">
              <a:buFont typeface="Avenir LT Std 45 Book" panose="020B0502020203020204" pitchFamily="34" charset="0"/>
              <a:buChar char="\"/>
              <a:defRPr>
                <a:solidFill>
                  <a:srgbClr val="004282"/>
                </a:solidFill>
                <a:latin typeface="Avenir Next LT Pro" panose="020B0504020202020204" pitchFamily="34" charset="0"/>
              </a:defRPr>
            </a:lvl4pPr>
            <a:lvl5pPr marL="2057400" indent="-228600">
              <a:buFont typeface="Avenir LT Std 45 Book" panose="020B0502020203020204" pitchFamily="34" charset="0"/>
              <a:buChar char="\"/>
              <a:defRPr>
                <a:solidFill>
                  <a:srgbClr val="004282"/>
                </a:solidFill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629278679"/>
      </p:ext>
    </p:extLst>
  </p:cSld>
  <p:clrMapOvr>
    <a:masterClrMapping/>
  </p:clrMapOvr>
  <p:hf hd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etro title shee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B3F74397-762F-472C-A762-FBEC962BB90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6625" y="0"/>
            <a:ext cx="12191999" cy="6858000"/>
          </a:xfrm>
          <a:prstGeom prst="rect">
            <a:avLst/>
          </a:prstGeom>
        </p:spPr>
      </p:pic>
      <p:sp>
        <p:nvSpPr>
          <p:cNvPr id="9" name="Freihandform: Form 8">
            <a:extLst>
              <a:ext uri="{FF2B5EF4-FFF2-40B4-BE49-F238E27FC236}">
                <a16:creationId xmlns:a16="http://schemas.microsoft.com/office/drawing/2014/main" id="{E0BCB9D1-D1CD-401F-99FD-1C7A59FE932A}"/>
              </a:ext>
            </a:extLst>
          </p:cNvPr>
          <p:cNvSpPr>
            <a:spLocks/>
          </p:cNvSpPr>
          <p:nvPr/>
        </p:nvSpPr>
        <p:spPr bwMode="auto">
          <a:xfrm>
            <a:off x="0" y="1823701"/>
            <a:ext cx="12192000" cy="5034300"/>
          </a:xfrm>
          <a:custGeom>
            <a:avLst/>
            <a:gdLst>
              <a:gd name="connsiteX0" fmla="*/ 12192000 w 12192000"/>
              <a:gd name="connsiteY0" fmla="*/ 0 h 5034300"/>
              <a:gd name="connsiteX1" fmla="*/ 12192000 w 12192000"/>
              <a:gd name="connsiteY1" fmla="*/ 5034300 h 5034300"/>
              <a:gd name="connsiteX2" fmla="*/ 0 w 12192000"/>
              <a:gd name="connsiteY2" fmla="*/ 5034300 h 5034300"/>
              <a:gd name="connsiteX3" fmla="*/ 0 w 12192000"/>
              <a:gd name="connsiteY3" fmla="*/ 3495827 h 503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034300">
                <a:moveTo>
                  <a:pt x="12192000" y="0"/>
                </a:moveTo>
                <a:lnTo>
                  <a:pt x="12192000" y="5034300"/>
                </a:lnTo>
                <a:lnTo>
                  <a:pt x="0" y="5034300"/>
                </a:lnTo>
                <a:lnTo>
                  <a:pt x="0" y="3495827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/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A6FAACFB-122C-4C31-B980-670C94BEA44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04376" y="4539125"/>
            <a:ext cx="5796501" cy="2100345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4500"/>
              </a:lnSpc>
              <a:spcBef>
                <a:spcPts val="0"/>
              </a:spcBef>
              <a:buNone/>
              <a:defRPr sz="5400" b="1" cap="all" baseline="0">
                <a:solidFill>
                  <a:schemeClr val="accent1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TITRE PAGE</a:t>
            </a:r>
            <a:br>
              <a:rPr lang="de-DE"/>
            </a:br>
            <a:r>
              <a:rPr lang="de-DE"/>
              <a:t>VERSION 1</a:t>
            </a:r>
          </a:p>
        </p:txBody>
      </p:sp>
      <p:sp>
        <p:nvSpPr>
          <p:cNvPr id="6" name="Espace réservé du texte 4">
            <a:extLst>
              <a:ext uri="{FF2B5EF4-FFF2-40B4-BE49-F238E27FC236}">
                <a16:creationId xmlns:a16="http://schemas.microsoft.com/office/drawing/2014/main" id="{9182E69A-B1C7-474F-A20E-FD9B6FCE3E7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 rot="-960000">
            <a:off x="-170864" y="273555"/>
            <a:ext cx="5806444" cy="894697"/>
          </a:xfrm>
        </p:spPr>
        <p:txBody>
          <a:bodyPr/>
          <a:lstStyle>
            <a:lvl1pPr>
              <a:buNone/>
              <a:defRPr sz="7200" b="1">
                <a:solidFill>
                  <a:schemeClr val="bg1"/>
                </a:solidFill>
              </a:defRPr>
            </a:lvl1pPr>
          </a:lstStyle>
          <a:p>
            <a:r>
              <a:rPr lang="fr-FR" sz="6600">
                <a:latin typeface="Avenir Next LT Pro" panose="020B0504020202020204" pitchFamily="34" charset="0"/>
              </a:rPr>
              <a:t>#inspiration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35C7C265-2438-E8D1-B8B2-1466A06382F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78790" y="2417162"/>
            <a:ext cx="1634420" cy="139523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58422802"/>
      </p:ext>
    </p:extLst>
  </p:cSld>
  <p:clrMapOvr>
    <a:masterClrMapping/>
  </p:clrMapOvr>
  <p:hf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emf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9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8.xml"/><Relationship Id="rId2" Type="http://schemas.openxmlformats.org/officeDocument/2006/relationships/slideLayout" Target="../slideLayouts/slideLayout8.xml"/><Relationship Id="rId16" Type="http://schemas.openxmlformats.org/officeDocument/2006/relationships/tags" Target="../tags/tag7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feld 13">
            <a:extLst>
              <a:ext uri="{FF2B5EF4-FFF2-40B4-BE49-F238E27FC236}">
                <a16:creationId xmlns:a16="http://schemas.microsoft.com/office/drawing/2014/main" id="{ED105E59-F58B-4182-AA29-99CC06FFFAC0}"/>
              </a:ext>
            </a:extLst>
          </p:cNvPr>
          <p:cNvSpPr txBox="1"/>
          <p:nvPr/>
        </p:nvSpPr>
        <p:spPr>
          <a:xfrm>
            <a:off x="431973" y="6571593"/>
            <a:ext cx="1490701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800" err="1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Strictly</a:t>
            </a:r>
            <a:r>
              <a:rPr lang="de-DE" sz="80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800" err="1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Confidential</a:t>
            </a:r>
            <a:endParaRPr lang="de-DE" sz="800">
              <a:solidFill>
                <a:schemeClr val="accent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3" name="Grafik 37">
            <a:extLst>
              <a:ext uri="{FF2B5EF4-FFF2-40B4-BE49-F238E27FC236}">
                <a16:creationId xmlns:a16="http://schemas.microsoft.com/office/drawing/2014/main" id="{F9276A1E-ACE7-48CB-8952-BD3A0AC0B09C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2388" r="2388" b="69965"/>
          <a:stretch/>
        </p:blipFill>
        <p:spPr>
          <a:xfrm>
            <a:off x="10278291" y="6314620"/>
            <a:ext cx="1913709" cy="543381"/>
          </a:xfrm>
          <a:prstGeom prst="rect">
            <a:avLst/>
          </a:prstGeom>
        </p:spPr>
      </p:pic>
      <p:sp>
        <p:nvSpPr>
          <p:cNvPr id="9" name="Foliennummernplatzhalter 7">
            <a:extLst>
              <a:ext uri="{FF2B5EF4-FFF2-40B4-BE49-F238E27FC236}">
                <a16:creationId xmlns:a16="http://schemas.microsoft.com/office/drawing/2014/main" id="{B7CACF6C-6F40-4447-95A3-BD234B68EAB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42991" y="6570337"/>
            <a:ext cx="420143" cy="15120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800" b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82EA1D04-CA53-4DE3-84A8-2B63E41036C9}" type="slidenum">
              <a:rPr lang="de-DE" smtClean="0"/>
              <a:pPr/>
              <a:t>‹N°›</a:t>
            </a:fld>
            <a:endParaRPr lang="de-DE"/>
          </a:p>
        </p:txBody>
      </p:sp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8618CA32-F8F9-4A67-8C3E-36F23E33EB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4661" y="188911"/>
            <a:ext cx="11322677" cy="36036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fr-FR" noProof="0"/>
              <a:t>Headline ca </a:t>
            </a:r>
            <a:r>
              <a:rPr lang="fr-FR" noProof="0" err="1"/>
              <a:t>metro</a:t>
            </a:r>
            <a:r>
              <a:rPr lang="fr-FR" noProof="0"/>
              <a:t> extra </a:t>
            </a:r>
            <a:r>
              <a:rPr lang="fr-FR" noProof="0" err="1"/>
              <a:t>bold</a:t>
            </a:r>
            <a:r>
              <a:rPr lang="fr-FR" noProof="0"/>
              <a:t> 34pt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E7584855-1A0C-4890-A8F9-A152AAE172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2253" y="804992"/>
            <a:ext cx="11330880" cy="550373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fr-FR" noProof="0"/>
              <a:t>First layer</a:t>
            </a:r>
          </a:p>
          <a:p>
            <a:pPr lvl="1"/>
            <a:r>
              <a:rPr lang="fr-FR" noProof="0"/>
              <a:t>Second layer</a:t>
            </a:r>
          </a:p>
          <a:p>
            <a:pPr lvl="2"/>
            <a:r>
              <a:rPr lang="fr-FR" noProof="0" err="1"/>
              <a:t>Third</a:t>
            </a:r>
            <a:r>
              <a:rPr lang="fr-FR" noProof="0"/>
              <a:t> layer</a:t>
            </a:r>
          </a:p>
        </p:txBody>
      </p:sp>
      <p:sp>
        <p:nvSpPr>
          <p:cNvPr id="10" name="Datumsplatzhalter 5">
            <a:extLst>
              <a:ext uri="{FF2B5EF4-FFF2-40B4-BE49-F238E27FC236}">
                <a16:creationId xmlns:a16="http://schemas.microsoft.com/office/drawing/2014/main" id="{72264759-8CE7-41A2-9119-BBE8544250D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319753" y="6570338"/>
            <a:ext cx="8320636" cy="98751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de-DE"/>
              <a:t>|   </a:t>
            </a:r>
            <a:fld id="{FC89AA29-A18B-45E6-A6DD-E693AF6AAD3A}" type="datetimeFigureOut">
              <a:rPr lang="de-DE" smtClean="0"/>
              <a:pPr/>
              <a:t>19.03.2024</a:t>
            </a:fld>
            <a:endParaRPr lang="de-DE"/>
          </a:p>
        </p:txBody>
      </p:sp>
    </p:spTree>
    <p:custDataLst>
      <p:tags r:id="rId8"/>
    </p:custDataLst>
    <p:extLst>
      <p:ext uri="{BB962C8B-B14F-4D97-AF65-F5344CB8AC3E}">
        <p14:creationId xmlns:p14="http://schemas.microsoft.com/office/powerpoint/2010/main" val="28203523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4" r:id="rId3"/>
    <p:sldLayoutId id="2147483665" r:id="rId4"/>
    <p:sldLayoutId id="2147483666" r:id="rId5"/>
    <p:sldLayoutId id="2147483667" r:id="rId6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kern="1200" cap="all" baseline="0">
          <a:solidFill>
            <a:schemeClr val="tx1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</p:titleStyle>
    <p:bodyStyle>
      <a:lvl1pPr marL="177800" indent="-177800" algn="l" defTabSz="9144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Font typeface="CA Metro" panose="00000500000000000000" pitchFamily="2" charset="0"/>
        <a:buChar char="̸"/>
        <a:defRPr sz="15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450850" indent="-18415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CA Metro" panose="00000500000000000000" pitchFamily="2" charset="0"/>
        <a:buChar char="̸"/>
        <a:defRPr sz="15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715963" indent="-176213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CA Metro" panose="00000500000000000000" pitchFamily="2" charset="0"/>
        <a:buChar char="̸"/>
        <a:defRPr sz="15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982663" indent="-1778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CA Metro" panose="00000500000000000000" pitchFamily="2" charset="0"/>
        <a:buChar char="̸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255713" indent="-1778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CA Metro" panose="00000500000000000000" pitchFamily="2" charset="0"/>
        <a:buChar char="̸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9" pos="3840">
          <p15:clr>
            <a:srgbClr val="F26B43"/>
          </p15:clr>
        </p15:guide>
        <p15:guide id="20" pos="272">
          <p15:clr>
            <a:srgbClr val="F26B43"/>
          </p15:clr>
        </p15:guide>
        <p15:guide id="21" pos="7408">
          <p15:clr>
            <a:srgbClr val="F26B43"/>
          </p15:clr>
        </p15:guide>
        <p15:guide id="22" orient="horz" pos="346">
          <p15:clr>
            <a:srgbClr val="F26B43"/>
          </p15:clr>
        </p15:guide>
        <p15:guide id="23" orient="horz" pos="3974">
          <p15:clr>
            <a:srgbClr val="F26B43"/>
          </p15:clr>
        </p15:guide>
        <p15:guide id="24" orient="horz" pos="4201">
          <p15:clr>
            <a:srgbClr val="F26B43"/>
          </p15:clr>
        </p15:guide>
        <p15:guide id="25" orient="horz" pos="1139">
          <p15:clr>
            <a:srgbClr val="F26B43"/>
          </p15:clr>
        </p15:guide>
        <p15:guide id="26" pos="3689">
          <p15:clr>
            <a:srgbClr val="F26B43"/>
          </p15:clr>
        </p15:guide>
        <p15:guide id="27" pos="399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ihandform: Form 7">
            <a:extLst>
              <a:ext uri="{FF2B5EF4-FFF2-40B4-BE49-F238E27FC236}">
                <a16:creationId xmlns:a16="http://schemas.microsoft.com/office/drawing/2014/main" id="{F9DF8EB7-55CC-464A-AA49-D68D61344DB2}"/>
              </a:ext>
            </a:extLst>
          </p:cNvPr>
          <p:cNvSpPr>
            <a:spLocks/>
          </p:cNvSpPr>
          <p:nvPr/>
        </p:nvSpPr>
        <p:spPr bwMode="auto">
          <a:xfrm>
            <a:off x="10348322" y="6329191"/>
            <a:ext cx="1843678" cy="528810"/>
          </a:xfrm>
          <a:custGeom>
            <a:avLst/>
            <a:gdLst>
              <a:gd name="connsiteX0" fmla="*/ 1843678 w 1843678"/>
              <a:gd name="connsiteY0" fmla="*/ 0 h 528810"/>
              <a:gd name="connsiteX1" fmla="*/ 1843678 w 1843678"/>
              <a:gd name="connsiteY1" fmla="*/ 528810 h 528810"/>
              <a:gd name="connsiteX2" fmla="*/ 0 w 1843678"/>
              <a:gd name="connsiteY2" fmla="*/ 528810 h 528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43678" h="528810">
                <a:moveTo>
                  <a:pt x="1843678" y="0"/>
                </a:moveTo>
                <a:lnTo>
                  <a:pt x="1843678" y="528810"/>
                </a:lnTo>
                <a:lnTo>
                  <a:pt x="0" y="528810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/>
          </a:p>
        </p:txBody>
      </p:sp>
      <p:sp>
        <p:nvSpPr>
          <p:cNvPr id="3" name="Titelplatzhalter 1">
            <a:extLst>
              <a:ext uri="{FF2B5EF4-FFF2-40B4-BE49-F238E27FC236}">
                <a16:creationId xmlns:a16="http://schemas.microsoft.com/office/drawing/2014/main" id="{010FD807-97EB-493C-9A3C-AE8BB430C1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254" y="497386"/>
            <a:ext cx="11322677" cy="94515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de-DE"/>
              <a:t>TITREAVENIR NEXT LT 34pt</a:t>
            </a:r>
          </a:p>
        </p:txBody>
      </p:sp>
      <p:sp>
        <p:nvSpPr>
          <p:cNvPr id="4" name="Foliennummernplatzhalter 7">
            <a:extLst>
              <a:ext uri="{FF2B5EF4-FFF2-40B4-BE49-F238E27FC236}">
                <a16:creationId xmlns:a16="http://schemas.microsoft.com/office/drawing/2014/main" id="{DFEAD6D4-CC80-4993-BC8F-544E6E3590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42991" y="6570337"/>
            <a:ext cx="420143" cy="15120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800" b="0">
                <a:solidFill>
                  <a:schemeClr val="accent1"/>
                </a:solidFill>
                <a:latin typeface="Avenir Next LT Pro" panose="020B0504020202020204" pitchFamily="34" charset="0"/>
              </a:defRPr>
            </a:lvl1pPr>
          </a:lstStyle>
          <a:p>
            <a:fld id="{82EA1D04-CA53-4DE3-84A8-2B63E41036C9}" type="slidenum">
              <a:rPr lang="de-DE" smtClean="0"/>
              <a:pPr/>
              <a:t>‹N°›</a:t>
            </a:fld>
            <a:endParaRPr lang="de-DE"/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E6E53E4B-EF88-4E0E-B2FC-506726985C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2253" y="1820294"/>
            <a:ext cx="11330880" cy="448843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err="1"/>
              <a:t>Titre</a:t>
            </a:r>
            <a:r>
              <a:rPr lang="de-DE"/>
              <a:t> 1</a:t>
            </a:r>
          </a:p>
          <a:p>
            <a:pPr lvl="1"/>
            <a:r>
              <a:rPr lang="de-DE" err="1"/>
              <a:t>Titre</a:t>
            </a:r>
            <a:r>
              <a:rPr lang="de-DE"/>
              <a:t> 2</a:t>
            </a:r>
          </a:p>
          <a:p>
            <a:pPr lvl="2"/>
            <a:r>
              <a:rPr lang="de-DE" err="1"/>
              <a:t>Titre</a:t>
            </a:r>
            <a:r>
              <a:rPr lang="de-DE"/>
              <a:t> 3</a:t>
            </a:r>
          </a:p>
        </p:txBody>
      </p:sp>
      <p:sp>
        <p:nvSpPr>
          <p:cNvPr id="12" name="Datumsplatzhalter 5">
            <a:extLst>
              <a:ext uri="{FF2B5EF4-FFF2-40B4-BE49-F238E27FC236}">
                <a16:creationId xmlns:a16="http://schemas.microsoft.com/office/drawing/2014/main" id="{C705D6E7-DDD3-48B9-9718-4FE119F44A1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31657" y="6570338"/>
            <a:ext cx="9208732" cy="98751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>
                <a:solidFill>
                  <a:schemeClr val="accent1"/>
                </a:solidFill>
                <a:latin typeface="Avenir Next LT Pro" panose="020B0504020202020204" pitchFamily="34" charset="0"/>
              </a:defRPr>
            </a:lvl1pPr>
          </a:lstStyle>
          <a:p>
            <a:r>
              <a:rPr lang="de-DE"/>
              <a:t>|   </a:t>
            </a:r>
            <a:fld id="{FC89AA29-A18B-45E6-A6DD-E693AF6AAD3A}" type="datetimeFigureOut">
              <a:rPr lang="de-DE" smtClean="0"/>
              <a:pPr/>
              <a:t>19.03.2024</a:t>
            </a:fld>
            <a:endParaRPr lang="de-DE"/>
          </a:p>
        </p:txBody>
      </p:sp>
    </p:spTree>
    <p:custDataLst>
      <p:tags r:id="rId16"/>
    </p:custDataLst>
    <p:extLst>
      <p:ext uri="{BB962C8B-B14F-4D97-AF65-F5344CB8AC3E}">
        <p14:creationId xmlns:p14="http://schemas.microsoft.com/office/powerpoint/2010/main" val="27284292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  <p:sldLayoutId id="2147483680" r:id="rId12"/>
    <p:sldLayoutId id="2147483682" r:id="rId13"/>
    <p:sldLayoutId id="2147483683" r:id="rId14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400" b="1" kern="1200" cap="all" baseline="0">
          <a:solidFill>
            <a:schemeClr val="tx1"/>
          </a:solidFill>
          <a:latin typeface="Avenir Next LT Pro" panose="020B0504020202020204" pitchFamily="34" charset="0"/>
          <a:ea typeface="+mj-ea"/>
          <a:cs typeface="+mj-cs"/>
        </a:defRPr>
      </a:lvl1pPr>
    </p:titleStyle>
    <p:bodyStyle>
      <a:lvl1pPr marL="177800" indent="-177800" algn="l" defTabSz="914400" rtl="0" eaLnBrk="1" latinLnBrk="0" hangingPunct="1">
        <a:lnSpc>
          <a:spcPct val="90000"/>
        </a:lnSpc>
        <a:spcBef>
          <a:spcPts val="1000"/>
        </a:spcBef>
        <a:buClr>
          <a:schemeClr val="tx1"/>
        </a:buClr>
        <a:buFont typeface="CA Metro" panose="00000500000000000000" pitchFamily="2" charset="0"/>
        <a:buChar char="̸"/>
        <a:defRPr sz="1500" kern="1200">
          <a:solidFill>
            <a:schemeClr val="tx1"/>
          </a:solidFill>
          <a:latin typeface="Avenir Next LT Pro" panose="020B0504020202020204" pitchFamily="34" charset="0"/>
          <a:ea typeface="+mn-ea"/>
          <a:cs typeface="+mn-cs"/>
        </a:defRPr>
      </a:lvl1pPr>
      <a:lvl2pPr marL="450850" indent="-184150" algn="l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CA Metro" panose="00000500000000000000" pitchFamily="2" charset="0"/>
        <a:buChar char="̸"/>
        <a:defRPr sz="1500" kern="1200">
          <a:solidFill>
            <a:schemeClr val="tx1"/>
          </a:solidFill>
          <a:latin typeface="Avenir Next LT Pro" panose="020B0504020202020204" pitchFamily="34" charset="0"/>
          <a:ea typeface="+mn-ea"/>
          <a:cs typeface="+mn-cs"/>
        </a:defRPr>
      </a:lvl2pPr>
      <a:lvl3pPr marL="715963" indent="-176213" algn="l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CA Metro" panose="00000500000000000000" pitchFamily="2" charset="0"/>
        <a:buChar char="̸"/>
        <a:defRPr sz="1500" kern="1200">
          <a:solidFill>
            <a:schemeClr val="tx1"/>
          </a:solidFill>
          <a:latin typeface="Avenir Next LT Pro" panose="020B0504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1" pos="272">
          <p15:clr>
            <a:srgbClr val="F26B43"/>
          </p15:clr>
        </p15:guide>
        <p15:guide id="32" pos="7408">
          <p15:clr>
            <a:srgbClr val="F26B43"/>
          </p15:clr>
        </p15:guide>
        <p15:guide id="33" pos="3840">
          <p15:clr>
            <a:srgbClr val="F26B43"/>
          </p15:clr>
        </p15:guide>
        <p15:guide id="34" orient="horz" pos="4201">
          <p15:clr>
            <a:srgbClr val="F26B43"/>
          </p15:clr>
        </p15:guide>
        <p15:guide id="35" orient="horz" pos="346">
          <p15:clr>
            <a:srgbClr val="F26B43"/>
          </p15:clr>
        </p15:guide>
        <p15:guide id="36" orient="horz" pos="3974">
          <p15:clr>
            <a:srgbClr val="F26B43"/>
          </p15:clr>
        </p15:guide>
        <p15:guide id="37" orient="horz" pos="113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35.jpg"/><Relationship Id="rId4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7" Type="http://schemas.openxmlformats.org/officeDocument/2006/relationships/image" Target="../media/image36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notesSlide" Target="../notesSlides/notesSlide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20.png"/><Relationship Id="rId3" Type="http://schemas.openxmlformats.org/officeDocument/2006/relationships/tags" Target="../tags/tag19.xml"/><Relationship Id="rId7" Type="http://schemas.openxmlformats.org/officeDocument/2006/relationships/image" Target="../media/image14.png"/><Relationship Id="rId12" Type="http://schemas.openxmlformats.org/officeDocument/2006/relationships/image" Target="../media/image19.png"/><Relationship Id="rId17" Type="http://schemas.openxmlformats.org/officeDocument/2006/relationships/image" Target="../media/image24.png"/><Relationship Id="rId2" Type="http://schemas.openxmlformats.org/officeDocument/2006/relationships/tags" Target="../tags/tag18.xml"/><Relationship Id="rId16" Type="http://schemas.openxmlformats.org/officeDocument/2006/relationships/image" Target="../media/image23.png"/><Relationship Id="rId1" Type="http://schemas.openxmlformats.org/officeDocument/2006/relationships/tags" Target="../tags/tag17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5" Type="http://schemas.openxmlformats.org/officeDocument/2006/relationships/image" Target="../media/image22.png"/><Relationship Id="rId10" Type="http://schemas.openxmlformats.org/officeDocument/2006/relationships/image" Target="../media/image17.png"/><Relationship Id="rId4" Type="http://schemas.openxmlformats.org/officeDocument/2006/relationships/slideLayout" Target="../slideLayouts/slideLayout19.xml"/><Relationship Id="rId9" Type="http://schemas.openxmlformats.org/officeDocument/2006/relationships/image" Target="../media/image16.png"/><Relationship Id="rId14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17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23.png"/><Relationship Id="rId5" Type="http://schemas.openxmlformats.org/officeDocument/2006/relationships/image" Target="../media/image25.png"/><Relationship Id="rId10" Type="http://schemas.openxmlformats.org/officeDocument/2006/relationships/image" Target="../media/image28.png"/><Relationship Id="rId4" Type="http://schemas.openxmlformats.org/officeDocument/2006/relationships/image" Target="../media/image22.png"/><Relationship Id="rId9" Type="http://schemas.openxmlformats.org/officeDocument/2006/relationships/image" Target="../media/image2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31.jpg"/><Relationship Id="rId4" Type="http://schemas.openxmlformats.org/officeDocument/2006/relationships/image" Target="../media/image3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32.jpg"/><Relationship Id="rId5" Type="http://schemas.openxmlformats.org/officeDocument/2006/relationships/image" Target="../media/image31.jpg"/><Relationship Id="rId4" Type="http://schemas.openxmlformats.org/officeDocument/2006/relationships/image" Target="../media/image3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33.jpg"/><Relationship Id="rId4" Type="http://schemas.openxmlformats.org/officeDocument/2006/relationships/image" Target="../media/image3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34.jpg"/><Relationship Id="rId5" Type="http://schemas.openxmlformats.org/officeDocument/2006/relationships/image" Target="../media/image33.jpg"/><Relationship Id="rId4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8" name="Picture 14" descr="Elevage de poules, plein air">
            <a:extLst>
              <a:ext uri="{FF2B5EF4-FFF2-40B4-BE49-F238E27FC236}">
                <a16:creationId xmlns:a16="http://schemas.microsoft.com/office/drawing/2014/main" id="{9C33F840-1A7A-FFD3-49DA-8FCCB86D3A7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45"/>
          <a:stretch/>
        </p:blipFill>
        <p:spPr bwMode="auto">
          <a:xfrm>
            <a:off x="0" y="-376241"/>
            <a:ext cx="12192000" cy="5758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Freihandform: Form 8">
            <a:extLst>
              <a:ext uri="{FF2B5EF4-FFF2-40B4-BE49-F238E27FC236}">
                <a16:creationId xmlns:a16="http://schemas.microsoft.com/office/drawing/2014/main" id="{4ACF1CDD-A92A-EF77-EAAD-C74E0218C5DA}"/>
              </a:ext>
            </a:extLst>
          </p:cNvPr>
          <p:cNvSpPr>
            <a:spLocks/>
          </p:cNvSpPr>
          <p:nvPr/>
        </p:nvSpPr>
        <p:spPr bwMode="auto">
          <a:xfrm>
            <a:off x="0" y="1823700"/>
            <a:ext cx="12192000" cy="5034300"/>
          </a:xfrm>
          <a:custGeom>
            <a:avLst/>
            <a:gdLst>
              <a:gd name="connsiteX0" fmla="*/ 12192000 w 12192000"/>
              <a:gd name="connsiteY0" fmla="*/ 0 h 5034300"/>
              <a:gd name="connsiteX1" fmla="*/ 12192000 w 12192000"/>
              <a:gd name="connsiteY1" fmla="*/ 5034300 h 5034300"/>
              <a:gd name="connsiteX2" fmla="*/ 0 w 12192000"/>
              <a:gd name="connsiteY2" fmla="*/ 5034300 h 5034300"/>
              <a:gd name="connsiteX3" fmla="*/ 0 w 12192000"/>
              <a:gd name="connsiteY3" fmla="*/ 3495827 h 503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034300">
                <a:moveTo>
                  <a:pt x="12192000" y="0"/>
                </a:moveTo>
                <a:lnTo>
                  <a:pt x="12192000" y="5034300"/>
                </a:lnTo>
                <a:lnTo>
                  <a:pt x="0" y="5034300"/>
                </a:lnTo>
                <a:lnTo>
                  <a:pt x="0" y="3495827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>
              <a:latin typeface="Avenir Next LT Pro" panose="020B0504020202020204" pitchFamily="34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08E03FBE-8F8F-3BCF-8AF7-C70A363F8170}"/>
              </a:ext>
            </a:extLst>
          </p:cNvPr>
          <p:cNvSpPr txBox="1"/>
          <p:nvPr/>
        </p:nvSpPr>
        <p:spPr>
          <a:xfrm>
            <a:off x="1778461" y="4250617"/>
            <a:ext cx="863507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solidFill>
                  <a:srgbClr val="1A3C7B"/>
                </a:solidFill>
                <a:latin typeface="Avenir Next LT Pro" panose="020B0504020202020204" pitchFamily="34" charset="0"/>
              </a:rPr>
              <a:t>#OEUFS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1E571792-CBCC-EC14-612D-4F9645851F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21222" y="2335527"/>
            <a:ext cx="1749556" cy="1493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00669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5232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CRM</a:t>
            </a: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43995DBB-8598-CE26-2904-D777061DF0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20" name="ZoneTexte 19">
            <a:extLst>
              <a:ext uri="{FF2B5EF4-FFF2-40B4-BE49-F238E27FC236}">
                <a16:creationId xmlns:a16="http://schemas.microsoft.com/office/drawing/2014/main" id="{DC941FFE-A745-A658-D83B-8A928538C09D}"/>
              </a:ext>
            </a:extLst>
          </p:cNvPr>
          <p:cNvSpPr txBox="1"/>
          <p:nvPr/>
        </p:nvSpPr>
        <p:spPr>
          <a:xfrm>
            <a:off x="242369" y="2004055"/>
            <a:ext cx="4812608" cy="1864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Déployer la communication engagée sur les différents canaux CRM / MD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fr-FR" kern="100" dirty="0"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Email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fr-FR" sz="1800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Newsletter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fr-FR" kern="100" dirty="0"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Déclinaison bandeau email</a:t>
            </a:r>
            <a:endParaRPr lang="fr-FR" sz="1800" kern="100" dirty="0">
              <a:effectLst/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Image 6" descr="Une image contenant texte, capture d’écran&#10;&#10;Description générée automatiquement">
            <a:extLst>
              <a:ext uri="{FF2B5EF4-FFF2-40B4-BE49-F238E27FC236}">
                <a16:creationId xmlns:a16="http://schemas.microsoft.com/office/drawing/2014/main" id="{0DC2CDF5-5A7F-6C35-95B2-3C735EC7952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7035" y="0"/>
            <a:ext cx="2437948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670571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5232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METRO.fr</a:t>
            </a: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43995DBB-8598-CE26-2904-D777061DF06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20" name="ZoneTexte 19">
            <a:extLst>
              <a:ext uri="{FF2B5EF4-FFF2-40B4-BE49-F238E27FC236}">
                <a16:creationId xmlns:a16="http://schemas.microsoft.com/office/drawing/2014/main" id="{DC941FFE-A745-A658-D83B-8A928538C09D}"/>
              </a:ext>
            </a:extLst>
          </p:cNvPr>
          <p:cNvSpPr txBox="1"/>
          <p:nvPr/>
        </p:nvSpPr>
        <p:spPr>
          <a:xfrm>
            <a:off x="242369" y="2004055"/>
            <a:ext cx="4812608" cy="14660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Mise à jour de la vidéo existante pour relayer sur la LP METRO.fr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kern="100" dirty="0"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TBC // caler un point de debrief</a:t>
            </a:r>
          </a:p>
        </p:txBody>
      </p:sp>
      <p:pic>
        <p:nvPicPr>
          <p:cNvPr id="11" name="METRO Hashtag oeufs V6">
            <a:hlinkClick r:id="" action="ppaction://media"/>
            <a:extLst>
              <a:ext uri="{FF2B5EF4-FFF2-40B4-BE49-F238E27FC236}">
                <a16:creationId xmlns:a16="http://schemas.microsoft.com/office/drawing/2014/main" id="{DC69AB5F-A98C-5FEB-A64F-10DEB01E9A7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343321" y="1997750"/>
            <a:ext cx="5783390" cy="325315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81990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542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5232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Réseaux sociaux</a:t>
            </a: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43995DBB-8598-CE26-2904-D777061DF0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20" name="ZoneTexte 19">
            <a:extLst>
              <a:ext uri="{FF2B5EF4-FFF2-40B4-BE49-F238E27FC236}">
                <a16:creationId xmlns:a16="http://schemas.microsoft.com/office/drawing/2014/main" id="{DC941FFE-A745-A658-D83B-8A928538C09D}"/>
              </a:ext>
            </a:extLst>
          </p:cNvPr>
          <p:cNvSpPr txBox="1"/>
          <p:nvPr/>
        </p:nvSpPr>
        <p:spPr>
          <a:xfrm>
            <a:off x="242369" y="2004055"/>
            <a:ext cx="4812608" cy="3717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kern="100" dirty="0"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Post FB et IG sur l’engagement METRO</a:t>
            </a:r>
            <a:endParaRPr lang="fr-FR" sz="1800" kern="100" dirty="0">
              <a:effectLst/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Image 4" descr="Une image contenant texte, capture d’écran, logiciel, nourriture&#10;&#10;Description générée automatiquement">
            <a:extLst>
              <a:ext uri="{FF2B5EF4-FFF2-40B4-BE49-F238E27FC236}">
                <a16:creationId xmlns:a16="http://schemas.microsoft.com/office/drawing/2014/main" id="{D73D242A-F1E0-B449-41FA-192080708CF5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31" r="18470"/>
          <a:stretch/>
        </p:blipFill>
        <p:spPr>
          <a:xfrm>
            <a:off x="5530421" y="851553"/>
            <a:ext cx="4278801" cy="54953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Image 5" descr="Une image contenant texte, œuf, nourriture&#10;&#10;Description générée automatiquement">
            <a:extLst>
              <a:ext uri="{FF2B5EF4-FFF2-40B4-BE49-F238E27FC236}">
                <a16:creationId xmlns:a16="http://schemas.microsoft.com/office/drawing/2014/main" id="{6AD00B20-AA67-2A6B-6504-BFF80FAECC1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9885" y="3246158"/>
            <a:ext cx="3100718" cy="31007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310424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CA9614E-8C61-4EF6-9EE9-EBE25D9324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8424" y="115337"/>
            <a:ext cx="11322677" cy="360364"/>
          </a:xfrm>
        </p:spPr>
        <p:txBody>
          <a:bodyPr/>
          <a:lstStyle/>
          <a:p>
            <a:r>
              <a:rPr lang="fr-FR" sz="2800" dirty="0">
                <a:latin typeface="Calibri"/>
                <a:cs typeface="Calibri"/>
              </a:rPr>
              <a:t>CONTEXTE METRO FRANCE</a:t>
            </a: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Espace réservé du numéro de diapositive 1">
            <a:extLst>
              <a:ext uri="{FF2B5EF4-FFF2-40B4-BE49-F238E27FC236}">
                <a16:creationId xmlns:a16="http://schemas.microsoft.com/office/drawing/2014/main" id="{ACA0E4D3-9657-4C26-8003-CEFCDB5FDEF1}"/>
              </a:ext>
            </a:extLst>
          </p:cNvPr>
          <p:cNvSpPr txBox="1">
            <a:spLocks/>
          </p:cNvSpPr>
          <p:nvPr/>
        </p:nvSpPr>
        <p:spPr>
          <a:xfrm>
            <a:off x="11495391" y="6722737"/>
            <a:ext cx="420143" cy="151200"/>
          </a:xfrm>
          <a:prstGeom prst="rect">
            <a:avLst/>
          </a:prstGeom>
        </p:spPr>
        <p:txBody>
          <a:bodyPr lIns="0" tIns="0" rIns="0" bIns="0"/>
          <a:lstStyle>
            <a:defPPr>
              <a:defRPr lang="de-DE"/>
            </a:defPPr>
            <a:lvl1pPr marL="0" algn="r" defTabSz="914400" rtl="0" eaLnBrk="1" latinLnBrk="0" hangingPunct="1">
              <a:defRPr sz="800" b="0" kern="1200">
                <a:solidFill>
                  <a:schemeClr val="accent1"/>
                </a:solidFill>
                <a:latin typeface="CA Metro" panose="00000500000000000000" pitchFamily="2" charset="0"/>
                <a:ea typeface="+mn-ea"/>
                <a:cs typeface="Calibri" panose="020F050202020403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2EA1D04-CA53-4DE3-84A8-2B63E41036C9}" type="slidenum">
              <a:rPr lang="de-DE" smtClean="0"/>
              <a:pPr/>
              <a:t>2</a:t>
            </a:fld>
            <a:endParaRPr lang="de-DE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7CC3DA1E-1DD8-348B-0A62-69CDF592BDA8}"/>
              </a:ext>
            </a:extLst>
          </p:cNvPr>
          <p:cNvSpPr txBox="1"/>
          <p:nvPr/>
        </p:nvSpPr>
        <p:spPr>
          <a:xfrm>
            <a:off x="5678128" y="6473428"/>
            <a:ext cx="517668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900"/>
              <a:t>*stat marge juillet 2022 à juin 2023</a:t>
            </a:r>
          </a:p>
          <a:p>
            <a:r>
              <a:rPr lang="fr-FR" sz="900"/>
              <a:t>**œufs coquilles, cuits et cailles ou équivalent œufs liquides, hors boites, brouillés et bombe dorure</a:t>
            </a:r>
          </a:p>
        </p:txBody>
      </p:sp>
      <p:pic>
        <p:nvPicPr>
          <p:cNvPr id="9" name="Image 8" descr="Une image contenant noir, obscurité&#10;&#10;Description générée automatiquement">
            <a:extLst>
              <a:ext uri="{FF2B5EF4-FFF2-40B4-BE49-F238E27FC236}">
                <a16:creationId xmlns:a16="http://schemas.microsoft.com/office/drawing/2014/main" id="{4C25F91D-0DB6-27E9-D29B-40ECF909803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538" y="1897773"/>
            <a:ext cx="643312" cy="643312"/>
          </a:xfrm>
          <a:prstGeom prst="rect">
            <a:avLst/>
          </a:prstGeom>
        </p:spPr>
      </p:pic>
      <p:pic>
        <p:nvPicPr>
          <p:cNvPr id="11" name="Image 10" descr="Une image contenant noir, obscurité&#10;&#10;Description générée automatiquement">
            <a:extLst>
              <a:ext uri="{FF2B5EF4-FFF2-40B4-BE49-F238E27FC236}">
                <a16:creationId xmlns:a16="http://schemas.microsoft.com/office/drawing/2014/main" id="{1E5AE880-EBE2-B3DB-1AFE-F6D630CF91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4999" y="4658984"/>
            <a:ext cx="565737" cy="565737"/>
          </a:xfrm>
          <a:prstGeom prst="rect">
            <a:avLst/>
          </a:prstGeom>
        </p:spPr>
      </p:pic>
      <p:pic>
        <p:nvPicPr>
          <p:cNvPr id="25" name="Image 24" descr="Une image contenant oiseau, poulet, clipart, dessin humoristique&#10;&#10;Description générée automatiquement">
            <a:extLst>
              <a:ext uri="{FF2B5EF4-FFF2-40B4-BE49-F238E27FC236}">
                <a16:creationId xmlns:a16="http://schemas.microsoft.com/office/drawing/2014/main" id="{D4C92D70-1D37-D3AF-EAEB-9542632B563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5709" y="4658984"/>
            <a:ext cx="604113" cy="604113"/>
          </a:xfrm>
          <a:prstGeom prst="rect">
            <a:avLst/>
          </a:prstGeom>
        </p:spPr>
      </p:pic>
      <p:pic>
        <p:nvPicPr>
          <p:cNvPr id="27" name="Image 26" descr="Une image contenant noir, obscurité&#10;&#10;Description générée automatiquement">
            <a:extLst>
              <a:ext uri="{FF2B5EF4-FFF2-40B4-BE49-F238E27FC236}">
                <a16:creationId xmlns:a16="http://schemas.microsoft.com/office/drawing/2014/main" id="{C40ECBD1-E6A1-76A2-9F07-75368C33DC6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5016" y="1421093"/>
            <a:ext cx="704377" cy="704377"/>
          </a:xfrm>
          <a:prstGeom prst="rect">
            <a:avLst/>
          </a:prstGeom>
        </p:spPr>
      </p:pic>
      <p:pic>
        <p:nvPicPr>
          <p:cNvPr id="29" name="Image 28" descr="Une image contenant noir, obscurité&#10;&#10;Description générée automatiquement">
            <a:extLst>
              <a:ext uri="{FF2B5EF4-FFF2-40B4-BE49-F238E27FC236}">
                <a16:creationId xmlns:a16="http://schemas.microsoft.com/office/drawing/2014/main" id="{38C3E57E-6E15-504C-7B25-901C84DFD9E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9461" y="1526334"/>
            <a:ext cx="578909" cy="578909"/>
          </a:xfrm>
          <a:prstGeom prst="rect">
            <a:avLst/>
          </a:prstGeom>
        </p:spPr>
      </p:pic>
      <p:pic>
        <p:nvPicPr>
          <p:cNvPr id="31" name="Image 30" descr="Une image contenant noir, obscurité&#10;&#10;Description générée automatiquement">
            <a:extLst>
              <a:ext uri="{FF2B5EF4-FFF2-40B4-BE49-F238E27FC236}">
                <a16:creationId xmlns:a16="http://schemas.microsoft.com/office/drawing/2014/main" id="{4E169877-B30C-4E11-4013-14057647081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4303" y="3866957"/>
            <a:ext cx="565887" cy="565887"/>
          </a:xfrm>
          <a:prstGeom prst="rect">
            <a:avLst/>
          </a:prstGeom>
        </p:spPr>
      </p:pic>
      <p:pic>
        <p:nvPicPr>
          <p:cNvPr id="33" name="Image 32" descr="Une image contenant noir, obscurité&#10;&#10;Description générée automatiquement">
            <a:extLst>
              <a:ext uri="{FF2B5EF4-FFF2-40B4-BE49-F238E27FC236}">
                <a16:creationId xmlns:a16="http://schemas.microsoft.com/office/drawing/2014/main" id="{EB1ECD61-3942-C9A5-686E-11D19BD8A11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809" y="3886419"/>
            <a:ext cx="565737" cy="565737"/>
          </a:xfrm>
          <a:prstGeom prst="rect">
            <a:avLst/>
          </a:prstGeom>
        </p:spPr>
      </p:pic>
      <p:pic>
        <p:nvPicPr>
          <p:cNvPr id="35" name="Image 34" descr="Une image contenant noir, obscurité&#10;&#10;Description générée automatiquement">
            <a:extLst>
              <a:ext uri="{FF2B5EF4-FFF2-40B4-BE49-F238E27FC236}">
                <a16:creationId xmlns:a16="http://schemas.microsoft.com/office/drawing/2014/main" id="{DF6E5690-B23D-2889-B93B-A3F1DEC1A1E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8725" y="1954531"/>
            <a:ext cx="565887" cy="565887"/>
          </a:xfrm>
          <a:prstGeom prst="rect">
            <a:avLst/>
          </a:prstGeom>
        </p:spPr>
      </p:pic>
      <p:pic>
        <p:nvPicPr>
          <p:cNvPr id="37" name="Image 36" descr="Une image contenant cercle&#10;&#10;Description générée automatiquement">
            <a:extLst>
              <a:ext uri="{FF2B5EF4-FFF2-40B4-BE49-F238E27FC236}">
                <a16:creationId xmlns:a16="http://schemas.microsoft.com/office/drawing/2014/main" id="{B3ED3599-5B6F-AF26-6955-1D7723CF3D06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6442" y="1943675"/>
            <a:ext cx="603581" cy="603581"/>
          </a:xfrm>
          <a:prstGeom prst="rect">
            <a:avLst/>
          </a:prstGeom>
        </p:spPr>
      </p:pic>
      <p:pic>
        <p:nvPicPr>
          <p:cNvPr id="39" name="Image 38" descr="Une image contenant noir, obscurité&#10;&#10;Description générée automatiquement">
            <a:extLst>
              <a:ext uri="{FF2B5EF4-FFF2-40B4-BE49-F238E27FC236}">
                <a16:creationId xmlns:a16="http://schemas.microsoft.com/office/drawing/2014/main" id="{A247B4CF-C8C8-8FF7-25FC-9D4A688B8451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2679" y="1954531"/>
            <a:ext cx="481166" cy="481166"/>
          </a:xfrm>
          <a:prstGeom prst="rect">
            <a:avLst/>
          </a:prstGeom>
        </p:spPr>
      </p:pic>
      <p:sp>
        <p:nvSpPr>
          <p:cNvPr id="42" name="ZoneTexte 41">
            <a:extLst>
              <a:ext uri="{FF2B5EF4-FFF2-40B4-BE49-F238E27FC236}">
                <a16:creationId xmlns:a16="http://schemas.microsoft.com/office/drawing/2014/main" id="{764366C4-1F14-FE6D-8D9A-BAC7A6D63246}"/>
              </a:ext>
            </a:extLst>
          </p:cNvPr>
          <p:cNvSpPr txBox="1"/>
          <p:nvPr/>
        </p:nvSpPr>
        <p:spPr>
          <a:xfrm>
            <a:off x="371559" y="2680774"/>
            <a:ext cx="8819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/>
              <a:t>51 m€ CA</a:t>
            </a:r>
          </a:p>
        </p:txBody>
      </p:sp>
      <p:sp>
        <p:nvSpPr>
          <p:cNvPr id="43" name="ZoneTexte 42">
            <a:extLst>
              <a:ext uri="{FF2B5EF4-FFF2-40B4-BE49-F238E27FC236}">
                <a16:creationId xmlns:a16="http://schemas.microsoft.com/office/drawing/2014/main" id="{5D0A6B13-EA91-DEB5-1C10-1451DAA3ABE6}"/>
              </a:ext>
            </a:extLst>
          </p:cNvPr>
          <p:cNvSpPr txBox="1"/>
          <p:nvPr/>
        </p:nvSpPr>
        <p:spPr>
          <a:xfrm>
            <a:off x="2902426" y="2680774"/>
            <a:ext cx="72167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/>
              <a:t>12 000 </a:t>
            </a:r>
          </a:p>
          <a:p>
            <a:r>
              <a:rPr lang="fr-FR" sz="1400" dirty="0"/>
              <a:t>tonnes</a:t>
            </a:r>
          </a:p>
        </p:txBody>
      </p:sp>
      <p:sp>
        <p:nvSpPr>
          <p:cNvPr id="44" name="ZoneTexte 43">
            <a:extLst>
              <a:ext uri="{FF2B5EF4-FFF2-40B4-BE49-F238E27FC236}">
                <a16:creationId xmlns:a16="http://schemas.microsoft.com/office/drawing/2014/main" id="{1AF32592-DC41-CCC6-42F9-A908B4FC970F}"/>
              </a:ext>
            </a:extLst>
          </p:cNvPr>
          <p:cNvSpPr txBox="1"/>
          <p:nvPr/>
        </p:nvSpPr>
        <p:spPr>
          <a:xfrm>
            <a:off x="4014234" y="2690016"/>
            <a:ext cx="1107996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400" dirty="0"/>
              <a:t>256 millions </a:t>
            </a:r>
          </a:p>
          <a:p>
            <a:pPr algn="ctr"/>
            <a:r>
              <a:rPr lang="fr-FR" sz="1400" dirty="0"/>
              <a:t>d’œufs**</a:t>
            </a:r>
          </a:p>
          <a:p>
            <a:pPr algn="ctr"/>
            <a:endParaRPr lang="fr-FR" sz="1400" dirty="0"/>
          </a:p>
        </p:txBody>
      </p:sp>
      <p:sp>
        <p:nvSpPr>
          <p:cNvPr id="45" name="ZoneTexte 44">
            <a:extLst>
              <a:ext uri="{FF2B5EF4-FFF2-40B4-BE49-F238E27FC236}">
                <a16:creationId xmlns:a16="http://schemas.microsoft.com/office/drawing/2014/main" id="{B7BA30A2-54DE-420D-336D-8060520147A5}"/>
              </a:ext>
            </a:extLst>
          </p:cNvPr>
          <p:cNvSpPr txBox="1"/>
          <p:nvPr/>
        </p:nvSpPr>
        <p:spPr>
          <a:xfrm>
            <a:off x="1668054" y="2690016"/>
            <a:ext cx="6472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400"/>
              <a:t>31% </a:t>
            </a:r>
          </a:p>
          <a:p>
            <a:pPr algn="ctr"/>
            <a:r>
              <a:rPr lang="fr-FR" sz="1400"/>
              <a:t>marge</a:t>
            </a:r>
          </a:p>
        </p:txBody>
      </p:sp>
      <p:sp>
        <p:nvSpPr>
          <p:cNvPr id="46" name="Rectangle 8">
            <a:extLst>
              <a:ext uri="{FF2B5EF4-FFF2-40B4-BE49-F238E27FC236}">
                <a16:creationId xmlns:a16="http://schemas.microsoft.com/office/drawing/2014/main" id="{6BCAD0A5-9A16-568E-3C7A-AB2841EBD28E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48387" y="866796"/>
            <a:ext cx="4833470" cy="420688"/>
          </a:xfrm>
          <a:prstGeom prst="rect">
            <a:avLst/>
          </a:prstGeom>
          <a:solidFill>
            <a:schemeClr val="tx1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fr-FR" altLang="fr-FR" sz="1600" b="1">
                <a:solidFill>
                  <a:srgbClr val="FFFFFF"/>
                </a:solidFill>
                <a:ea typeface="ＭＳ Ｐゴシック" pitchFamily="34" charset="-128"/>
              </a:rPr>
              <a:t>Les Œufs en quelques chiffres*</a:t>
            </a:r>
          </a:p>
        </p:txBody>
      </p:sp>
      <p:sp>
        <p:nvSpPr>
          <p:cNvPr id="47" name="ZoneTexte 46">
            <a:extLst>
              <a:ext uri="{FF2B5EF4-FFF2-40B4-BE49-F238E27FC236}">
                <a16:creationId xmlns:a16="http://schemas.microsoft.com/office/drawing/2014/main" id="{CAE6B335-25E2-31C2-FF05-955CA6A2B2B0}"/>
              </a:ext>
            </a:extLst>
          </p:cNvPr>
          <p:cNvSpPr txBox="1"/>
          <p:nvPr/>
        </p:nvSpPr>
        <p:spPr>
          <a:xfrm>
            <a:off x="259098" y="4540102"/>
            <a:ext cx="12907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400"/>
              <a:t>129 UB </a:t>
            </a:r>
          </a:p>
          <a:p>
            <a:pPr algn="ctr"/>
            <a:r>
              <a:rPr lang="fr-FR" sz="1400"/>
              <a:t>pour 168 MGB </a:t>
            </a:r>
          </a:p>
        </p:txBody>
      </p:sp>
      <p:sp>
        <p:nvSpPr>
          <p:cNvPr id="48" name="Rectangle 8">
            <a:extLst>
              <a:ext uri="{FF2B5EF4-FFF2-40B4-BE49-F238E27FC236}">
                <a16:creationId xmlns:a16="http://schemas.microsoft.com/office/drawing/2014/main" id="{A565A6CF-B0FD-4EC1-7CF3-92B4888A8D8D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698979" y="833588"/>
            <a:ext cx="4833470" cy="453896"/>
          </a:xfrm>
          <a:prstGeom prst="rect">
            <a:avLst/>
          </a:prstGeom>
          <a:solidFill>
            <a:schemeClr val="tx1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fr-FR" altLang="fr-FR" sz="1600" b="1">
                <a:solidFill>
                  <a:srgbClr val="FFFFFF"/>
                </a:solidFill>
                <a:ea typeface="ＭＳ Ｐゴシック" pitchFamily="34" charset="-128"/>
              </a:rPr>
              <a:t>Spécificités de cette catégorie</a:t>
            </a:r>
          </a:p>
        </p:txBody>
      </p:sp>
      <p:sp>
        <p:nvSpPr>
          <p:cNvPr id="49" name="ZoneTexte 48">
            <a:extLst>
              <a:ext uri="{FF2B5EF4-FFF2-40B4-BE49-F238E27FC236}">
                <a16:creationId xmlns:a16="http://schemas.microsoft.com/office/drawing/2014/main" id="{87AF9042-44A4-C3F2-337E-2FE4E6026DEE}"/>
              </a:ext>
            </a:extLst>
          </p:cNvPr>
          <p:cNvSpPr txBox="1"/>
          <p:nvPr/>
        </p:nvSpPr>
        <p:spPr>
          <a:xfrm>
            <a:off x="3812636" y="4540102"/>
            <a:ext cx="1369221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400"/>
              <a:t>9 </a:t>
            </a:r>
            <a:r>
              <a:rPr lang="fr-FR" sz="1400" err="1"/>
              <a:t>frns</a:t>
            </a:r>
            <a:r>
              <a:rPr lang="fr-FR" sz="1400"/>
              <a:t> nationaux</a:t>
            </a:r>
          </a:p>
          <a:p>
            <a:pPr algn="ctr"/>
            <a:r>
              <a:rPr lang="fr-FR" sz="1400"/>
              <a:t>7 </a:t>
            </a:r>
            <a:r>
              <a:rPr lang="fr-FR" sz="1400" err="1"/>
              <a:t>frns</a:t>
            </a:r>
            <a:r>
              <a:rPr lang="fr-FR" sz="1400"/>
              <a:t> locaux</a:t>
            </a:r>
          </a:p>
          <a:p>
            <a:pPr algn="ctr"/>
            <a:endParaRPr lang="fr-FR" sz="1400"/>
          </a:p>
        </p:txBody>
      </p:sp>
      <p:pic>
        <p:nvPicPr>
          <p:cNvPr id="51" name="Image 50" descr="Une image contenant noir, obscurité&#10;&#10;Description générée automatiquement">
            <a:extLst>
              <a:ext uri="{FF2B5EF4-FFF2-40B4-BE49-F238E27FC236}">
                <a16:creationId xmlns:a16="http://schemas.microsoft.com/office/drawing/2014/main" id="{FE38333C-92E8-1A95-0D71-B404C4A66404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7967" y="3860987"/>
            <a:ext cx="565888" cy="565888"/>
          </a:xfrm>
          <a:prstGeom prst="rect">
            <a:avLst/>
          </a:prstGeom>
        </p:spPr>
      </p:pic>
      <p:sp>
        <p:nvSpPr>
          <p:cNvPr id="52" name="ZoneTexte 51">
            <a:extLst>
              <a:ext uri="{FF2B5EF4-FFF2-40B4-BE49-F238E27FC236}">
                <a16:creationId xmlns:a16="http://schemas.microsoft.com/office/drawing/2014/main" id="{F5D22517-9F26-DD3F-3A9A-448AD573A62B}"/>
              </a:ext>
            </a:extLst>
          </p:cNvPr>
          <p:cNvSpPr txBox="1"/>
          <p:nvPr/>
        </p:nvSpPr>
        <p:spPr>
          <a:xfrm>
            <a:off x="1491536" y="4540102"/>
            <a:ext cx="228055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dirty="0"/>
              <a:t>5 segments</a:t>
            </a:r>
          </a:p>
          <a:p>
            <a:pPr algn="ctr"/>
            <a:r>
              <a:rPr lang="fr-FR" sz="1400" dirty="0"/>
              <a:t>Coquilles, liquides, cuits, cailles et autres </a:t>
            </a:r>
          </a:p>
          <a:p>
            <a:pPr algn="ctr"/>
            <a:endParaRPr lang="fr-FR" sz="1400" dirty="0"/>
          </a:p>
        </p:txBody>
      </p:sp>
      <p:sp>
        <p:nvSpPr>
          <p:cNvPr id="53" name="ZoneTexte 52">
            <a:extLst>
              <a:ext uri="{FF2B5EF4-FFF2-40B4-BE49-F238E27FC236}">
                <a16:creationId xmlns:a16="http://schemas.microsoft.com/office/drawing/2014/main" id="{D2AD8C2A-5EB1-5D71-07C3-2F05E0B866C1}"/>
              </a:ext>
            </a:extLst>
          </p:cNvPr>
          <p:cNvSpPr txBox="1"/>
          <p:nvPr/>
        </p:nvSpPr>
        <p:spPr>
          <a:xfrm>
            <a:off x="6471354" y="2333616"/>
            <a:ext cx="258974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dirty="0"/>
              <a:t>56% du CA en direct</a:t>
            </a:r>
          </a:p>
          <a:p>
            <a:pPr algn="ctr"/>
            <a:r>
              <a:rPr lang="fr-FR" sz="1400" dirty="0"/>
              <a:t>75% du CA coquilles en direct (une halle = un fournisseur majeur)</a:t>
            </a:r>
          </a:p>
        </p:txBody>
      </p:sp>
      <p:sp>
        <p:nvSpPr>
          <p:cNvPr id="54" name="ZoneTexte 53">
            <a:extLst>
              <a:ext uri="{FF2B5EF4-FFF2-40B4-BE49-F238E27FC236}">
                <a16:creationId xmlns:a16="http://schemas.microsoft.com/office/drawing/2014/main" id="{FF51E53F-CA81-C35B-2F45-E45E7ED828F2}"/>
              </a:ext>
            </a:extLst>
          </p:cNvPr>
          <p:cNvSpPr txBox="1"/>
          <p:nvPr/>
        </p:nvSpPr>
        <p:spPr>
          <a:xfrm>
            <a:off x="9187313" y="2343866"/>
            <a:ext cx="258974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dirty="0"/>
              <a:t>3 méthodes de gestion du prix : </a:t>
            </a:r>
          </a:p>
          <a:p>
            <a:pPr algn="ctr"/>
            <a:r>
              <a:rPr lang="fr-FR" sz="1400" dirty="0"/>
              <a:t>hebdo, trimestriel et annuel</a:t>
            </a:r>
          </a:p>
          <a:p>
            <a:pPr algn="ctr"/>
            <a:endParaRPr lang="fr-FR" sz="1400" dirty="0"/>
          </a:p>
        </p:txBody>
      </p:sp>
      <p:pic>
        <p:nvPicPr>
          <p:cNvPr id="55" name="Picture 2" descr="P:\010.Achats_AL\02.Produits_Frais\SA59\SA59&amp;60\Marchés\Oeufs\Communication\Logo-oeufs-de-France_CNPO-500x477.png">
            <a:extLst>
              <a:ext uri="{FF2B5EF4-FFF2-40B4-BE49-F238E27FC236}">
                <a16:creationId xmlns:a16="http://schemas.microsoft.com/office/drawing/2014/main" id="{14063E22-EFF7-C0F0-8962-1D6105CC7E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8838" y="4619134"/>
            <a:ext cx="695096" cy="663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6" name="ZoneTexte 55">
            <a:extLst>
              <a:ext uri="{FF2B5EF4-FFF2-40B4-BE49-F238E27FC236}">
                <a16:creationId xmlns:a16="http://schemas.microsoft.com/office/drawing/2014/main" id="{EBE48DF2-A311-6925-64C5-343F967D17FC}"/>
              </a:ext>
            </a:extLst>
          </p:cNvPr>
          <p:cNvSpPr txBox="1"/>
          <p:nvPr/>
        </p:nvSpPr>
        <p:spPr>
          <a:xfrm>
            <a:off x="5827956" y="5428791"/>
            <a:ext cx="25897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/>
              <a:t>Filière très sensible</a:t>
            </a:r>
          </a:p>
          <a:p>
            <a:pPr algn="ctr"/>
            <a:r>
              <a:rPr lang="fr-FR" sz="1400"/>
              <a:t>(prix, médias, appro)</a:t>
            </a:r>
          </a:p>
        </p:txBody>
      </p:sp>
      <p:pic>
        <p:nvPicPr>
          <p:cNvPr id="58" name="Image 57" descr="Une image contenant texte, cercle, Police, Graphique&#10;&#10;Description générée automatiquement">
            <a:extLst>
              <a:ext uri="{FF2B5EF4-FFF2-40B4-BE49-F238E27FC236}">
                <a16:creationId xmlns:a16="http://schemas.microsoft.com/office/drawing/2014/main" id="{0799DAA6-9CB8-8244-EE30-9E6CC9C32D90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4645" y="4686153"/>
            <a:ext cx="529084" cy="529084"/>
          </a:xfrm>
          <a:prstGeom prst="rect">
            <a:avLst/>
          </a:prstGeom>
        </p:spPr>
      </p:pic>
      <p:sp>
        <p:nvSpPr>
          <p:cNvPr id="59" name="ZoneTexte 58">
            <a:extLst>
              <a:ext uri="{FF2B5EF4-FFF2-40B4-BE49-F238E27FC236}">
                <a16:creationId xmlns:a16="http://schemas.microsoft.com/office/drawing/2014/main" id="{61E8120A-FFAC-345E-155B-1219502FFDDA}"/>
              </a:ext>
            </a:extLst>
          </p:cNvPr>
          <p:cNvSpPr txBox="1"/>
          <p:nvPr/>
        </p:nvSpPr>
        <p:spPr>
          <a:xfrm>
            <a:off x="7883756" y="5428791"/>
            <a:ext cx="25897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/>
              <a:t>Engagement 2025 :</a:t>
            </a:r>
          </a:p>
          <a:p>
            <a:pPr algn="ctr"/>
            <a:r>
              <a:rPr lang="fr-FR" sz="1400"/>
              <a:t>fin de l’élevage cage</a:t>
            </a:r>
          </a:p>
        </p:txBody>
      </p:sp>
      <p:sp>
        <p:nvSpPr>
          <p:cNvPr id="61" name="ZoneTexte 60">
            <a:extLst>
              <a:ext uri="{FF2B5EF4-FFF2-40B4-BE49-F238E27FC236}">
                <a16:creationId xmlns:a16="http://schemas.microsoft.com/office/drawing/2014/main" id="{DF53F882-CAB9-6D59-D8BE-8A24F4F1BA09}"/>
              </a:ext>
            </a:extLst>
          </p:cNvPr>
          <p:cNvSpPr txBox="1"/>
          <p:nvPr/>
        </p:nvSpPr>
        <p:spPr>
          <a:xfrm>
            <a:off x="10031708" y="5373591"/>
            <a:ext cx="2154120" cy="73866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fr-FR" sz="1400" dirty="0"/>
              <a:t>Engagement METRO :</a:t>
            </a:r>
          </a:p>
          <a:p>
            <a:pPr algn="ctr"/>
            <a:r>
              <a:rPr lang="fr-FR" sz="1400" dirty="0"/>
              <a:t>Gamme 100% origine France</a:t>
            </a:r>
          </a:p>
        </p:txBody>
      </p:sp>
      <p:sp>
        <p:nvSpPr>
          <p:cNvPr id="62" name="Rectangle 8">
            <a:extLst>
              <a:ext uri="{FF2B5EF4-FFF2-40B4-BE49-F238E27FC236}">
                <a16:creationId xmlns:a16="http://schemas.microsoft.com/office/drawing/2014/main" id="{48FF9D07-37F0-2D3C-0D9E-FBF34B16BDC3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692684" y="3658777"/>
            <a:ext cx="4833470" cy="420688"/>
          </a:xfrm>
          <a:prstGeom prst="rect">
            <a:avLst/>
          </a:prstGeom>
          <a:solidFill>
            <a:srgbClr val="DABD46"/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fr-FR" altLang="fr-FR" sz="1600" b="1">
                <a:solidFill>
                  <a:srgbClr val="FFFFFF"/>
                </a:solidFill>
                <a:ea typeface="ＭＳ Ｐゴシック" pitchFamily="34" charset="-128"/>
              </a:rPr>
              <a:t>Ce qu’il faut retenir</a:t>
            </a:r>
          </a:p>
        </p:txBody>
      </p:sp>
    </p:spTree>
    <p:extLst>
      <p:ext uri="{BB962C8B-B14F-4D97-AF65-F5344CB8AC3E}">
        <p14:creationId xmlns:p14="http://schemas.microsoft.com/office/powerpoint/2010/main" val="40244303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Espace réservé du numéro de diapositive 1">
            <a:extLst>
              <a:ext uri="{FF2B5EF4-FFF2-40B4-BE49-F238E27FC236}">
                <a16:creationId xmlns:a16="http://schemas.microsoft.com/office/drawing/2014/main" id="{42E7122C-9BD7-485F-B30C-FADCAD95347A}"/>
              </a:ext>
            </a:extLst>
          </p:cNvPr>
          <p:cNvSpPr txBox="1">
            <a:spLocks/>
          </p:cNvSpPr>
          <p:nvPr/>
        </p:nvSpPr>
        <p:spPr>
          <a:xfrm>
            <a:off x="11495391" y="6722737"/>
            <a:ext cx="420143" cy="151200"/>
          </a:xfrm>
          <a:prstGeom prst="rect">
            <a:avLst/>
          </a:prstGeom>
        </p:spPr>
        <p:txBody>
          <a:bodyPr lIns="0" tIns="0" rIns="0" bIns="0"/>
          <a:lstStyle>
            <a:defPPr>
              <a:defRPr lang="de-DE"/>
            </a:defPPr>
            <a:lvl1pPr marL="0" algn="r" defTabSz="914400" rtl="0" eaLnBrk="1" latinLnBrk="0" hangingPunct="1">
              <a:defRPr sz="800" b="0" kern="1200">
                <a:solidFill>
                  <a:schemeClr val="accent1"/>
                </a:solidFill>
                <a:latin typeface="CA Metro" panose="00000500000000000000" pitchFamily="2" charset="0"/>
                <a:ea typeface="+mn-ea"/>
                <a:cs typeface="Calibri" panose="020F050202020403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2EA1D04-CA53-4DE3-84A8-2B63E41036C9}" type="slidenum">
              <a:rPr lang="de-DE" smtClean="0"/>
              <a:pPr/>
              <a:t>3</a:t>
            </a:fld>
            <a:endParaRPr lang="de-DE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C0CE8328-0D97-8B3F-72DD-D206FADA369D}"/>
              </a:ext>
            </a:extLst>
          </p:cNvPr>
          <p:cNvSpPr txBox="1"/>
          <p:nvPr/>
        </p:nvSpPr>
        <p:spPr>
          <a:xfrm>
            <a:off x="6482007" y="6568630"/>
            <a:ext cx="5176685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900"/>
              <a:t>stat marge juillet 2022 à juin 2023 *pas forcément labelisé œufs de France</a:t>
            </a:r>
          </a:p>
        </p:txBody>
      </p:sp>
      <p:pic>
        <p:nvPicPr>
          <p:cNvPr id="6" name="Image 5" descr="Une image contenant noir, obscurité&#10;&#10;Description générée automatiquement">
            <a:extLst>
              <a:ext uri="{FF2B5EF4-FFF2-40B4-BE49-F238E27FC236}">
                <a16:creationId xmlns:a16="http://schemas.microsoft.com/office/drawing/2014/main" id="{67EF5507-136E-C884-7A36-AFDD3CBBF7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6233" y="1417346"/>
            <a:ext cx="565887" cy="565887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F286DA4E-28B2-BC32-22D7-A21CB42462B1}"/>
              </a:ext>
            </a:extLst>
          </p:cNvPr>
          <p:cNvSpPr txBox="1"/>
          <p:nvPr/>
        </p:nvSpPr>
        <p:spPr>
          <a:xfrm>
            <a:off x="1184140" y="2233047"/>
            <a:ext cx="2370071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400" dirty="0"/>
              <a:t>3 fournisseurs font 75% du CA</a:t>
            </a:r>
          </a:p>
          <a:p>
            <a:pPr algn="ctr"/>
            <a:r>
              <a:rPr lang="fr-FR" sz="1400" dirty="0"/>
              <a:t>ODNV 37%</a:t>
            </a:r>
          </a:p>
          <a:p>
            <a:pPr algn="ctr"/>
            <a:r>
              <a:rPr lang="fr-FR" sz="1400" dirty="0"/>
              <a:t>CDPO 22%</a:t>
            </a:r>
          </a:p>
          <a:p>
            <a:pPr algn="ctr"/>
            <a:r>
              <a:rPr lang="fr-FR" sz="1400" dirty="0"/>
              <a:t>Ovoteam 16% </a:t>
            </a:r>
          </a:p>
          <a:p>
            <a:pPr algn="ctr"/>
            <a:endParaRPr lang="fr-FR" sz="1400" dirty="0"/>
          </a:p>
        </p:txBody>
      </p:sp>
      <p:pic>
        <p:nvPicPr>
          <p:cNvPr id="9" name="Image 8" descr="Une image contenant noir, obscurité&#10;&#10;Description générée automatiquement">
            <a:extLst>
              <a:ext uri="{FF2B5EF4-FFF2-40B4-BE49-F238E27FC236}">
                <a16:creationId xmlns:a16="http://schemas.microsoft.com/office/drawing/2014/main" id="{482794B7-D97C-6077-0332-F0A7F0D3032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9175" y="1433686"/>
            <a:ext cx="565888" cy="565888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14381CC0-09D4-E650-8B02-539496C9A6AD}"/>
              </a:ext>
            </a:extLst>
          </p:cNvPr>
          <p:cNvSpPr txBox="1"/>
          <p:nvPr/>
        </p:nvSpPr>
        <p:spPr>
          <a:xfrm>
            <a:off x="3781552" y="2233047"/>
            <a:ext cx="2061141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400"/>
              <a:t>Œufs coquilles 75% du CA</a:t>
            </a:r>
          </a:p>
          <a:p>
            <a:pPr algn="ctr"/>
            <a:r>
              <a:rPr lang="fr-FR" sz="1400"/>
              <a:t>Œufs liquides 19%</a:t>
            </a:r>
          </a:p>
          <a:p>
            <a:pPr algn="ctr"/>
            <a:endParaRPr lang="fr-FR" sz="1400"/>
          </a:p>
        </p:txBody>
      </p:sp>
      <p:pic>
        <p:nvPicPr>
          <p:cNvPr id="18" name="Image 17" descr="Une image contenant Graphique, cercle, capture d’écran, graphisme&#10;&#10;Description générée automatiquement">
            <a:extLst>
              <a:ext uri="{FF2B5EF4-FFF2-40B4-BE49-F238E27FC236}">
                <a16:creationId xmlns:a16="http://schemas.microsoft.com/office/drawing/2014/main" id="{49CC664F-4955-FCEF-C9A9-A9F65A87407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6558" y="1404307"/>
            <a:ext cx="690955" cy="690955"/>
          </a:xfrm>
          <a:prstGeom prst="rect">
            <a:avLst/>
          </a:prstGeom>
        </p:spPr>
      </p:pic>
      <p:sp>
        <p:nvSpPr>
          <p:cNvPr id="22" name="ZoneTexte 21">
            <a:extLst>
              <a:ext uri="{FF2B5EF4-FFF2-40B4-BE49-F238E27FC236}">
                <a16:creationId xmlns:a16="http://schemas.microsoft.com/office/drawing/2014/main" id="{7E135B02-9D67-C2D5-94FA-71D81681B7AF}"/>
              </a:ext>
            </a:extLst>
          </p:cNvPr>
          <p:cNvSpPr txBox="1"/>
          <p:nvPr/>
        </p:nvSpPr>
        <p:spPr>
          <a:xfrm>
            <a:off x="6313217" y="2246991"/>
            <a:ext cx="213763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dirty="0"/>
              <a:t>0,40% du CA avec des fournisseurs locaux</a:t>
            </a:r>
          </a:p>
          <a:p>
            <a:pPr algn="ctr"/>
            <a:endParaRPr lang="fr-FR" sz="1400" dirty="0"/>
          </a:p>
        </p:txBody>
      </p:sp>
      <p:pic>
        <p:nvPicPr>
          <p:cNvPr id="24" name="Picture 2" descr="P:\010.Achats_AL\02.Produits_Frais\SA59\SA59&amp;60\Marchés\Oeufs\Communication\Logo-oeufs-de-France_CNPO-500x477.png">
            <a:extLst>
              <a:ext uri="{FF2B5EF4-FFF2-40B4-BE49-F238E27FC236}">
                <a16:creationId xmlns:a16="http://schemas.microsoft.com/office/drawing/2014/main" id="{6EC85799-EB3E-2C28-82F3-4C0B816B8D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69008" y="1487060"/>
            <a:ext cx="695096" cy="663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ZoneTexte 24">
            <a:extLst>
              <a:ext uri="{FF2B5EF4-FFF2-40B4-BE49-F238E27FC236}">
                <a16:creationId xmlns:a16="http://schemas.microsoft.com/office/drawing/2014/main" id="{31D38D4E-80A8-C485-3B83-C4D85EDF21F9}"/>
              </a:ext>
            </a:extLst>
          </p:cNvPr>
          <p:cNvSpPr txBox="1"/>
          <p:nvPr/>
        </p:nvSpPr>
        <p:spPr>
          <a:xfrm>
            <a:off x="9251508" y="2304289"/>
            <a:ext cx="16568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dirty="0"/>
              <a:t>99,84% du CA origine France*</a:t>
            </a:r>
          </a:p>
        </p:txBody>
      </p:sp>
      <p:pic>
        <p:nvPicPr>
          <p:cNvPr id="26" name="Image 25" descr="Une image contenant oiseau, poulet, clipart, dessin humoristique&#10;&#10;Description générée automatiquement">
            <a:extLst>
              <a:ext uri="{FF2B5EF4-FFF2-40B4-BE49-F238E27FC236}">
                <a16:creationId xmlns:a16="http://schemas.microsoft.com/office/drawing/2014/main" id="{037036DA-F8A9-B5C0-CE6C-B5D5770BF1A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9796" y="3987769"/>
            <a:ext cx="604113" cy="604113"/>
          </a:xfrm>
          <a:prstGeom prst="rect">
            <a:avLst/>
          </a:prstGeom>
        </p:spPr>
      </p:pic>
      <p:pic>
        <p:nvPicPr>
          <p:cNvPr id="28" name="Image 27" descr="Une image contenant noir, obscurité&#10;&#10;Description générée automatiquement">
            <a:extLst>
              <a:ext uri="{FF2B5EF4-FFF2-40B4-BE49-F238E27FC236}">
                <a16:creationId xmlns:a16="http://schemas.microsoft.com/office/drawing/2014/main" id="{1EFB1B3D-5179-889A-91DF-D6F138E0285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4102" y="3818457"/>
            <a:ext cx="773425" cy="773425"/>
          </a:xfrm>
          <a:prstGeom prst="rect">
            <a:avLst/>
          </a:prstGeom>
        </p:spPr>
      </p:pic>
      <p:graphicFrame>
        <p:nvGraphicFramePr>
          <p:cNvPr id="30" name="Tableau 30">
            <a:extLst>
              <a:ext uri="{FF2B5EF4-FFF2-40B4-BE49-F238E27FC236}">
                <a16:creationId xmlns:a16="http://schemas.microsoft.com/office/drawing/2014/main" id="{BEAD61EF-949A-FEFB-A6D0-BC5D08FE738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3744948"/>
              </p:ext>
            </p:extLst>
          </p:nvPr>
        </p:nvGraphicFramePr>
        <p:xfrm>
          <a:off x="644919" y="4866349"/>
          <a:ext cx="2951793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83931">
                  <a:extLst>
                    <a:ext uri="{9D8B030D-6E8A-4147-A177-3AD203B41FA5}">
                      <a16:colId xmlns:a16="http://schemas.microsoft.com/office/drawing/2014/main" val="2777773454"/>
                    </a:ext>
                  </a:extLst>
                </a:gridCol>
                <a:gridCol w="983931">
                  <a:extLst>
                    <a:ext uri="{9D8B030D-6E8A-4147-A177-3AD203B41FA5}">
                      <a16:colId xmlns:a16="http://schemas.microsoft.com/office/drawing/2014/main" val="3391089698"/>
                    </a:ext>
                  </a:extLst>
                </a:gridCol>
                <a:gridCol w="983931">
                  <a:extLst>
                    <a:ext uri="{9D8B030D-6E8A-4147-A177-3AD203B41FA5}">
                      <a16:colId xmlns:a16="http://schemas.microsoft.com/office/drawing/2014/main" val="210015083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1600" b="0">
                          <a:solidFill>
                            <a:schemeClr val="tx1"/>
                          </a:solidFill>
                        </a:rPr>
                        <a:t>2019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b="0">
                          <a:solidFill>
                            <a:schemeClr val="tx1"/>
                          </a:solidFill>
                        </a:rPr>
                        <a:t>90%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b="0">
                          <a:solidFill>
                            <a:schemeClr val="tx1"/>
                          </a:solidFill>
                        </a:rPr>
                        <a:t>10%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232995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1600" b="0">
                          <a:solidFill>
                            <a:schemeClr val="tx1"/>
                          </a:solidFill>
                        </a:rPr>
                        <a:t>2023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b="0">
                          <a:solidFill>
                            <a:schemeClr val="tx1"/>
                          </a:solidFill>
                        </a:rPr>
                        <a:t>80%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b="0">
                          <a:solidFill>
                            <a:schemeClr val="tx1"/>
                          </a:solidFill>
                        </a:rPr>
                        <a:t>20%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22848948"/>
                  </a:ext>
                </a:extLst>
              </a:tr>
            </a:tbl>
          </a:graphicData>
        </a:graphic>
      </p:graphicFrame>
      <p:sp>
        <p:nvSpPr>
          <p:cNvPr id="31" name="ZoneTexte 30">
            <a:extLst>
              <a:ext uri="{FF2B5EF4-FFF2-40B4-BE49-F238E27FC236}">
                <a16:creationId xmlns:a16="http://schemas.microsoft.com/office/drawing/2014/main" id="{1954A91D-A634-E33F-2017-A1DFDD9A0E84}"/>
              </a:ext>
            </a:extLst>
          </p:cNvPr>
          <p:cNvSpPr txBox="1"/>
          <p:nvPr/>
        </p:nvSpPr>
        <p:spPr>
          <a:xfrm>
            <a:off x="644919" y="5684108"/>
            <a:ext cx="756711" cy="24622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fr-FR" sz="1000"/>
              <a:t>En volume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6536115F-57BC-61C9-801D-2F6316124DF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179192" y="3625996"/>
            <a:ext cx="3710966" cy="2304333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4A038094-DD06-40D1-7938-FA814D0D171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092116" y="3658013"/>
            <a:ext cx="3740714" cy="2261660"/>
          </a:xfrm>
          <a:prstGeom prst="rect">
            <a:avLst/>
          </a:prstGeom>
        </p:spPr>
      </p:pic>
      <p:sp>
        <p:nvSpPr>
          <p:cNvPr id="14" name="Titre 1">
            <a:extLst>
              <a:ext uri="{FF2B5EF4-FFF2-40B4-BE49-F238E27FC236}">
                <a16:creationId xmlns:a16="http://schemas.microsoft.com/office/drawing/2014/main" id="{F014D0A7-2123-0521-8961-1D4601D5DD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8424" y="115337"/>
            <a:ext cx="11322677" cy="360364"/>
          </a:xfrm>
        </p:spPr>
        <p:txBody>
          <a:bodyPr/>
          <a:lstStyle/>
          <a:p>
            <a:r>
              <a:rPr lang="fr-FR" sz="2800" dirty="0">
                <a:latin typeface="Calibri"/>
                <a:cs typeface="Calibri"/>
              </a:rPr>
              <a:t>CONTEXTE METRO FRANCE</a:t>
            </a: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65749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contenu 6">
            <a:extLst>
              <a:ext uri="{FF2B5EF4-FFF2-40B4-BE49-F238E27FC236}">
                <a16:creationId xmlns:a16="http://schemas.microsoft.com/office/drawing/2014/main" id="{856B8075-85D1-4E77-A270-EBE707F3AD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7104" y="1476987"/>
            <a:ext cx="11145941" cy="4351338"/>
          </a:xfrm>
        </p:spPr>
        <p:txBody>
          <a:bodyPr/>
          <a:lstStyle/>
          <a:p>
            <a:pPr marL="0" indent="0">
              <a:buNone/>
            </a:pPr>
            <a:endParaRPr lang="fr-FR" sz="2800" b="1" dirty="0"/>
          </a:p>
          <a:p>
            <a:pPr>
              <a:buFont typeface="Wingdings" panose="05000000000000000000" pitchFamily="2" charset="2"/>
              <a:buChar char="Ø"/>
            </a:pPr>
            <a:r>
              <a:rPr lang="fr-FR" sz="2800" b="1" dirty="0"/>
              <a:t>Accompagner les changements et transitions opérées par METRO France sur la stratégie produit œuf</a:t>
            </a:r>
          </a:p>
          <a:p>
            <a:endParaRPr lang="fr-FR" sz="2800" b="1" dirty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fr-FR" sz="2800" b="1" dirty="0"/>
              <a:t>Réaffirmer l’engagement METRO sur l’origine France et la qualité des œufs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fr-FR" sz="2800" b="1" dirty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fr-FR" sz="2800" b="1" dirty="0"/>
              <a:t>Communiquer autour de la transition vers les modes d’élevages alternatifs</a:t>
            </a:r>
          </a:p>
          <a:p>
            <a:endParaRPr lang="fr-FR" sz="3200" b="1" dirty="0"/>
          </a:p>
          <a:p>
            <a:endParaRPr lang="fr-FR" sz="3200" b="1" dirty="0"/>
          </a:p>
          <a:p>
            <a:endParaRPr lang="fr-FR" sz="3200" b="1" dirty="0"/>
          </a:p>
          <a:p>
            <a:endParaRPr lang="fr-FR" sz="3200" b="1" dirty="0"/>
          </a:p>
          <a:p>
            <a:endParaRPr lang="fr-FR" sz="3200" b="1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08FC4FB2-9E44-4501-A94B-A1275E70DA6E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 rot="20781273">
            <a:off x="322575" y="466651"/>
            <a:ext cx="2983408" cy="437574"/>
          </a:xfrm>
        </p:spPr>
        <p:txBody>
          <a:bodyPr/>
          <a:lstStyle/>
          <a:p>
            <a:pPr marL="0" indent="0">
              <a:buNone/>
            </a:pPr>
            <a:r>
              <a:rPr lang="fr-FR" sz="3200" b="1" dirty="0">
                <a:solidFill>
                  <a:schemeClr val="bg1"/>
                </a:solidFill>
                <a:cs typeface="Arial" panose="020B0604020202020204" pitchFamily="34" charset="0"/>
              </a:rPr>
              <a:t>#objectifs</a:t>
            </a:r>
          </a:p>
        </p:txBody>
      </p:sp>
    </p:spTree>
    <p:extLst>
      <p:ext uri="{BB962C8B-B14F-4D97-AF65-F5344CB8AC3E}">
        <p14:creationId xmlns:p14="http://schemas.microsoft.com/office/powerpoint/2010/main" val="34033764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>
            <a:extLst>
              <a:ext uri="{FF2B5EF4-FFF2-40B4-BE49-F238E27FC236}">
                <a16:creationId xmlns:a16="http://schemas.microsoft.com/office/drawing/2014/main" id="{603EB537-FB1D-47AA-A9B4-C335A438BBE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68557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Ellipse 5">
            <a:extLst>
              <a:ext uri="{FF2B5EF4-FFF2-40B4-BE49-F238E27FC236}">
                <a16:creationId xmlns:a16="http://schemas.microsoft.com/office/drawing/2014/main" id="{C3D2D990-10AB-4140-BA59-5FE222F106C8}"/>
              </a:ext>
            </a:extLst>
          </p:cNvPr>
          <p:cNvSpPr/>
          <p:nvPr/>
        </p:nvSpPr>
        <p:spPr>
          <a:xfrm>
            <a:off x="4966416" y="2042259"/>
            <a:ext cx="2016000" cy="20160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600">
              <a:latin typeface="Avenir Next LT Pro" panose="020B0504020202020204" pitchFamily="34" charset="0"/>
            </a:endParaRPr>
          </a:p>
        </p:txBody>
      </p:sp>
      <p:sp>
        <p:nvSpPr>
          <p:cNvPr id="9" name="Cercle : creux 8">
            <a:extLst>
              <a:ext uri="{FF2B5EF4-FFF2-40B4-BE49-F238E27FC236}">
                <a16:creationId xmlns:a16="http://schemas.microsoft.com/office/drawing/2014/main" id="{B1920111-D95B-4F71-B9A5-DED49C4648C8}"/>
              </a:ext>
            </a:extLst>
          </p:cNvPr>
          <p:cNvSpPr/>
          <p:nvPr/>
        </p:nvSpPr>
        <p:spPr>
          <a:xfrm>
            <a:off x="4459212" y="1586851"/>
            <a:ext cx="3069348" cy="3069348"/>
          </a:xfrm>
          <a:prstGeom prst="donut">
            <a:avLst>
              <a:gd name="adj" fmla="val 17859"/>
            </a:avLst>
          </a:prstGeom>
          <a:solidFill>
            <a:srgbClr val="FFE500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prstTxWarp prst="textCircle">
              <a:avLst/>
            </a:prstTxWarp>
          </a:bodyPr>
          <a:lstStyle/>
          <a:p>
            <a:pPr algn="ctr"/>
            <a:endParaRPr lang="fr-FR" sz="1600">
              <a:solidFill>
                <a:schemeClr val="tx1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BC7B299F-ABED-4E49-9BB5-F5A86E8DCD30}"/>
              </a:ext>
            </a:extLst>
          </p:cNvPr>
          <p:cNvSpPr txBox="1"/>
          <p:nvPr/>
        </p:nvSpPr>
        <p:spPr>
          <a:xfrm>
            <a:off x="190188" y="2571165"/>
            <a:ext cx="30693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2800" b="1" i="1" dirty="0">
                <a:solidFill>
                  <a:srgbClr val="003A76"/>
                </a:solidFill>
                <a:latin typeface="Avenir Next LT Pro" panose="020B0504020202020204" pitchFamily="34" charset="0"/>
              </a:rPr>
              <a:t>ILV/ PLV</a:t>
            </a:r>
            <a:endParaRPr lang="fr-FR" sz="1200" i="1" dirty="0">
              <a:solidFill>
                <a:srgbClr val="003A76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912530E9-0A56-457B-997E-0847A9F017B2}"/>
              </a:ext>
            </a:extLst>
          </p:cNvPr>
          <p:cNvSpPr txBox="1"/>
          <p:nvPr/>
        </p:nvSpPr>
        <p:spPr>
          <a:xfrm>
            <a:off x="3556730" y="4992497"/>
            <a:ext cx="24547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i="1" dirty="0">
                <a:solidFill>
                  <a:srgbClr val="003A76"/>
                </a:solidFill>
                <a:latin typeface="Avenir Next LT Pro" panose="020B0504020202020204" pitchFamily="34" charset="0"/>
              </a:rPr>
              <a:t>Guides</a:t>
            </a:r>
            <a:endParaRPr lang="fr-FR" sz="1200" i="1" dirty="0">
              <a:solidFill>
                <a:srgbClr val="003A76"/>
              </a:solidFill>
              <a:latin typeface="Avenir Next LT Pro" panose="020B0504020202020204" pitchFamily="34" charset="0"/>
            </a:endParaRPr>
          </a:p>
        </p:txBody>
      </p:sp>
      <p:cxnSp>
        <p:nvCxnSpPr>
          <p:cNvPr id="15" name="Connecteur droit 14">
            <a:extLst>
              <a:ext uri="{FF2B5EF4-FFF2-40B4-BE49-F238E27FC236}">
                <a16:creationId xmlns:a16="http://schemas.microsoft.com/office/drawing/2014/main" id="{1DA0D615-5D0C-447E-AF2B-718F349B4109}"/>
              </a:ext>
            </a:extLst>
          </p:cNvPr>
          <p:cNvCxnSpPr>
            <a:cxnSpLocks/>
          </p:cNvCxnSpPr>
          <p:nvPr/>
        </p:nvCxnSpPr>
        <p:spPr>
          <a:xfrm>
            <a:off x="6543625" y="4793054"/>
            <a:ext cx="92931" cy="47809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cteur droit 15">
            <a:extLst>
              <a:ext uri="{FF2B5EF4-FFF2-40B4-BE49-F238E27FC236}">
                <a16:creationId xmlns:a16="http://schemas.microsoft.com/office/drawing/2014/main" id="{ADC078D0-60CF-47CA-9BB5-6C2DB874748A}"/>
              </a:ext>
            </a:extLst>
          </p:cNvPr>
          <p:cNvCxnSpPr>
            <a:cxnSpLocks/>
          </p:cNvCxnSpPr>
          <p:nvPr/>
        </p:nvCxnSpPr>
        <p:spPr>
          <a:xfrm flipH="1">
            <a:off x="4018908" y="3596855"/>
            <a:ext cx="405946" cy="21106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cteur droit 17">
            <a:extLst>
              <a:ext uri="{FF2B5EF4-FFF2-40B4-BE49-F238E27FC236}">
                <a16:creationId xmlns:a16="http://schemas.microsoft.com/office/drawing/2014/main" id="{98E6CB9D-21D1-459C-B258-A88ABFC8B56C}"/>
              </a:ext>
            </a:extLst>
          </p:cNvPr>
          <p:cNvCxnSpPr>
            <a:cxnSpLocks/>
          </p:cNvCxnSpPr>
          <p:nvPr/>
        </p:nvCxnSpPr>
        <p:spPr>
          <a:xfrm flipH="1">
            <a:off x="3496866" y="2753042"/>
            <a:ext cx="72501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ZoneTexte 19">
            <a:extLst>
              <a:ext uri="{FF2B5EF4-FFF2-40B4-BE49-F238E27FC236}">
                <a16:creationId xmlns:a16="http://schemas.microsoft.com/office/drawing/2014/main" id="{A86ED149-FAFF-4D07-8DA4-BEB35CA8C6AD}"/>
              </a:ext>
            </a:extLst>
          </p:cNvPr>
          <p:cNvSpPr txBox="1"/>
          <p:nvPr/>
        </p:nvSpPr>
        <p:spPr>
          <a:xfrm>
            <a:off x="6301202" y="5364569"/>
            <a:ext cx="26811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i="1" dirty="0">
                <a:solidFill>
                  <a:srgbClr val="003A76"/>
                </a:solidFill>
                <a:latin typeface="Avenir Next LT Pro" panose="020B0504020202020204" pitchFamily="34" charset="0"/>
              </a:rPr>
              <a:t>CRM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482CCCF3-2798-486D-B39C-BB3DC747891F}"/>
              </a:ext>
            </a:extLst>
          </p:cNvPr>
          <p:cNvSpPr txBox="1"/>
          <p:nvPr/>
        </p:nvSpPr>
        <p:spPr>
          <a:xfrm>
            <a:off x="1918892" y="3611160"/>
            <a:ext cx="40148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i="1" dirty="0">
                <a:solidFill>
                  <a:srgbClr val="003A76"/>
                </a:solidFill>
                <a:latin typeface="Avenir Next LT Pro" panose="020B0504020202020204" pitchFamily="34" charset="0"/>
              </a:rPr>
              <a:t>#selection</a:t>
            </a:r>
          </a:p>
        </p:txBody>
      </p:sp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C164B5FF-A66B-4F4F-A684-5A14F4A8DAC2}"/>
              </a:ext>
            </a:extLst>
          </p:cNvPr>
          <p:cNvCxnSpPr>
            <a:cxnSpLocks/>
          </p:cNvCxnSpPr>
          <p:nvPr/>
        </p:nvCxnSpPr>
        <p:spPr>
          <a:xfrm flipH="1">
            <a:off x="4966416" y="4654813"/>
            <a:ext cx="326122" cy="38852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Espace réservé du texte 18">
            <a:extLst>
              <a:ext uri="{FF2B5EF4-FFF2-40B4-BE49-F238E27FC236}">
                <a16:creationId xmlns:a16="http://schemas.microsoft.com/office/drawing/2014/main" id="{F22A0E82-3959-9F90-602F-53C52407200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 rot="20775881">
            <a:off x="63907" y="78913"/>
            <a:ext cx="3376739" cy="880259"/>
          </a:xfrm>
        </p:spPr>
        <p:txBody>
          <a:bodyPr/>
          <a:lstStyle/>
          <a:p>
            <a:r>
              <a:rPr lang="fr-FR" b="1" dirty="0"/>
              <a:t>Stratégie omnicanale</a:t>
            </a:r>
          </a:p>
        </p:txBody>
      </p:sp>
      <p:pic>
        <p:nvPicPr>
          <p:cNvPr id="23" name="Image 22">
            <a:extLst>
              <a:ext uri="{FF2B5EF4-FFF2-40B4-BE49-F238E27FC236}">
                <a16:creationId xmlns:a16="http://schemas.microsoft.com/office/drawing/2014/main" id="{0BD1F77C-4BE8-5B6F-B66C-429C412AD01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7348" y="2398131"/>
            <a:ext cx="1527841" cy="1304255"/>
          </a:xfrm>
          <a:prstGeom prst="rect">
            <a:avLst/>
          </a:prstGeom>
        </p:spPr>
      </p:pic>
      <p:pic>
        <p:nvPicPr>
          <p:cNvPr id="2" name="Image 1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DB391959-55CB-F072-3A54-22198DC7A2C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24746"/>
            <a:ext cx="988576" cy="843906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D9BF6224-6F42-F56D-D23C-9F22AB11916C}"/>
              </a:ext>
            </a:extLst>
          </p:cNvPr>
          <p:cNvSpPr txBox="1"/>
          <p:nvPr/>
        </p:nvSpPr>
        <p:spPr>
          <a:xfrm>
            <a:off x="8061442" y="4378181"/>
            <a:ext cx="41917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i="1" dirty="0">
                <a:solidFill>
                  <a:srgbClr val="003A76"/>
                </a:solidFill>
                <a:latin typeface="Avenir Next LT Pro" panose="020B0504020202020204" pitchFamily="34" charset="0"/>
              </a:rPr>
              <a:t>METRO.fr</a:t>
            </a:r>
          </a:p>
        </p:txBody>
      </p:sp>
      <p:cxnSp>
        <p:nvCxnSpPr>
          <p:cNvPr id="26" name="Connecteur droit 25">
            <a:extLst>
              <a:ext uri="{FF2B5EF4-FFF2-40B4-BE49-F238E27FC236}">
                <a16:creationId xmlns:a16="http://schemas.microsoft.com/office/drawing/2014/main" id="{466D08F0-AC70-428F-59EA-47C0AB1F8298}"/>
              </a:ext>
            </a:extLst>
          </p:cNvPr>
          <p:cNvCxnSpPr>
            <a:cxnSpLocks/>
          </p:cNvCxnSpPr>
          <p:nvPr/>
        </p:nvCxnSpPr>
        <p:spPr>
          <a:xfrm>
            <a:off x="7430049" y="4213248"/>
            <a:ext cx="422479" cy="31161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ZoneTexte 28">
            <a:extLst>
              <a:ext uri="{FF2B5EF4-FFF2-40B4-BE49-F238E27FC236}">
                <a16:creationId xmlns:a16="http://schemas.microsoft.com/office/drawing/2014/main" id="{37BF9BE9-1B47-59AF-EEDE-A1740C05CDBA}"/>
              </a:ext>
            </a:extLst>
          </p:cNvPr>
          <p:cNvSpPr txBox="1"/>
          <p:nvPr/>
        </p:nvSpPr>
        <p:spPr>
          <a:xfrm>
            <a:off x="8126417" y="2491432"/>
            <a:ext cx="56181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i="1" dirty="0">
                <a:solidFill>
                  <a:srgbClr val="003A76"/>
                </a:solidFill>
                <a:latin typeface="Avenir Next LT Pro" panose="020B0504020202020204" pitchFamily="34" charset="0"/>
              </a:rPr>
              <a:t>Réseaux sociaux</a:t>
            </a:r>
          </a:p>
        </p:txBody>
      </p:sp>
      <p:cxnSp>
        <p:nvCxnSpPr>
          <p:cNvPr id="30" name="Connecteur droit 29">
            <a:extLst>
              <a:ext uri="{FF2B5EF4-FFF2-40B4-BE49-F238E27FC236}">
                <a16:creationId xmlns:a16="http://schemas.microsoft.com/office/drawing/2014/main" id="{22A61664-FACB-9252-AFA6-CD2768D6E870}"/>
              </a:ext>
            </a:extLst>
          </p:cNvPr>
          <p:cNvCxnSpPr>
            <a:cxnSpLocks/>
          </p:cNvCxnSpPr>
          <p:nvPr/>
        </p:nvCxnSpPr>
        <p:spPr>
          <a:xfrm>
            <a:off x="7612093" y="2753042"/>
            <a:ext cx="4493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198201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5232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ILV / PLV	</a:t>
            </a: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43995DBB-8598-CE26-2904-D777061DF0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20" name="ZoneTexte 19">
            <a:extLst>
              <a:ext uri="{FF2B5EF4-FFF2-40B4-BE49-F238E27FC236}">
                <a16:creationId xmlns:a16="http://schemas.microsoft.com/office/drawing/2014/main" id="{DC941FFE-A745-A658-D83B-8A928538C09D}"/>
              </a:ext>
            </a:extLst>
          </p:cNvPr>
          <p:cNvSpPr txBox="1"/>
          <p:nvPr/>
        </p:nvSpPr>
        <p:spPr>
          <a:xfrm>
            <a:off x="242369" y="2004055"/>
            <a:ext cx="4812608" cy="32556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Mise en avant dans les halles des key </a:t>
            </a:r>
            <a:r>
              <a:rPr lang="fr-FR" sz="1800" kern="100" dirty="0" err="1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visuals</a:t>
            </a:r>
            <a:r>
              <a:rPr lang="fr-FR" sz="1800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autour de l’engagement METRO pour les œufs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kern="100" dirty="0"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fr-FR" kern="100" dirty="0"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Mise en avant d’un </a:t>
            </a:r>
            <a:r>
              <a:rPr lang="fr-FR" b="1" kern="100" dirty="0"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kit </a:t>
            </a:r>
            <a:r>
              <a:rPr lang="fr-FR" b="1" kern="100" dirty="0" err="1"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Posterizer</a:t>
            </a:r>
            <a:endParaRPr lang="fr-FR" b="1" kern="100" dirty="0"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A3 &amp; A4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kern="100" dirty="0"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fr-FR" b="1" kern="100" dirty="0"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Stop rayon </a:t>
            </a:r>
            <a:r>
              <a:rPr lang="fr-FR" kern="100" dirty="0"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au produit avec le logo ‘J’aime cuisiner français’</a:t>
            </a:r>
            <a:endParaRPr lang="fr-FR" sz="1800" kern="100" dirty="0">
              <a:effectLst/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Image 4" descr="Une image contenant texte, œuf, nourriture&#10;&#10;Description générée automatiquement">
            <a:extLst>
              <a:ext uri="{FF2B5EF4-FFF2-40B4-BE49-F238E27FC236}">
                <a16:creationId xmlns:a16="http://schemas.microsoft.com/office/drawing/2014/main" id="{4CAD1FDB-AB81-EB34-A6B0-6CB0DD623C7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8275" y="868680"/>
            <a:ext cx="3620884" cy="51206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621833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5232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ILV / PLV – kit </a:t>
            </a:r>
            <a:r>
              <a:rPr lang="fr-FR" sz="2800" b="1" dirty="0" err="1">
                <a:latin typeface="Avenir Next LT Pro" panose="020B0504020202020204" pitchFamily="34" charset="0"/>
              </a:rPr>
              <a:t>posterizer</a:t>
            </a:r>
            <a:r>
              <a:rPr lang="fr-FR" sz="2800" b="1" dirty="0">
                <a:latin typeface="Avenir Next LT Pro" panose="020B0504020202020204" pitchFamily="34" charset="0"/>
              </a:rPr>
              <a:t>	</a:t>
            </a: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43995DBB-8598-CE26-2904-D777061DF0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pic>
        <p:nvPicPr>
          <p:cNvPr id="5" name="Image 4" descr="Une image contenant texte, œuf, nourriture&#10;&#10;Description générée automatiquement">
            <a:extLst>
              <a:ext uri="{FF2B5EF4-FFF2-40B4-BE49-F238E27FC236}">
                <a16:creationId xmlns:a16="http://schemas.microsoft.com/office/drawing/2014/main" id="{4CAD1FDB-AB81-EB34-A6B0-6CB0DD623C7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6213" y="1258147"/>
            <a:ext cx="3620884" cy="51206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Image 5" descr="Une image contenant texte, œuf, nourriture&#10;&#10;Description générée automatiquement">
            <a:extLst>
              <a:ext uri="{FF2B5EF4-FFF2-40B4-BE49-F238E27FC236}">
                <a16:creationId xmlns:a16="http://schemas.microsoft.com/office/drawing/2014/main" id="{DE0E49CC-F90C-B260-7402-64FD44D8A62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0417" y="2204663"/>
            <a:ext cx="2953300" cy="41741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BA5EE327-0916-BD1B-279C-138AA3CD162A}"/>
              </a:ext>
            </a:extLst>
          </p:cNvPr>
          <p:cNvSpPr txBox="1"/>
          <p:nvPr/>
        </p:nvSpPr>
        <p:spPr>
          <a:xfrm>
            <a:off x="3571658" y="6484161"/>
            <a:ext cx="24547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rgbClr val="003A76"/>
                </a:solidFill>
                <a:latin typeface="Avenir Next LT Pro" panose="020B0504020202020204" pitchFamily="34" charset="0"/>
              </a:rPr>
              <a:t>A3</a:t>
            </a:r>
            <a:endParaRPr lang="fr-FR" sz="1000" dirty="0">
              <a:solidFill>
                <a:srgbClr val="003A76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90D9B284-47DF-50CC-F865-D6F83D7216F9}"/>
              </a:ext>
            </a:extLst>
          </p:cNvPr>
          <p:cNvSpPr txBox="1"/>
          <p:nvPr/>
        </p:nvSpPr>
        <p:spPr>
          <a:xfrm>
            <a:off x="7707023" y="6477920"/>
            <a:ext cx="24547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rgbClr val="003A76"/>
                </a:solidFill>
                <a:latin typeface="Avenir Next LT Pro" panose="020B0504020202020204" pitchFamily="34" charset="0"/>
              </a:rPr>
              <a:t>A4</a:t>
            </a:r>
            <a:endParaRPr lang="fr-FR" sz="1000" dirty="0">
              <a:solidFill>
                <a:srgbClr val="003A76"/>
              </a:solidFill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39335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5232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#Sélections &amp; guides</a:t>
            </a: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43995DBB-8598-CE26-2904-D777061DF0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20" name="ZoneTexte 19">
            <a:extLst>
              <a:ext uri="{FF2B5EF4-FFF2-40B4-BE49-F238E27FC236}">
                <a16:creationId xmlns:a16="http://schemas.microsoft.com/office/drawing/2014/main" id="{DC941FFE-A745-A658-D83B-8A928538C09D}"/>
              </a:ext>
            </a:extLst>
          </p:cNvPr>
          <p:cNvSpPr txBox="1"/>
          <p:nvPr/>
        </p:nvSpPr>
        <p:spPr>
          <a:xfrm>
            <a:off x="242369" y="2004055"/>
            <a:ext cx="4812608" cy="9644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Insertions en pleine et demi-pages dans les #sélections ainsi que dans les différents guides (terroir, 15h30…)</a:t>
            </a:r>
          </a:p>
        </p:txBody>
      </p:sp>
      <p:pic>
        <p:nvPicPr>
          <p:cNvPr id="6" name="Image 5" descr="Une image contenant texte, capture d’écran, nourriture&#10;&#10;Description générée automatiquement">
            <a:extLst>
              <a:ext uri="{FF2B5EF4-FFF2-40B4-BE49-F238E27FC236}">
                <a16:creationId xmlns:a16="http://schemas.microsoft.com/office/drawing/2014/main" id="{A04A0828-EB12-6FE1-76C6-8811CA8F09A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68" t="51134" r="1942" b="5452"/>
          <a:stretch/>
        </p:blipFill>
        <p:spPr>
          <a:xfrm>
            <a:off x="5699059" y="1560127"/>
            <a:ext cx="5567617" cy="36483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198938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#Sélections &amp; guides – </a:t>
            </a:r>
          </a:p>
          <a:p>
            <a:r>
              <a:rPr lang="fr-FR" sz="2800" b="1" dirty="0">
                <a:latin typeface="Avenir Next LT Pro" panose="020B0504020202020204" pitchFamily="34" charset="0"/>
              </a:rPr>
              <a:t>Insertions</a:t>
            </a: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43995DBB-8598-CE26-2904-D777061DF0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pic>
        <p:nvPicPr>
          <p:cNvPr id="11" name="Image 10" descr="Une image contenant texte, capture d’écran, nourriture&#10;&#10;Description générée automatiquement">
            <a:extLst>
              <a:ext uri="{FF2B5EF4-FFF2-40B4-BE49-F238E27FC236}">
                <a16:creationId xmlns:a16="http://schemas.microsoft.com/office/drawing/2014/main" id="{2041E6B8-9CE6-C4B1-99FB-B0F19E64351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0135" y="-114"/>
            <a:ext cx="7081865" cy="49584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Image 8" descr="Une image contenant texte, capture d’écran, nourriture&#10;&#10;Description générée automatiquement">
            <a:extLst>
              <a:ext uri="{FF2B5EF4-FFF2-40B4-BE49-F238E27FC236}">
                <a16:creationId xmlns:a16="http://schemas.microsoft.com/office/drawing/2014/main" id="{DF848020-9C36-43F4-81CA-EF869B2EE6B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98" y="2235400"/>
            <a:ext cx="6369981" cy="44587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9710475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ydIYfoplU0Krz_rwQy8jSg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ydIYfoplU0Krz_rwQy8jSg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ydIYfoplU0Krz_rwQy8jSg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CONTENT">
  <a:themeElements>
    <a:clrScheme name="Benutzerdefiniert 1">
      <a:dk1>
        <a:srgbClr val="004282"/>
      </a:dk1>
      <a:lt1>
        <a:srgbClr val="FFFFFF"/>
      </a:lt1>
      <a:dk2>
        <a:srgbClr val="1F2043"/>
      </a:dk2>
      <a:lt2>
        <a:srgbClr val="FFE600"/>
      </a:lt2>
      <a:accent1>
        <a:srgbClr val="004282"/>
      </a:accent1>
      <a:accent2>
        <a:srgbClr val="597BA2"/>
      </a:accent2>
      <a:accent3>
        <a:srgbClr val="CDD7E2"/>
      </a:accent3>
      <a:accent4>
        <a:srgbClr val="DABD46"/>
      </a:accent4>
      <a:accent5>
        <a:srgbClr val="FFF550"/>
      </a:accent5>
      <a:accent6>
        <a:srgbClr val="FFF6B6"/>
      </a:accent6>
      <a:hlink>
        <a:srgbClr val="004282"/>
      </a:hlink>
      <a:folHlink>
        <a:srgbClr val="004282"/>
      </a:folHlink>
    </a:clrScheme>
    <a:fontScheme name="CA Metro">
      <a:majorFont>
        <a:latin typeface="CA Metro ExtraBold"/>
        <a:ea typeface=""/>
        <a:cs typeface=""/>
      </a:majorFont>
      <a:minorFont>
        <a:latin typeface="CA Met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Custom Color 1">
      <a:srgbClr val="004282"/>
    </a:custClr>
    <a:custClr name="Custom Color 2">
      <a:srgbClr val="FFE600"/>
    </a:custClr>
    <a:custClr name="Custom Color 3">
      <a:srgbClr val="1F2043"/>
    </a:custClr>
    <a:custClr name="Custom Color 4">
      <a:srgbClr val="597BA2"/>
    </a:custClr>
    <a:custClr name="Custom Color 5">
      <a:srgbClr val="CDD7E2"/>
    </a:custClr>
    <a:custClr name="Custom Color 6">
      <a:srgbClr val="DABD46"/>
    </a:custClr>
    <a:custClr name="Custom Color 7">
      <a:srgbClr val="FFF550"/>
    </a:custClr>
    <a:custClr name="Custom Color 8">
      <a:srgbClr val="FFF6B6"/>
    </a:custClr>
    <a:custClr name="Custom Color 9">
      <a:srgbClr val="FF4C31"/>
    </a:custClr>
    <a:custClr name="Custom Color 10">
      <a:srgbClr val="548D25"/>
    </a:custClr>
  </a:custClrLst>
  <a:extLst>
    <a:ext uri="{05A4C25C-085E-4340-85A3-A5531E510DB2}">
      <thm15:themeFamily xmlns:thm15="http://schemas.microsoft.com/office/thememl/2012/main" name="METRO_PPT_Master_16_9" id="{94505C44-7D57-5E4B-804A-23E69DAEEB6B}" vid="{AC703B08-DB0D-0047-9F40-AF4468A9F3BB}"/>
    </a:ext>
  </a:extLst>
</a:theme>
</file>

<file path=ppt/theme/theme2.xml><?xml version="1.0" encoding="utf-8"?>
<a:theme xmlns:a="http://schemas.openxmlformats.org/drawingml/2006/main" name="Métro">
  <a:themeElements>
    <a:clrScheme name="MAKRO">
      <a:dk1>
        <a:srgbClr val="004282"/>
      </a:dk1>
      <a:lt1>
        <a:srgbClr val="FFFFFF"/>
      </a:lt1>
      <a:dk2>
        <a:srgbClr val="1F2043"/>
      </a:dk2>
      <a:lt2>
        <a:srgbClr val="FFE600"/>
      </a:lt2>
      <a:accent1>
        <a:srgbClr val="004282"/>
      </a:accent1>
      <a:accent2>
        <a:srgbClr val="597BA2"/>
      </a:accent2>
      <a:accent3>
        <a:srgbClr val="CDD7E2"/>
      </a:accent3>
      <a:accent4>
        <a:srgbClr val="DABD46"/>
      </a:accent4>
      <a:accent5>
        <a:srgbClr val="FFF550"/>
      </a:accent5>
      <a:accent6>
        <a:srgbClr val="FFF6B6"/>
      </a:accent6>
      <a:hlink>
        <a:srgbClr val="004282"/>
      </a:hlink>
      <a:folHlink>
        <a:srgbClr val="004282"/>
      </a:folHlink>
    </a:clrScheme>
    <a:fontScheme name="CA Metro">
      <a:majorFont>
        <a:latin typeface="CA Metro ExtraBold"/>
        <a:ea typeface=""/>
        <a:cs typeface=""/>
      </a:majorFont>
      <a:minorFont>
        <a:latin typeface="CA Met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Custom Color 1">
      <a:srgbClr val="004282"/>
    </a:custClr>
    <a:custClr name="Custom Color 2">
      <a:srgbClr val="FFE600"/>
    </a:custClr>
    <a:custClr name="Custom Color 3">
      <a:srgbClr val="1F2043"/>
    </a:custClr>
    <a:custClr name="Custom Color 4">
      <a:srgbClr val="597BA2"/>
    </a:custClr>
    <a:custClr name="Custom Color 5">
      <a:srgbClr val="CDD7E2"/>
    </a:custClr>
    <a:custClr name="Custom Color 6">
      <a:srgbClr val="DABD46"/>
    </a:custClr>
    <a:custClr name="Custom Color 7">
      <a:srgbClr val="FFF550"/>
    </a:custClr>
    <a:custClr name="Custom Color 8">
      <a:srgbClr val="FFF6B6"/>
    </a:custClr>
    <a:custClr name="Custom Color 9">
      <a:srgbClr val="FF4C31"/>
    </a:custClr>
    <a:custClr name="Custom Color 10">
      <a:srgbClr val="548D25"/>
    </a:custClr>
  </a:custClrLst>
  <a:extLst>
    <a:ext uri="{05A4C25C-085E-4340-85A3-A5531E510DB2}">
      <thm15:themeFamily xmlns:thm15="http://schemas.microsoft.com/office/thememl/2012/main" name="Iapetus" id="{28B3FB44-0736-48CA-863A-0A572F88C7F0}" vid="{1B745DAE-9A5B-40E7-AF4E-EA9C590F52B2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1BF085DEE5FA42AEB9E50627FA0BB6" ma:contentTypeVersion="2" ma:contentTypeDescription="Crée un document." ma:contentTypeScope="" ma:versionID="6851f5375789b9b183b1c872ce1180cd">
  <xsd:schema xmlns:xsd="http://www.w3.org/2001/XMLSchema" xmlns:xs="http://www.w3.org/2001/XMLSchema" xmlns:p="http://schemas.microsoft.com/office/2006/metadata/properties" xmlns:ns2="9d8de9c5-0b55-49a7-9445-50d2be54d8c2" targetNamespace="http://schemas.microsoft.com/office/2006/metadata/properties" ma:root="true" ma:fieldsID="bb06a046495bc44d613227faa8b98ed9" ns2:_="">
    <xsd:import namespace="9d8de9c5-0b55-49a7-9445-50d2be54d8c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d8de9c5-0b55-49a7-9445-50d2be54d8c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99F5136B-206B-489B-8419-5FADD4840059}">
  <ds:schemaRefs>
    <ds:schemaRef ds:uri="9d8de9c5-0b55-49a7-9445-50d2be54d8c2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FD217776-A2A0-40D7-9230-31C9CA1414E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3D28EE1-2238-45EC-A10E-02B762248FC7}">
  <ds:schemaRefs>
    <ds:schemaRef ds:uri="9d8de9c5-0b55-49a7-9445-50d2be54d8c2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Metadata/LabelInfo.xml><?xml version="1.0" encoding="utf-8"?>
<clbl:labelList xmlns:clbl="http://schemas.microsoft.com/office/2020/mipLabelMetadata">
  <clbl:label id="{01c1476e-3236-4add-9655-bdfbec32e949}" enabled="1" method="Standard" siteId="{64322308-09a9-47a3-8c1c-b82871d60568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145</TotalTime>
  <Words>437</Words>
  <Application>Microsoft Office PowerPoint</Application>
  <PresentationFormat>Grand écran</PresentationFormat>
  <Paragraphs>102</Paragraphs>
  <Slides>12</Slides>
  <Notes>9</Notes>
  <HiddenSlides>0</HiddenSlides>
  <MMClips>1</MMClips>
  <ScaleCrop>false</ScaleCrop>
  <HeadingPairs>
    <vt:vector size="6" baseType="variant">
      <vt:variant>
        <vt:lpstr>Polices utilisées</vt:lpstr>
      </vt:variant>
      <vt:variant>
        <vt:i4>8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12</vt:i4>
      </vt:variant>
    </vt:vector>
  </HeadingPairs>
  <TitlesOfParts>
    <vt:vector size="22" baseType="lpstr">
      <vt:lpstr>ＭＳ Ｐゴシック</vt:lpstr>
      <vt:lpstr>Arial</vt:lpstr>
      <vt:lpstr>Avenir LT Std 45 Book</vt:lpstr>
      <vt:lpstr>Avenir Next LT Pro</vt:lpstr>
      <vt:lpstr>CA Metro</vt:lpstr>
      <vt:lpstr>CA Metro Black</vt:lpstr>
      <vt:lpstr>Calibri</vt:lpstr>
      <vt:lpstr>Wingdings</vt:lpstr>
      <vt:lpstr>CONTENT</vt:lpstr>
      <vt:lpstr>Métro</vt:lpstr>
      <vt:lpstr>Présentation PowerPoint</vt:lpstr>
      <vt:lpstr>CONTEXTE METRO FRANCE</vt:lpstr>
      <vt:lpstr>CONTEXTE METRO FRANCE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Marteville, Nicolas</dc:creator>
  <cp:lastModifiedBy>Aude Alario</cp:lastModifiedBy>
  <cp:revision>41</cp:revision>
  <cp:lastPrinted>2021-06-16T16:09:13Z</cp:lastPrinted>
  <dcterms:created xsi:type="dcterms:W3CDTF">2021-04-11T21:05:05Z</dcterms:created>
  <dcterms:modified xsi:type="dcterms:W3CDTF">2024-03-19T11:47:38Z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0x010100811BF085DEE5FA42AEB9E50627FA0BB6</vt:lpwstr>
  </property>
</Properties>
</file>