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076" r:id="rId2"/>
    <p:sldId id="2097" r:id="rId3"/>
    <p:sldId id="2098" r:id="rId4"/>
    <p:sldId id="2099" r:id="rId5"/>
    <p:sldId id="2100" r:id="rId6"/>
    <p:sldId id="2119" r:id="rId7"/>
    <p:sldId id="2077" r:id="rId8"/>
    <p:sldId id="2101" r:id="rId9"/>
    <p:sldId id="2102" r:id="rId10"/>
    <p:sldId id="2091" r:id="rId11"/>
    <p:sldId id="2092" r:id="rId12"/>
    <p:sldId id="2103" r:id="rId13"/>
    <p:sldId id="2105" r:id="rId14"/>
    <p:sldId id="2118" r:id="rId15"/>
    <p:sldId id="2106" r:id="rId16"/>
    <p:sldId id="2108" r:id="rId17"/>
    <p:sldId id="2109" r:id="rId18"/>
    <p:sldId id="2110" r:id="rId19"/>
    <p:sldId id="2107" r:id="rId20"/>
    <p:sldId id="2111" r:id="rId21"/>
    <p:sldId id="2112" r:id="rId22"/>
    <p:sldId id="2113" r:id="rId23"/>
    <p:sldId id="2114" r:id="rId24"/>
    <p:sldId id="2117" r:id="rId25"/>
    <p:sldId id="2116" r:id="rId26"/>
    <p:sldId id="2115"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AA76"/>
    <a:srgbClr val="CCFFCC"/>
    <a:srgbClr val="FFE500"/>
    <a:srgbClr val="CCFFFF"/>
    <a:srgbClr val="023E7C"/>
    <a:srgbClr val="407B8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4D4BE6-1A17-430D-B1A3-D22F2EE96187}" v="95" dt="2023-02-10T10:52:44.74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017" autoAdjust="0"/>
    <p:restoredTop sz="93447" autoAdjust="0"/>
  </p:normalViewPr>
  <p:slideViewPr>
    <p:cSldViewPr snapToGrid="0">
      <p:cViewPr varScale="1">
        <p:scale>
          <a:sx n="63" d="100"/>
          <a:sy n="63" d="100"/>
        </p:scale>
        <p:origin x="916" y="56"/>
      </p:cViewPr>
      <p:guideLst/>
    </p:cSldViewPr>
  </p:slideViewPr>
  <p:notesTextViewPr>
    <p:cViewPr>
      <p:scale>
        <a:sx n="1" d="1"/>
        <a:sy n="1" d="1"/>
      </p:scale>
      <p:origin x="0" y="0"/>
    </p:cViewPr>
  </p:notesTextViewPr>
  <p:sorterViewPr>
    <p:cViewPr varScale="1">
      <p:scale>
        <a:sx n="1" d="1"/>
        <a:sy n="1" d="1"/>
      </p:scale>
      <p:origin x="0" y="-180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érengère de Germiny" userId="19d4f272-f616-4b2b-a134-fb35725a2de1" providerId="ADAL" clId="{1266D4CA-FA1D-4EAF-A0E6-1A9F65D52507}"/>
    <pc:docChg chg="undo custSel addSld modSld sldOrd">
      <pc:chgData name="Bérengère de Germiny" userId="19d4f272-f616-4b2b-a134-fb35725a2de1" providerId="ADAL" clId="{1266D4CA-FA1D-4EAF-A0E6-1A9F65D52507}" dt="2022-12-08T09:05:45.792" v="65" actId="22"/>
      <pc:docMkLst>
        <pc:docMk/>
      </pc:docMkLst>
      <pc:sldChg chg="modSp add mod ord">
        <pc:chgData name="Bérengère de Germiny" userId="19d4f272-f616-4b2b-a134-fb35725a2de1" providerId="ADAL" clId="{1266D4CA-FA1D-4EAF-A0E6-1A9F65D52507}" dt="2022-12-08T08:54:20.709" v="57" actId="20577"/>
        <pc:sldMkLst>
          <pc:docMk/>
          <pc:sldMk cId="3994670442" sldId="2008"/>
        </pc:sldMkLst>
        <pc:spChg chg="mod">
          <ac:chgData name="Bérengère de Germiny" userId="19d4f272-f616-4b2b-a134-fb35725a2de1" providerId="ADAL" clId="{1266D4CA-FA1D-4EAF-A0E6-1A9F65D52507}" dt="2022-12-08T08:54:20.709" v="57" actId="20577"/>
          <ac:spMkLst>
            <pc:docMk/>
            <pc:sldMk cId="3994670442" sldId="2008"/>
            <ac:spMk id="4" creationId="{3C825AB2-F026-4BEC-A97B-5ECF59442FCD}"/>
          </ac:spMkLst>
        </pc:spChg>
      </pc:sldChg>
      <pc:sldChg chg="addSp delSp add mod">
        <pc:chgData name="Bérengère de Germiny" userId="19d4f272-f616-4b2b-a134-fb35725a2de1" providerId="ADAL" clId="{1266D4CA-FA1D-4EAF-A0E6-1A9F65D52507}" dt="2022-12-08T08:31:50.005" v="37" actId="22"/>
        <pc:sldMkLst>
          <pc:docMk/>
          <pc:sldMk cId="1676566399" sldId="2009"/>
        </pc:sldMkLst>
        <pc:picChg chg="add del">
          <ac:chgData name="Bérengère de Germiny" userId="19d4f272-f616-4b2b-a134-fb35725a2de1" providerId="ADAL" clId="{1266D4CA-FA1D-4EAF-A0E6-1A9F65D52507}" dt="2022-12-08T08:31:39.085" v="36" actId="22"/>
          <ac:picMkLst>
            <pc:docMk/>
            <pc:sldMk cId="1676566399" sldId="2009"/>
            <ac:picMk id="3" creationId="{F5D6247C-7BB8-CCA6-4135-AE75338BE835}"/>
          </ac:picMkLst>
        </pc:picChg>
        <pc:picChg chg="del">
          <ac:chgData name="Bérengère de Germiny" userId="19d4f272-f616-4b2b-a134-fb35725a2de1" providerId="ADAL" clId="{1266D4CA-FA1D-4EAF-A0E6-1A9F65D52507}" dt="2022-12-08T08:31:26.130" v="34" actId="478"/>
          <ac:picMkLst>
            <pc:docMk/>
            <pc:sldMk cId="1676566399" sldId="2009"/>
            <ac:picMk id="6" creationId="{494834D7-E9BA-EE78-33BE-FA5502A97898}"/>
          </ac:picMkLst>
        </pc:picChg>
        <pc:picChg chg="add">
          <ac:chgData name="Bérengère de Germiny" userId="19d4f272-f616-4b2b-a134-fb35725a2de1" providerId="ADAL" clId="{1266D4CA-FA1D-4EAF-A0E6-1A9F65D52507}" dt="2022-12-08T08:31:50.005" v="37" actId="22"/>
          <ac:picMkLst>
            <pc:docMk/>
            <pc:sldMk cId="1676566399" sldId="2009"/>
            <ac:picMk id="7" creationId="{8CA4B7C5-0490-BA9F-4C1F-8003B168D831}"/>
          </ac:picMkLst>
        </pc:picChg>
      </pc:sldChg>
      <pc:sldChg chg="addSp delSp add mod">
        <pc:chgData name="Bérengère de Germiny" userId="19d4f272-f616-4b2b-a134-fb35725a2de1" providerId="ADAL" clId="{1266D4CA-FA1D-4EAF-A0E6-1A9F65D52507}" dt="2022-12-08T08:33:03.857" v="40" actId="22"/>
        <pc:sldMkLst>
          <pc:docMk/>
          <pc:sldMk cId="3601327997" sldId="2010"/>
        </pc:sldMkLst>
        <pc:picChg chg="add">
          <ac:chgData name="Bérengère de Germiny" userId="19d4f272-f616-4b2b-a134-fb35725a2de1" providerId="ADAL" clId="{1266D4CA-FA1D-4EAF-A0E6-1A9F65D52507}" dt="2022-12-08T08:33:03.857" v="40" actId="22"/>
          <ac:picMkLst>
            <pc:docMk/>
            <pc:sldMk cId="3601327997" sldId="2010"/>
            <ac:picMk id="3" creationId="{CB8B07C2-499D-25FD-C485-9E5816331782}"/>
          </ac:picMkLst>
        </pc:picChg>
        <pc:picChg chg="del">
          <ac:chgData name="Bérengère de Germiny" userId="19d4f272-f616-4b2b-a134-fb35725a2de1" providerId="ADAL" clId="{1266D4CA-FA1D-4EAF-A0E6-1A9F65D52507}" dt="2022-12-08T08:31:59.750" v="39" actId="478"/>
          <ac:picMkLst>
            <pc:docMk/>
            <pc:sldMk cId="3601327997" sldId="2010"/>
            <ac:picMk id="7" creationId="{8CA4B7C5-0490-BA9F-4C1F-8003B168D831}"/>
          </ac:picMkLst>
        </pc:picChg>
      </pc:sldChg>
      <pc:sldChg chg="addSp delSp add mod">
        <pc:chgData name="Bérengère de Germiny" userId="19d4f272-f616-4b2b-a134-fb35725a2de1" providerId="ADAL" clId="{1266D4CA-FA1D-4EAF-A0E6-1A9F65D52507}" dt="2022-12-08T08:33:23.925" v="43" actId="22"/>
        <pc:sldMkLst>
          <pc:docMk/>
          <pc:sldMk cId="2800505369" sldId="2011"/>
        </pc:sldMkLst>
        <pc:picChg chg="del">
          <ac:chgData name="Bérengère de Germiny" userId="19d4f272-f616-4b2b-a134-fb35725a2de1" providerId="ADAL" clId="{1266D4CA-FA1D-4EAF-A0E6-1A9F65D52507}" dt="2022-12-08T08:33:09.920" v="42" actId="478"/>
          <ac:picMkLst>
            <pc:docMk/>
            <pc:sldMk cId="2800505369" sldId="2011"/>
            <ac:picMk id="3" creationId="{CB8B07C2-499D-25FD-C485-9E5816331782}"/>
          </ac:picMkLst>
        </pc:picChg>
        <pc:picChg chg="add">
          <ac:chgData name="Bérengère de Germiny" userId="19d4f272-f616-4b2b-a134-fb35725a2de1" providerId="ADAL" clId="{1266D4CA-FA1D-4EAF-A0E6-1A9F65D52507}" dt="2022-12-08T08:33:23.925" v="43" actId="22"/>
          <ac:picMkLst>
            <pc:docMk/>
            <pc:sldMk cId="2800505369" sldId="2011"/>
            <ac:picMk id="4" creationId="{95597703-96C1-0885-81E5-7CC350086707}"/>
          </ac:picMkLst>
        </pc:picChg>
      </pc:sldChg>
      <pc:sldChg chg="addSp delSp modSp add mod">
        <pc:chgData name="Bérengère de Germiny" userId="19d4f272-f616-4b2b-a134-fb35725a2de1" providerId="ADAL" clId="{1266D4CA-FA1D-4EAF-A0E6-1A9F65D52507}" dt="2022-12-08T09:05:45.792" v="65" actId="22"/>
        <pc:sldMkLst>
          <pc:docMk/>
          <pc:sldMk cId="2824729010" sldId="2012"/>
        </pc:sldMkLst>
        <pc:picChg chg="add del">
          <ac:chgData name="Bérengère de Germiny" userId="19d4f272-f616-4b2b-a134-fb35725a2de1" providerId="ADAL" clId="{1266D4CA-FA1D-4EAF-A0E6-1A9F65D52507}" dt="2022-12-08T08:35:42.014" v="47" actId="478"/>
          <ac:picMkLst>
            <pc:docMk/>
            <pc:sldMk cId="2824729010" sldId="2012"/>
            <ac:picMk id="3" creationId="{DE1D6CAA-8241-5752-CD03-1CFD5F628860}"/>
          </ac:picMkLst>
        </pc:picChg>
        <pc:picChg chg="del">
          <ac:chgData name="Bérengère de Germiny" userId="19d4f272-f616-4b2b-a134-fb35725a2de1" providerId="ADAL" clId="{1266D4CA-FA1D-4EAF-A0E6-1A9F65D52507}" dt="2022-12-08T08:35:36.760" v="45" actId="478"/>
          <ac:picMkLst>
            <pc:docMk/>
            <pc:sldMk cId="2824729010" sldId="2012"/>
            <ac:picMk id="4" creationId="{95597703-96C1-0885-81E5-7CC350086707}"/>
          </ac:picMkLst>
        </pc:picChg>
        <pc:picChg chg="add del mod modCrop">
          <ac:chgData name="Bérengère de Germiny" userId="19d4f272-f616-4b2b-a134-fb35725a2de1" providerId="ADAL" clId="{1266D4CA-FA1D-4EAF-A0E6-1A9F65D52507}" dt="2022-12-08T09:05:07.063" v="59" actId="478"/>
          <ac:picMkLst>
            <pc:docMk/>
            <pc:sldMk cId="2824729010" sldId="2012"/>
            <ac:picMk id="7" creationId="{BC69E06D-9ED3-BA58-FB57-3BFE93F4FBFC}"/>
          </ac:picMkLst>
        </pc:picChg>
        <pc:picChg chg="add del">
          <ac:chgData name="Bérengère de Germiny" userId="19d4f272-f616-4b2b-a134-fb35725a2de1" providerId="ADAL" clId="{1266D4CA-FA1D-4EAF-A0E6-1A9F65D52507}" dt="2022-12-08T09:05:31.449" v="64" actId="478"/>
          <ac:picMkLst>
            <pc:docMk/>
            <pc:sldMk cId="2824729010" sldId="2012"/>
            <ac:picMk id="9" creationId="{0C7DA92F-8B4F-652D-AAAB-D6A1F04E74B4}"/>
          </ac:picMkLst>
        </pc:picChg>
        <pc:picChg chg="add del mod">
          <ac:chgData name="Bérengère de Germiny" userId="19d4f272-f616-4b2b-a134-fb35725a2de1" providerId="ADAL" clId="{1266D4CA-FA1D-4EAF-A0E6-1A9F65D52507}" dt="2022-12-08T09:05:22.165" v="62" actId="478"/>
          <ac:picMkLst>
            <pc:docMk/>
            <pc:sldMk cId="2824729010" sldId="2012"/>
            <ac:picMk id="10" creationId="{436E134F-42F9-26DB-311C-F462B6C3E063}"/>
          </ac:picMkLst>
        </pc:picChg>
        <pc:picChg chg="add">
          <ac:chgData name="Bérengère de Germiny" userId="19d4f272-f616-4b2b-a134-fb35725a2de1" providerId="ADAL" clId="{1266D4CA-FA1D-4EAF-A0E6-1A9F65D52507}" dt="2022-12-08T09:05:45.792" v="65" actId="22"/>
          <ac:picMkLst>
            <pc:docMk/>
            <pc:sldMk cId="2824729010" sldId="2012"/>
            <ac:picMk id="12" creationId="{E85C5FF9-DF06-8D20-3D73-1210E6076D69}"/>
          </ac:picMkLst>
        </pc:picChg>
      </pc:sldChg>
      <pc:sldChg chg="add">
        <pc:chgData name="Bérengère de Germiny" userId="19d4f272-f616-4b2b-a134-fb35725a2de1" providerId="ADAL" clId="{1266D4CA-FA1D-4EAF-A0E6-1A9F65D52507}" dt="2022-12-08T09:05:04.434" v="58" actId="2890"/>
        <pc:sldMkLst>
          <pc:docMk/>
          <pc:sldMk cId="2876440716" sldId="2013"/>
        </pc:sldMkLst>
      </pc:sldChg>
      <pc:sldChg chg="add">
        <pc:chgData name="Bérengère de Germiny" userId="19d4f272-f616-4b2b-a134-fb35725a2de1" providerId="ADAL" clId="{1266D4CA-FA1D-4EAF-A0E6-1A9F65D52507}" dt="2022-12-08T09:05:25.996" v="63" actId="2890"/>
        <pc:sldMkLst>
          <pc:docMk/>
          <pc:sldMk cId="3665501162" sldId="2014"/>
        </pc:sldMkLst>
      </pc:sldChg>
    </pc:docChg>
  </pc:docChgLst>
  <pc:docChgLst>
    <pc:chgData name="Bérengère de Germiny" userId="19d4f272-f616-4b2b-a134-fb35725a2de1" providerId="ADAL" clId="{56F0642B-1A1C-42E2-BD55-EED6A749F781}"/>
    <pc:docChg chg="undo custSel addSld delSld modSld sldOrd">
      <pc:chgData name="Bérengère de Germiny" userId="19d4f272-f616-4b2b-a134-fb35725a2de1" providerId="ADAL" clId="{56F0642B-1A1C-42E2-BD55-EED6A749F781}" dt="2023-01-05T10:38:32.238" v="1340" actId="14826"/>
      <pc:docMkLst>
        <pc:docMk/>
      </pc:docMkLst>
      <pc:sldChg chg="addSp delSp modSp mod">
        <pc:chgData name="Bérengère de Germiny" userId="19d4f272-f616-4b2b-a134-fb35725a2de1" providerId="ADAL" clId="{56F0642B-1A1C-42E2-BD55-EED6A749F781}" dt="2023-01-04T11:33:06.735" v="6" actId="478"/>
        <pc:sldMkLst>
          <pc:docMk/>
          <pc:sldMk cId="3204984230" sldId="1985"/>
        </pc:sldMkLst>
        <pc:spChg chg="del">
          <ac:chgData name="Bérengère de Germiny" userId="19d4f272-f616-4b2b-a134-fb35725a2de1" providerId="ADAL" clId="{56F0642B-1A1C-42E2-BD55-EED6A749F781}" dt="2023-01-04T11:32:42.429" v="3" actId="478"/>
          <ac:spMkLst>
            <pc:docMk/>
            <pc:sldMk cId="3204984230" sldId="1985"/>
            <ac:spMk id="2" creationId="{CDBB2FEA-2B3E-B53E-A21F-55A74D86B74C}"/>
          </ac:spMkLst>
        </pc:spChg>
        <pc:picChg chg="add">
          <ac:chgData name="Bérengère de Germiny" userId="19d4f272-f616-4b2b-a134-fb35725a2de1" providerId="ADAL" clId="{56F0642B-1A1C-42E2-BD55-EED6A749F781}" dt="2023-01-04T11:33:02.748" v="4" actId="22"/>
          <ac:picMkLst>
            <pc:docMk/>
            <pc:sldMk cId="3204984230" sldId="1985"/>
            <ac:picMk id="4" creationId="{F6AE78DA-E2B4-1E21-E9C2-1AC7E5E6C982}"/>
          </ac:picMkLst>
        </pc:picChg>
        <pc:picChg chg="del">
          <ac:chgData name="Bérengère de Germiny" userId="19d4f272-f616-4b2b-a134-fb35725a2de1" providerId="ADAL" clId="{56F0642B-1A1C-42E2-BD55-EED6A749F781}" dt="2023-01-04T11:32:39.062" v="2" actId="478"/>
          <ac:picMkLst>
            <pc:docMk/>
            <pc:sldMk cId="3204984230" sldId="1985"/>
            <ac:picMk id="6" creationId="{C925A033-B4CC-C861-DC91-343CDDAA787A}"/>
          </ac:picMkLst>
        </pc:picChg>
        <pc:picChg chg="add del mod">
          <ac:chgData name="Bérengère de Germiny" userId="19d4f272-f616-4b2b-a134-fb35725a2de1" providerId="ADAL" clId="{56F0642B-1A1C-42E2-BD55-EED6A749F781}" dt="2023-01-04T11:33:06.735" v="6" actId="478"/>
          <ac:picMkLst>
            <pc:docMk/>
            <pc:sldMk cId="3204984230" sldId="1985"/>
            <ac:picMk id="7" creationId="{7D221437-15F9-1EED-02A8-01605A82D203}"/>
          </ac:picMkLst>
        </pc:picChg>
      </pc:sldChg>
      <pc:sldChg chg="modSp add mod ord">
        <pc:chgData name="Bérengère de Germiny" userId="19d4f272-f616-4b2b-a134-fb35725a2de1" providerId="ADAL" clId="{56F0642B-1A1C-42E2-BD55-EED6A749F781}" dt="2023-01-04T11:33:33.516" v="14"/>
        <pc:sldMkLst>
          <pc:docMk/>
          <pc:sldMk cId="3239611766" sldId="1986"/>
        </pc:sldMkLst>
        <pc:picChg chg="mod modCrop">
          <ac:chgData name="Bérengère de Germiny" userId="19d4f272-f616-4b2b-a134-fb35725a2de1" providerId="ADAL" clId="{56F0642B-1A1C-42E2-BD55-EED6A749F781}" dt="2023-01-04T11:33:29.127" v="12" actId="12788"/>
          <ac:picMkLst>
            <pc:docMk/>
            <pc:sldMk cId="3239611766" sldId="1986"/>
            <ac:picMk id="4" creationId="{F6AE78DA-E2B4-1E21-E9C2-1AC7E5E6C982}"/>
          </ac:picMkLst>
        </pc:picChg>
      </pc:sldChg>
      <pc:sldChg chg="addSp delSp add mod">
        <pc:chgData name="Bérengère de Germiny" userId="19d4f272-f616-4b2b-a134-fb35725a2de1" providerId="ADAL" clId="{56F0642B-1A1C-42E2-BD55-EED6A749F781}" dt="2023-01-04T11:33:51.273" v="17" actId="22"/>
        <pc:sldMkLst>
          <pc:docMk/>
          <pc:sldMk cId="45804220" sldId="1987"/>
        </pc:sldMkLst>
        <pc:picChg chg="add">
          <ac:chgData name="Bérengère de Germiny" userId="19d4f272-f616-4b2b-a134-fb35725a2de1" providerId="ADAL" clId="{56F0642B-1A1C-42E2-BD55-EED6A749F781}" dt="2023-01-04T11:33:51.273" v="17" actId="22"/>
          <ac:picMkLst>
            <pc:docMk/>
            <pc:sldMk cId="45804220" sldId="1987"/>
            <ac:picMk id="3" creationId="{A25E5E4D-D1DD-015E-BDF8-422A1505CC20}"/>
          </ac:picMkLst>
        </pc:picChg>
        <pc:picChg chg="del">
          <ac:chgData name="Bérengère de Germiny" userId="19d4f272-f616-4b2b-a134-fb35725a2de1" providerId="ADAL" clId="{56F0642B-1A1C-42E2-BD55-EED6A749F781}" dt="2023-01-04T11:33:37.687" v="16" actId="478"/>
          <ac:picMkLst>
            <pc:docMk/>
            <pc:sldMk cId="45804220" sldId="1987"/>
            <ac:picMk id="4" creationId="{F6AE78DA-E2B4-1E21-E9C2-1AC7E5E6C982}"/>
          </ac:picMkLst>
        </pc:picChg>
      </pc:sldChg>
      <pc:sldChg chg="addSp delSp add mod">
        <pc:chgData name="Bérengère de Germiny" userId="19d4f272-f616-4b2b-a134-fb35725a2de1" providerId="ADAL" clId="{56F0642B-1A1C-42E2-BD55-EED6A749F781}" dt="2023-01-04T11:34:11.995" v="25" actId="22"/>
        <pc:sldMkLst>
          <pc:docMk/>
          <pc:sldMk cId="1380468649" sldId="1988"/>
        </pc:sldMkLst>
        <pc:picChg chg="del">
          <ac:chgData name="Bérengère de Germiny" userId="19d4f272-f616-4b2b-a134-fb35725a2de1" providerId="ADAL" clId="{56F0642B-1A1C-42E2-BD55-EED6A749F781}" dt="2023-01-04T11:34:03.080" v="19" actId="478"/>
          <ac:picMkLst>
            <pc:docMk/>
            <pc:sldMk cId="1380468649" sldId="1988"/>
            <ac:picMk id="3" creationId="{A25E5E4D-D1DD-015E-BDF8-422A1505CC20}"/>
          </ac:picMkLst>
        </pc:picChg>
        <pc:picChg chg="add">
          <ac:chgData name="Bérengère de Germiny" userId="19d4f272-f616-4b2b-a134-fb35725a2de1" providerId="ADAL" clId="{56F0642B-1A1C-42E2-BD55-EED6A749F781}" dt="2023-01-04T11:34:11.995" v="25" actId="22"/>
          <ac:picMkLst>
            <pc:docMk/>
            <pc:sldMk cId="1380468649" sldId="1988"/>
            <ac:picMk id="4" creationId="{E0C71DBB-E2BC-D704-292B-2288D4F8676A}"/>
          </ac:picMkLst>
        </pc:picChg>
      </pc:sldChg>
      <pc:sldChg chg="addSp add mod">
        <pc:chgData name="Bérengère de Germiny" userId="19d4f272-f616-4b2b-a134-fb35725a2de1" providerId="ADAL" clId="{56F0642B-1A1C-42E2-BD55-EED6A749F781}" dt="2023-01-04T11:34:23.753" v="26" actId="22"/>
        <pc:sldMkLst>
          <pc:docMk/>
          <pc:sldMk cId="1059455426" sldId="1989"/>
        </pc:sldMkLst>
        <pc:picChg chg="add">
          <ac:chgData name="Bérengère de Germiny" userId="19d4f272-f616-4b2b-a134-fb35725a2de1" providerId="ADAL" clId="{56F0642B-1A1C-42E2-BD55-EED6A749F781}" dt="2023-01-04T11:34:23.753" v="26" actId="22"/>
          <ac:picMkLst>
            <pc:docMk/>
            <pc:sldMk cId="1059455426" sldId="1989"/>
            <ac:picMk id="3" creationId="{C739FB17-1913-05ED-295F-281D9102C981}"/>
          </ac:picMkLst>
        </pc:picChg>
      </pc:sldChg>
      <pc:sldChg chg="addSp add del mod">
        <pc:chgData name="Bérengère de Germiny" userId="19d4f272-f616-4b2b-a134-fb35725a2de1" providerId="ADAL" clId="{56F0642B-1A1C-42E2-BD55-EED6A749F781}" dt="2023-01-04T15:41:01.657" v="626" actId="47"/>
        <pc:sldMkLst>
          <pc:docMk/>
          <pc:sldMk cId="64022979" sldId="1990"/>
        </pc:sldMkLst>
        <pc:picChg chg="add">
          <ac:chgData name="Bérengère de Germiny" userId="19d4f272-f616-4b2b-a134-fb35725a2de1" providerId="ADAL" clId="{56F0642B-1A1C-42E2-BD55-EED6A749F781}" dt="2023-01-04T15:26:12.364" v="575" actId="22"/>
          <ac:picMkLst>
            <pc:docMk/>
            <pc:sldMk cId="64022979" sldId="1990"/>
            <ac:picMk id="3" creationId="{A8AF7E17-D6E8-CD8B-32E5-F657612AA3D2}"/>
          </ac:picMkLst>
        </pc:picChg>
      </pc:sldChg>
      <pc:sldChg chg="addSp add del mod">
        <pc:chgData name="Bérengère de Germiny" userId="19d4f272-f616-4b2b-a134-fb35725a2de1" providerId="ADAL" clId="{56F0642B-1A1C-42E2-BD55-EED6A749F781}" dt="2023-01-04T15:41:02.320" v="627" actId="47"/>
        <pc:sldMkLst>
          <pc:docMk/>
          <pc:sldMk cId="1077783791" sldId="1991"/>
        </pc:sldMkLst>
        <pc:picChg chg="add">
          <ac:chgData name="Bérengère de Germiny" userId="19d4f272-f616-4b2b-a134-fb35725a2de1" providerId="ADAL" clId="{56F0642B-1A1C-42E2-BD55-EED6A749F781}" dt="2023-01-04T15:26:32.364" v="576" actId="22"/>
          <ac:picMkLst>
            <pc:docMk/>
            <pc:sldMk cId="1077783791" sldId="1991"/>
            <ac:picMk id="3" creationId="{B689457A-A437-6831-6857-7255D5F69F3C}"/>
          </ac:picMkLst>
        </pc:picChg>
      </pc:sldChg>
      <pc:sldChg chg="add del">
        <pc:chgData name="Bérengère de Germiny" userId="19d4f272-f616-4b2b-a134-fb35725a2de1" providerId="ADAL" clId="{56F0642B-1A1C-42E2-BD55-EED6A749F781}" dt="2023-01-04T15:41:03.150" v="628" actId="47"/>
        <pc:sldMkLst>
          <pc:docMk/>
          <pc:sldMk cId="3577522624" sldId="1992"/>
        </pc:sldMkLst>
      </pc:sldChg>
      <pc:sldChg chg="add del">
        <pc:chgData name="Bérengère de Germiny" userId="19d4f272-f616-4b2b-a134-fb35725a2de1" providerId="ADAL" clId="{56F0642B-1A1C-42E2-BD55-EED6A749F781}" dt="2023-01-04T15:41:04.546" v="629" actId="47"/>
        <pc:sldMkLst>
          <pc:docMk/>
          <pc:sldMk cId="2617635669" sldId="1993"/>
        </pc:sldMkLst>
      </pc:sldChg>
      <pc:sldChg chg="modSp add mod ord">
        <pc:chgData name="Bérengère de Germiny" userId="19d4f272-f616-4b2b-a134-fb35725a2de1" providerId="ADAL" clId="{56F0642B-1A1C-42E2-BD55-EED6A749F781}" dt="2023-01-04T11:34:40.224" v="34" actId="20577"/>
        <pc:sldMkLst>
          <pc:docMk/>
          <pc:sldMk cId="2058678847" sldId="1994"/>
        </pc:sldMkLst>
        <pc:spChg chg="mod">
          <ac:chgData name="Bérengère de Germiny" userId="19d4f272-f616-4b2b-a134-fb35725a2de1" providerId="ADAL" clId="{56F0642B-1A1C-42E2-BD55-EED6A749F781}" dt="2023-01-04T11:34:40.224" v="34" actId="20577"/>
          <ac:spMkLst>
            <pc:docMk/>
            <pc:sldMk cId="2058678847" sldId="1994"/>
            <ac:spMk id="4" creationId="{3C825AB2-F026-4BEC-A97B-5ECF59442FCD}"/>
          </ac:spMkLst>
        </pc:spChg>
      </pc:sldChg>
      <pc:sldChg chg="modSp add mod">
        <pc:chgData name="Bérengère de Germiny" userId="19d4f272-f616-4b2b-a134-fb35725a2de1" providerId="ADAL" clId="{56F0642B-1A1C-42E2-BD55-EED6A749F781}" dt="2023-01-04T11:34:50.573" v="52" actId="20577"/>
        <pc:sldMkLst>
          <pc:docMk/>
          <pc:sldMk cId="2820573416" sldId="1995"/>
        </pc:sldMkLst>
        <pc:spChg chg="mod">
          <ac:chgData name="Bérengère de Germiny" userId="19d4f272-f616-4b2b-a134-fb35725a2de1" providerId="ADAL" clId="{56F0642B-1A1C-42E2-BD55-EED6A749F781}" dt="2023-01-04T11:34:50.573" v="52" actId="20577"/>
          <ac:spMkLst>
            <pc:docMk/>
            <pc:sldMk cId="2820573416" sldId="1995"/>
            <ac:spMk id="4" creationId="{3C825AB2-F026-4BEC-A97B-5ECF59442FCD}"/>
          </ac:spMkLst>
        </pc:spChg>
      </pc:sldChg>
      <pc:sldChg chg="addSp add del mod ord">
        <pc:chgData name="Bérengère de Germiny" userId="19d4f272-f616-4b2b-a134-fb35725a2de1" providerId="ADAL" clId="{56F0642B-1A1C-42E2-BD55-EED6A749F781}" dt="2023-01-04T17:32:01.171" v="1258" actId="47"/>
        <pc:sldMkLst>
          <pc:docMk/>
          <pc:sldMk cId="2017591557" sldId="1996"/>
        </pc:sldMkLst>
        <pc:picChg chg="add">
          <ac:chgData name="Bérengère de Germiny" userId="19d4f272-f616-4b2b-a134-fb35725a2de1" providerId="ADAL" clId="{56F0642B-1A1C-42E2-BD55-EED6A749F781}" dt="2023-01-04T17:22:46.155" v="1244" actId="22"/>
          <ac:picMkLst>
            <pc:docMk/>
            <pc:sldMk cId="2017591557" sldId="1996"/>
            <ac:picMk id="3" creationId="{67C28375-9019-E1AC-D8B0-3D777569AEC0}"/>
          </ac:picMkLst>
        </pc:picChg>
      </pc:sldChg>
      <pc:sldChg chg="addSp add mod ord replId">
        <pc:chgData name="Bérengère de Germiny" userId="19d4f272-f616-4b2b-a134-fb35725a2de1" providerId="ADAL" clId="{56F0642B-1A1C-42E2-BD55-EED6A749F781}" dt="2023-01-04T17:23:02.409" v="1245" actId="22"/>
        <pc:sldMkLst>
          <pc:docMk/>
          <pc:sldMk cId="2167032689" sldId="1997"/>
        </pc:sldMkLst>
        <pc:picChg chg="add">
          <ac:chgData name="Bérengère de Germiny" userId="19d4f272-f616-4b2b-a134-fb35725a2de1" providerId="ADAL" clId="{56F0642B-1A1C-42E2-BD55-EED6A749F781}" dt="2023-01-04T17:23:02.409" v="1245" actId="22"/>
          <ac:picMkLst>
            <pc:docMk/>
            <pc:sldMk cId="2167032689" sldId="1997"/>
            <ac:picMk id="3" creationId="{5334EA7B-F424-3A85-AA6D-6D23AEC24067}"/>
          </ac:picMkLst>
        </pc:picChg>
      </pc:sldChg>
      <pc:sldChg chg="addSp add mod ord replId">
        <pc:chgData name="Bérengère de Germiny" userId="19d4f272-f616-4b2b-a134-fb35725a2de1" providerId="ADAL" clId="{56F0642B-1A1C-42E2-BD55-EED6A749F781}" dt="2023-01-04T17:24:55.996" v="1254" actId="22"/>
        <pc:sldMkLst>
          <pc:docMk/>
          <pc:sldMk cId="997622549" sldId="1998"/>
        </pc:sldMkLst>
        <pc:picChg chg="add">
          <ac:chgData name="Bérengère de Germiny" userId="19d4f272-f616-4b2b-a134-fb35725a2de1" providerId="ADAL" clId="{56F0642B-1A1C-42E2-BD55-EED6A749F781}" dt="2023-01-04T17:24:55.996" v="1254" actId="22"/>
          <ac:picMkLst>
            <pc:docMk/>
            <pc:sldMk cId="997622549" sldId="1998"/>
            <ac:picMk id="3" creationId="{2B072A87-0231-D53D-17FF-767F742E7F11}"/>
          </ac:picMkLst>
        </pc:picChg>
      </pc:sldChg>
      <pc:sldChg chg="addSp modSp add mod ord replId">
        <pc:chgData name="Bérengère de Germiny" userId="19d4f272-f616-4b2b-a134-fb35725a2de1" providerId="ADAL" clId="{56F0642B-1A1C-42E2-BD55-EED6A749F781}" dt="2023-01-04T17:25:25.269" v="1257" actId="1076"/>
        <pc:sldMkLst>
          <pc:docMk/>
          <pc:sldMk cId="2300472346" sldId="1999"/>
        </pc:sldMkLst>
        <pc:picChg chg="add mod modCrop">
          <ac:chgData name="Bérengère de Germiny" userId="19d4f272-f616-4b2b-a134-fb35725a2de1" providerId="ADAL" clId="{56F0642B-1A1C-42E2-BD55-EED6A749F781}" dt="2023-01-04T17:25:25.269" v="1257" actId="1076"/>
          <ac:picMkLst>
            <pc:docMk/>
            <pc:sldMk cId="2300472346" sldId="1999"/>
            <ac:picMk id="3" creationId="{B21D62A8-F622-54E2-2E6C-23ED4588561B}"/>
          </ac:picMkLst>
        </pc:picChg>
      </pc:sldChg>
      <pc:sldChg chg="modSp add mod">
        <pc:chgData name="Bérengère de Germiny" userId="19d4f272-f616-4b2b-a134-fb35725a2de1" providerId="ADAL" clId="{56F0642B-1A1C-42E2-BD55-EED6A749F781}" dt="2023-01-04T11:35:12.882" v="74" actId="20577"/>
        <pc:sldMkLst>
          <pc:docMk/>
          <pc:sldMk cId="529003412" sldId="2000"/>
        </pc:sldMkLst>
        <pc:spChg chg="mod">
          <ac:chgData name="Bérengère de Germiny" userId="19d4f272-f616-4b2b-a134-fb35725a2de1" providerId="ADAL" clId="{56F0642B-1A1C-42E2-BD55-EED6A749F781}" dt="2023-01-04T11:35:12.882" v="74" actId="20577"/>
          <ac:spMkLst>
            <pc:docMk/>
            <pc:sldMk cId="529003412" sldId="2000"/>
            <ac:spMk id="4" creationId="{3C825AB2-F026-4BEC-A97B-5ECF59442FCD}"/>
          </ac:spMkLst>
        </pc:spChg>
      </pc:sldChg>
      <pc:sldChg chg="addSp add mod replId">
        <pc:chgData name="Bérengère de Germiny" userId="19d4f272-f616-4b2b-a134-fb35725a2de1" providerId="ADAL" clId="{56F0642B-1A1C-42E2-BD55-EED6A749F781}" dt="2023-01-04T14:40:46.014" v="204" actId="22"/>
        <pc:sldMkLst>
          <pc:docMk/>
          <pc:sldMk cId="4141264431" sldId="2001"/>
        </pc:sldMkLst>
        <pc:picChg chg="add">
          <ac:chgData name="Bérengère de Germiny" userId="19d4f272-f616-4b2b-a134-fb35725a2de1" providerId="ADAL" clId="{56F0642B-1A1C-42E2-BD55-EED6A749F781}" dt="2023-01-04T14:40:46.014" v="204" actId="22"/>
          <ac:picMkLst>
            <pc:docMk/>
            <pc:sldMk cId="4141264431" sldId="2001"/>
            <ac:picMk id="3" creationId="{15D3F3E4-06BC-D622-B837-D9963C7A8B04}"/>
          </ac:picMkLst>
        </pc:picChg>
      </pc:sldChg>
      <pc:sldChg chg="del">
        <pc:chgData name="Bérengère de Germiny" userId="19d4f272-f616-4b2b-a134-fb35725a2de1" providerId="ADAL" clId="{56F0642B-1A1C-42E2-BD55-EED6A749F781}" dt="2023-01-04T11:32:36.423" v="1" actId="47"/>
        <pc:sldMkLst>
          <pc:docMk/>
          <pc:sldMk cId="4243477349" sldId="2001"/>
        </pc:sldMkLst>
      </pc:sldChg>
      <pc:sldChg chg="addSp add mod replId">
        <pc:chgData name="Bérengère de Germiny" userId="19d4f272-f616-4b2b-a134-fb35725a2de1" providerId="ADAL" clId="{56F0642B-1A1C-42E2-BD55-EED6A749F781}" dt="2023-01-04T14:41:02.884" v="205" actId="22"/>
        <pc:sldMkLst>
          <pc:docMk/>
          <pc:sldMk cId="1978161655" sldId="2002"/>
        </pc:sldMkLst>
        <pc:picChg chg="add">
          <ac:chgData name="Bérengère de Germiny" userId="19d4f272-f616-4b2b-a134-fb35725a2de1" providerId="ADAL" clId="{56F0642B-1A1C-42E2-BD55-EED6A749F781}" dt="2023-01-04T14:41:02.884" v="205" actId="22"/>
          <ac:picMkLst>
            <pc:docMk/>
            <pc:sldMk cId="1978161655" sldId="2002"/>
            <ac:picMk id="3" creationId="{5CC60B87-90D4-D047-CF95-533812AA1379}"/>
          </ac:picMkLst>
        </pc:picChg>
      </pc:sldChg>
      <pc:sldChg chg="addSp add mod replId">
        <pc:chgData name="Bérengère de Germiny" userId="19d4f272-f616-4b2b-a134-fb35725a2de1" providerId="ADAL" clId="{56F0642B-1A1C-42E2-BD55-EED6A749F781}" dt="2023-01-04T14:41:15.098" v="206" actId="22"/>
        <pc:sldMkLst>
          <pc:docMk/>
          <pc:sldMk cId="2112125635" sldId="2003"/>
        </pc:sldMkLst>
        <pc:picChg chg="add">
          <ac:chgData name="Bérengère de Germiny" userId="19d4f272-f616-4b2b-a134-fb35725a2de1" providerId="ADAL" clId="{56F0642B-1A1C-42E2-BD55-EED6A749F781}" dt="2023-01-04T14:41:15.098" v="206" actId="22"/>
          <ac:picMkLst>
            <pc:docMk/>
            <pc:sldMk cId="2112125635" sldId="2003"/>
            <ac:picMk id="3" creationId="{52CC95A4-F1E7-5F97-F8B4-B387659EE6CE}"/>
          </ac:picMkLst>
        </pc:picChg>
      </pc:sldChg>
      <pc:sldChg chg="addSp modSp add mod replId">
        <pc:chgData name="Bérengère de Germiny" userId="19d4f272-f616-4b2b-a134-fb35725a2de1" providerId="ADAL" clId="{56F0642B-1A1C-42E2-BD55-EED6A749F781}" dt="2023-01-04T14:46:45.998" v="435" actId="20577"/>
        <pc:sldMkLst>
          <pc:docMk/>
          <pc:sldMk cId="1651525203" sldId="2004"/>
        </pc:sldMkLst>
        <pc:spChg chg="add mod">
          <ac:chgData name="Bérengère de Germiny" userId="19d4f272-f616-4b2b-a134-fb35725a2de1" providerId="ADAL" clId="{56F0642B-1A1C-42E2-BD55-EED6A749F781}" dt="2023-01-04T14:46:45.998" v="435" actId="20577"/>
          <ac:spMkLst>
            <pc:docMk/>
            <pc:sldMk cId="1651525203" sldId="2004"/>
            <ac:spMk id="6" creationId="{BAF4B212-D871-8929-4300-6B91A8AA5F56}"/>
          </ac:spMkLst>
        </pc:spChg>
        <pc:picChg chg="add mod">
          <ac:chgData name="Bérengère de Germiny" userId="19d4f272-f616-4b2b-a134-fb35725a2de1" providerId="ADAL" clId="{56F0642B-1A1C-42E2-BD55-EED6A749F781}" dt="2023-01-04T14:42:51.471" v="226" actId="1076"/>
          <ac:picMkLst>
            <pc:docMk/>
            <pc:sldMk cId="1651525203" sldId="2004"/>
            <ac:picMk id="2" creationId="{3DFE4A74-9F7B-C4F2-3551-2576CA1F6E73}"/>
          </ac:picMkLst>
        </pc:picChg>
        <pc:picChg chg="add mod">
          <ac:chgData name="Bérengère de Germiny" userId="19d4f272-f616-4b2b-a134-fb35725a2de1" providerId="ADAL" clId="{56F0642B-1A1C-42E2-BD55-EED6A749F781}" dt="2023-01-04T14:42:51.471" v="226" actId="1076"/>
          <ac:picMkLst>
            <pc:docMk/>
            <pc:sldMk cId="1651525203" sldId="2004"/>
            <ac:picMk id="3" creationId="{8A24130F-A8D0-D7A8-3C8F-04DC60EBBD34}"/>
          </ac:picMkLst>
        </pc:picChg>
        <pc:picChg chg="add mod">
          <ac:chgData name="Bérengère de Germiny" userId="19d4f272-f616-4b2b-a134-fb35725a2de1" providerId="ADAL" clId="{56F0642B-1A1C-42E2-BD55-EED6A749F781}" dt="2023-01-04T14:42:51.471" v="226" actId="1076"/>
          <ac:picMkLst>
            <pc:docMk/>
            <pc:sldMk cId="1651525203" sldId="2004"/>
            <ac:picMk id="4" creationId="{71426A3A-D892-7960-7BC0-CCD5A64CFBB2}"/>
          </ac:picMkLst>
        </pc:picChg>
      </pc:sldChg>
      <pc:sldChg chg="modSp add mod">
        <pc:chgData name="Bérengère de Germiny" userId="19d4f272-f616-4b2b-a134-fb35725a2de1" providerId="ADAL" clId="{56F0642B-1A1C-42E2-BD55-EED6A749F781}" dt="2023-01-04T11:35:26.794" v="102" actId="20577"/>
        <pc:sldMkLst>
          <pc:docMk/>
          <pc:sldMk cId="2373948506" sldId="2005"/>
        </pc:sldMkLst>
        <pc:spChg chg="mod">
          <ac:chgData name="Bérengère de Germiny" userId="19d4f272-f616-4b2b-a134-fb35725a2de1" providerId="ADAL" clId="{56F0642B-1A1C-42E2-BD55-EED6A749F781}" dt="2023-01-04T11:35:26.794" v="102" actId="20577"/>
          <ac:spMkLst>
            <pc:docMk/>
            <pc:sldMk cId="2373948506" sldId="2005"/>
            <ac:spMk id="4" creationId="{3C825AB2-F026-4BEC-A97B-5ECF59442FCD}"/>
          </ac:spMkLst>
        </pc:spChg>
      </pc:sldChg>
      <pc:sldChg chg="addSp add mod replId">
        <pc:chgData name="Bérengère de Germiny" userId="19d4f272-f616-4b2b-a134-fb35725a2de1" providerId="ADAL" clId="{56F0642B-1A1C-42E2-BD55-EED6A749F781}" dt="2023-01-04T14:00:31.097" v="138" actId="22"/>
        <pc:sldMkLst>
          <pc:docMk/>
          <pc:sldMk cId="3393158769" sldId="2006"/>
        </pc:sldMkLst>
        <pc:picChg chg="add">
          <ac:chgData name="Bérengère de Germiny" userId="19d4f272-f616-4b2b-a134-fb35725a2de1" providerId="ADAL" clId="{56F0642B-1A1C-42E2-BD55-EED6A749F781}" dt="2023-01-04T14:00:31.097" v="138" actId="22"/>
          <ac:picMkLst>
            <pc:docMk/>
            <pc:sldMk cId="3393158769" sldId="2006"/>
            <ac:picMk id="3" creationId="{D3C4D939-27DD-D957-9FC7-E11A80D0349E}"/>
          </ac:picMkLst>
        </pc:picChg>
      </pc:sldChg>
      <pc:sldChg chg="addSp add mod replId">
        <pc:chgData name="Bérengère de Germiny" userId="19d4f272-f616-4b2b-a134-fb35725a2de1" providerId="ADAL" clId="{56F0642B-1A1C-42E2-BD55-EED6A749F781}" dt="2023-01-04T14:00:40.779" v="139" actId="22"/>
        <pc:sldMkLst>
          <pc:docMk/>
          <pc:sldMk cId="2287418316" sldId="2007"/>
        </pc:sldMkLst>
        <pc:picChg chg="add">
          <ac:chgData name="Bérengère de Germiny" userId="19d4f272-f616-4b2b-a134-fb35725a2de1" providerId="ADAL" clId="{56F0642B-1A1C-42E2-BD55-EED6A749F781}" dt="2023-01-04T14:00:40.779" v="139" actId="22"/>
          <ac:picMkLst>
            <pc:docMk/>
            <pc:sldMk cId="2287418316" sldId="2007"/>
            <ac:picMk id="3" creationId="{F5CCA531-9434-3515-DBFC-47C635335DE6}"/>
          </ac:picMkLst>
        </pc:picChg>
      </pc:sldChg>
      <pc:sldChg chg="addSp add mod replId">
        <pc:chgData name="Bérengère de Germiny" userId="19d4f272-f616-4b2b-a134-fb35725a2de1" providerId="ADAL" clId="{56F0642B-1A1C-42E2-BD55-EED6A749F781}" dt="2023-01-04T14:01:01.726" v="140" actId="22"/>
        <pc:sldMkLst>
          <pc:docMk/>
          <pc:sldMk cId="4275639617" sldId="2008"/>
        </pc:sldMkLst>
        <pc:picChg chg="add">
          <ac:chgData name="Bérengère de Germiny" userId="19d4f272-f616-4b2b-a134-fb35725a2de1" providerId="ADAL" clId="{56F0642B-1A1C-42E2-BD55-EED6A749F781}" dt="2023-01-04T14:01:01.726" v="140" actId="22"/>
          <ac:picMkLst>
            <pc:docMk/>
            <pc:sldMk cId="4275639617" sldId="2008"/>
            <ac:picMk id="3" creationId="{70E7E1CC-1938-916D-D901-4118347881AE}"/>
          </ac:picMkLst>
        </pc:picChg>
      </pc:sldChg>
      <pc:sldChg chg="addSp add mod replId">
        <pc:chgData name="Bérengère de Germiny" userId="19d4f272-f616-4b2b-a134-fb35725a2de1" providerId="ADAL" clId="{56F0642B-1A1C-42E2-BD55-EED6A749F781}" dt="2023-01-04T14:01:12.233" v="141" actId="22"/>
        <pc:sldMkLst>
          <pc:docMk/>
          <pc:sldMk cId="2274403262" sldId="2009"/>
        </pc:sldMkLst>
        <pc:picChg chg="add">
          <ac:chgData name="Bérengère de Germiny" userId="19d4f272-f616-4b2b-a134-fb35725a2de1" providerId="ADAL" clId="{56F0642B-1A1C-42E2-BD55-EED6A749F781}" dt="2023-01-04T14:01:12.233" v="141" actId="22"/>
          <ac:picMkLst>
            <pc:docMk/>
            <pc:sldMk cId="2274403262" sldId="2009"/>
            <ac:picMk id="3" creationId="{0C00258D-D402-2EF5-01AD-343AAABA772A}"/>
          </ac:picMkLst>
        </pc:picChg>
      </pc:sldChg>
      <pc:sldChg chg="modSp add mod">
        <pc:chgData name="Bérengère de Germiny" userId="19d4f272-f616-4b2b-a134-fb35725a2de1" providerId="ADAL" clId="{56F0642B-1A1C-42E2-BD55-EED6A749F781}" dt="2023-01-04T11:35:36.814" v="111" actId="20577"/>
        <pc:sldMkLst>
          <pc:docMk/>
          <pc:sldMk cId="1887948606" sldId="2010"/>
        </pc:sldMkLst>
        <pc:spChg chg="mod">
          <ac:chgData name="Bérengère de Germiny" userId="19d4f272-f616-4b2b-a134-fb35725a2de1" providerId="ADAL" clId="{56F0642B-1A1C-42E2-BD55-EED6A749F781}" dt="2023-01-04T11:35:36.814" v="111" actId="20577"/>
          <ac:spMkLst>
            <pc:docMk/>
            <pc:sldMk cId="1887948606" sldId="2010"/>
            <ac:spMk id="4" creationId="{3C825AB2-F026-4BEC-A97B-5ECF59442FCD}"/>
          </ac:spMkLst>
        </pc:spChg>
      </pc:sldChg>
      <pc:sldChg chg="addSp add mod replId">
        <pc:chgData name="Bérengère de Germiny" userId="19d4f272-f616-4b2b-a134-fb35725a2de1" providerId="ADAL" clId="{56F0642B-1A1C-42E2-BD55-EED6A749F781}" dt="2023-01-04T13:55:38.082" v="118" actId="22"/>
        <pc:sldMkLst>
          <pc:docMk/>
          <pc:sldMk cId="4000592362" sldId="2011"/>
        </pc:sldMkLst>
        <pc:picChg chg="add">
          <ac:chgData name="Bérengère de Germiny" userId="19d4f272-f616-4b2b-a134-fb35725a2de1" providerId="ADAL" clId="{56F0642B-1A1C-42E2-BD55-EED6A749F781}" dt="2023-01-04T13:55:38.082" v="118" actId="22"/>
          <ac:picMkLst>
            <pc:docMk/>
            <pc:sldMk cId="4000592362" sldId="2011"/>
            <ac:picMk id="3" creationId="{30796516-D483-CDEB-D188-C90A810195C4}"/>
          </ac:picMkLst>
        </pc:picChg>
      </pc:sldChg>
      <pc:sldChg chg="addSp add mod replId">
        <pc:chgData name="Bérengère de Germiny" userId="19d4f272-f616-4b2b-a134-fb35725a2de1" providerId="ADAL" clId="{56F0642B-1A1C-42E2-BD55-EED6A749F781}" dt="2023-01-04T13:55:52.060" v="119" actId="22"/>
        <pc:sldMkLst>
          <pc:docMk/>
          <pc:sldMk cId="2891593995" sldId="2012"/>
        </pc:sldMkLst>
        <pc:picChg chg="add">
          <ac:chgData name="Bérengère de Germiny" userId="19d4f272-f616-4b2b-a134-fb35725a2de1" providerId="ADAL" clId="{56F0642B-1A1C-42E2-BD55-EED6A749F781}" dt="2023-01-04T13:55:52.060" v="119" actId="22"/>
          <ac:picMkLst>
            <pc:docMk/>
            <pc:sldMk cId="2891593995" sldId="2012"/>
            <ac:picMk id="3" creationId="{E1F0FF84-F085-1CBA-9878-4CE88C7584E9}"/>
          </ac:picMkLst>
        </pc:picChg>
      </pc:sldChg>
      <pc:sldChg chg="addSp add mod replId">
        <pc:chgData name="Bérengère de Germiny" userId="19d4f272-f616-4b2b-a134-fb35725a2de1" providerId="ADAL" clId="{56F0642B-1A1C-42E2-BD55-EED6A749F781}" dt="2023-01-04T13:56:08.919" v="120" actId="22"/>
        <pc:sldMkLst>
          <pc:docMk/>
          <pc:sldMk cId="2678134247" sldId="2013"/>
        </pc:sldMkLst>
        <pc:picChg chg="add">
          <ac:chgData name="Bérengère de Germiny" userId="19d4f272-f616-4b2b-a134-fb35725a2de1" providerId="ADAL" clId="{56F0642B-1A1C-42E2-BD55-EED6A749F781}" dt="2023-01-04T13:56:08.919" v="120" actId="22"/>
          <ac:picMkLst>
            <pc:docMk/>
            <pc:sldMk cId="2678134247" sldId="2013"/>
            <ac:picMk id="3" creationId="{6AE98EC1-7988-C5B4-00E4-BECF1F1BBFDB}"/>
          </ac:picMkLst>
        </pc:picChg>
      </pc:sldChg>
      <pc:sldChg chg="addSp add mod replId">
        <pc:chgData name="Bérengère de Germiny" userId="19d4f272-f616-4b2b-a134-fb35725a2de1" providerId="ADAL" clId="{56F0642B-1A1C-42E2-BD55-EED6A749F781}" dt="2023-01-04T13:56:34.200" v="125" actId="22"/>
        <pc:sldMkLst>
          <pc:docMk/>
          <pc:sldMk cId="3361891022" sldId="2014"/>
        </pc:sldMkLst>
        <pc:picChg chg="add">
          <ac:chgData name="Bérengère de Germiny" userId="19d4f272-f616-4b2b-a134-fb35725a2de1" providerId="ADAL" clId="{56F0642B-1A1C-42E2-BD55-EED6A749F781}" dt="2023-01-04T13:56:34.200" v="125" actId="22"/>
          <ac:picMkLst>
            <pc:docMk/>
            <pc:sldMk cId="3361891022" sldId="2014"/>
            <ac:picMk id="3" creationId="{F59FC11D-EFE7-9E9C-0B59-9BC18A40AE9F}"/>
          </ac:picMkLst>
        </pc:picChg>
      </pc:sldChg>
      <pc:sldChg chg="modSp add mod">
        <pc:chgData name="Bérengère de Germiny" userId="19d4f272-f616-4b2b-a134-fb35725a2de1" providerId="ADAL" clId="{56F0642B-1A1C-42E2-BD55-EED6A749F781}" dt="2023-01-04T11:35:44.362" v="117" actId="20577"/>
        <pc:sldMkLst>
          <pc:docMk/>
          <pc:sldMk cId="1438617308" sldId="2015"/>
        </pc:sldMkLst>
        <pc:spChg chg="mod">
          <ac:chgData name="Bérengère de Germiny" userId="19d4f272-f616-4b2b-a134-fb35725a2de1" providerId="ADAL" clId="{56F0642B-1A1C-42E2-BD55-EED6A749F781}" dt="2023-01-04T11:35:44.362" v="117" actId="20577"/>
          <ac:spMkLst>
            <pc:docMk/>
            <pc:sldMk cId="1438617308" sldId="2015"/>
            <ac:spMk id="4" creationId="{3C825AB2-F026-4BEC-A97B-5ECF59442FCD}"/>
          </ac:spMkLst>
        </pc:spChg>
      </pc:sldChg>
      <pc:sldChg chg="addSp delSp modSp add mod replId">
        <pc:chgData name="Bérengère de Germiny" userId="19d4f272-f616-4b2b-a134-fb35725a2de1" providerId="ADAL" clId="{56F0642B-1A1C-42E2-BD55-EED6A749F781}" dt="2023-01-04T14:08:14.241" v="154" actId="12788"/>
        <pc:sldMkLst>
          <pc:docMk/>
          <pc:sldMk cId="2469864759" sldId="2016"/>
        </pc:sldMkLst>
        <pc:picChg chg="add del">
          <ac:chgData name="Bérengère de Germiny" userId="19d4f272-f616-4b2b-a134-fb35725a2de1" providerId="ADAL" clId="{56F0642B-1A1C-42E2-BD55-EED6A749F781}" dt="2023-01-04T14:06:11.350" v="147" actId="478"/>
          <ac:picMkLst>
            <pc:docMk/>
            <pc:sldMk cId="2469864759" sldId="2016"/>
            <ac:picMk id="3" creationId="{ADC38C4D-F854-5FC8-89D4-937CB4A254A7}"/>
          </ac:picMkLst>
        </pc:picChg>
        <pc:picChg chg="add mod modCrop">
          <ac:chgData name="Bérengère de Germiny" userId="19d4f272-f616-4b2b-a134-fb35725a2de1" providerId="ADAL" clId="{56F0642B-1A1C-42E2-BD55-EED6A749F781}" dt="2023-01-04T14:08:14.241" v="154" actId="12788"/>
          <ac:picMkLst>
            <pc:docMk/>
            <pc:sldMk cId="2469864759" sldId="2016"/>
            <ac:picMk id="6" creationId="{BCFEED6A-EA9D-CC2D-B4D2-A49908374299}"/>
          </ac:picMkLst>
        </pc:picChg>
      </pc:sldChg>
      <pc:sldChg chg="addSp modSp add mod replId">
        <pc:chgData name="Bérengère de Germiny" userId="19d4f272-f616-4b2b-a134-fb35725a2de1" providerId="ADAL" clId="{56F0642B-1A1C-42E2-BD55-EED6A749F781}" dt="2023-01-04T14:08:25.722" v="156" actId="12788"/>
        <pc:sldMkLst>
          <pc:docMk/>
          <pc:sldMk cId="412679970" sldId="2017"/>
        </pc:sldMkLst>
        <pc:picChg chg="add mod modCrop">
          <ac:chgData name="Bérengère de Germiny" userId="19d4f272-f616-4b2b-a134-fb35725a2de1" providerId="ADAL" clId="{56F0642B-1A1C-42E2-BD55-EED6A749F781}" dt="2023-01-04T14:08:25.722" v="156" actId="12788"/>
          <ac:picMkLst>
            <pc:docMk/>
            <pc:sldMk cId="412679970" sldId="2017"/>
            <ac:picMk id="3" creationId="{9E6D7FEC-7AA0-710A-87A8-994AA772E61A}"/>
          </ac:picMkLst>
        </pc:picChg>
      </pc:sldChg>
      <pc:sldChg chg="addSp modSp add mod replId">
        <pc:chgData name="Bérengère de Germiny" userId="19d4f272-f616-4b2b-a134-fb35725a2de1" providerId="ADAL" clId="{56F0642B-1A1C-42E2-BD55-EED6A749F781}" dt="2023-01-04T14:08:40.984" v="159" actId="12788"/>
        <pc:sldMkLst>
          <pc:docMk/>
          <pc:sldMk cId="973820292" sldId="2018"/>
        </pc:sldMkLst>
        <pc:picChg chg="add mod modCrop">
          <ac:chgData name="Bérengère de Germiny" userId="19d4f272-f616-4b2b-a134-fb35725a2de1" providerId="ADAL" clId="{56F0642B-1A1C-42E2-BD55-EED6A749F781}" dt="2023-01-04T14:08:40.984" v="159" actId="12788"/>
          <ac:picMkLst>
            <pc:docMk/>
            <pc:sldMk cId="973820292" sldId="2018"/>
            <ac:picMk id="3" creationId="{B39092AF-A7C7-1990-999F-AC74A0672E31}"/>
          </ac:picMkLst>
        </pc:picChg>
      </pc:sldChg>
      <pc:sldChg chg="addSp modSp add mod replId">
        <pc:chgData name="Bérengère de Germiny" userId="19d4f272-f616-4b2b-a134-fb35725a2de1" providerId="ADAL" clId="{56F0642B-1A1C-42E2-BD55-EED6A749F781}" dt="2023-01-04T14:09:47.417" v="181" actId="12789"/>
        <pc:sldMkLst>
          <pc:docMk/>
          <pc:sldMk cId="3237219452" sldId="2019"/>
        </pc:sldMkLst>
        <pc:picChg chg="add mod">
          <ac:chgData name="Bérengère de Germiny" userId="19d4f272-f616-4b2b-a134-fb35725a2de1" providerId="ADAL" clId="{56F0642B-1A1C-42E2-BD55-EED6A749F781}" dt="2023-01-04T14:09:47.417" v="181" actId="12789"/>
          <ac:picMkLst>
            <pc:docMk/>
            <pc:sldMk cId="3237219452" sldId="2019"/>
            <ac:picMk id="2" creationId="{32EE1C8F-70D9-0711-EA51-30B346194CFA}"/>
          </ac:picMkLst>
        </pc:picChg>
        <pc:picChg chg="add mod">
          <ac:chgData name="Bérengère de Germiny" userId="19d4f272-f616-4b2b-a134-fb35725a2de1" providerId="ADAL" clId="{56F0642B-1A1C-42E2-BD55-EED6A749F781}" dt="2023-01-04T14:09:47.417" v="181" actId="12789"/>
          <ac:picMkLst>
            <pc:docMk/>
            <pc:sldMk cId="3237219452" sldId="2019"/>
            <ac:picMk id="3" creationId="{0305B0B2-6C30-686B-730B-37282582FB6A}"/>
          </ac:picMkLst>
        </pc:picChg>
        <pc:picChg chg="add mod">
          <ac:chgData name="Bérengère de Germiny" userId="19d4f272-f616-4b2b-a134-fb35725a2de1" providerId="ADAL" clId="{56F0642B-1A1C-42E2-BD55-EED6A749F781}" dt="2023-01-04T14:09:47.417" v="181" actId="12789"/>
          <ac:picMkLst>
            <pc:docMk/>
            <pc:sldMk cId="3237219452" sldId="2019"/>
            <ac:picMk id="4" creationId="{C92F4B6D-1A38-5AB5-D010-E12BDAFF40E4}"/>
          </ac:picMkLst>
        </pc:picChg>
      </pc:sldChg>
      <pc:sldChg chg="addSp add mod">
        <pc:chgData name="Bérengère de Germiny" userId="19d4f272-f616-4b2b-a134-fb35725a2de1" providerId="ADAL" clId="{56F0642B-1A1C-42E2-BD55-EED6A749F781}" dt="2023-01-04T13:56:52.876" v="126" actId="22"/>
        <pc:sldMkLst>
          <pc:docMk/>
          <pc:sldMk cId="3597829362" sldId="2020"/>
        </pc:sldMkLst>
        <pc:picChg chg="add">
          <ac:chgData name="Bérengère de Germiny" userId="19d4f272-f616-4b2b-a134-fb35725a2de1" providerId="ADAL" clId="{56F0642B-1A1C-42E2-BD55-EED6A749F781}" dt="2023-01-04T13:56:52.876" v="126" actId="22"/>
          <ac:picMkLst>
            <pc:docMk/>
            <pc:sldMk cId="3597829362" sldId="2020"/>
            <ac:picMk id="3" creationId="{C97EC345-2913-0A90-139F-5786D46A20B3}"/>
          </ac:picMkLst>
        </pc:picChg>
      </pc:sldChg>
      <pc:sldChg chg="addSp add mod">
        <pc:chgData name="Bérengère de Germiny" userId="19d4f272-f616-4b2b-a134-fb35725a2de1" providerId="ADAL" clId="{56F0642B-1A1C-42E2-BD55-EED6A749F781}" dt="2023-01-04T13:57:06.243" v="127" actId="22"/>
        <pc:sldMkLst>
          <pc:docMk/>
          <pc:sldMk cId="59069033" sldId="2021"/>
        </pc:sldMkLst>
        <pc:picChg chg="add">
          <ac:chgData name="Bérengère de Germiny" userId="19d4f272-f616-4b2b-a134-fb35725a2de1" providerId="ADAL" clId="{56F0642B-1A1C-42E2-BD55-EED6A749F781}" dt="2023-01-04T13:57:06.243" v="127" actId="22"/>
          <ac:picMkLst>
            <pc:docMk/>
            <pc:sldMk cId="59069033" sldId="2021"/>
            <ac:picMk id="3" creationId="{5F84E5AE-D72B-45D3-A6EC-6F99FE3A9774}"/>
          </ac:picMkLst>
        </pc:picChg>
      </pc:sldChg>
      <pc:sldChg chg="del">
        <pc:chgData name="Bérengère de Germiny" userId="19d4f272-f616-4b2b-a134-fb35725a2de1" providerId="ADAL" clId="{56F0642B-1A1C-42E2-BD55-EED6A749F781}" dt="2023-01-04T11:32:14.654" v="0" actId="47"/>
        <pc:sldMkLst>
          <pc:docMk/>
          <pc:sldMk cId="3924627398" sldId="2021"/>
        </pc:sldMkLst>
      </pc:sldChg>
      <pc:sldChg chg="addSp add mod">
        <pc:chgData name="Bérengère de Germiny" userId="19d4f272-f616-4b2b-a134-fb35725a2de1" providerId="ADAL" clId="{56F0642B-1A1C-42E2-BD55-EED6A749F781}" dt="2023-01-04T13:57:17.909" v="128" actId="22"/>
        <pc:sldMkLst>
          <pc:docMk/>
          <pc:sldMk cId="3389866505" sldId="2022"/>
        </pc:sldMkLst>
        <pc:picChg chg="add">
          <ac:chgData name="Bérengère de Germiny" userId="19d4f272-f616-4b2b-a134-fb35725a2de1" providerId="ADAL" clId="{56F0642B-1A1C-42E2-BD55-EED6A749F781}" dt="2023-01-04T13:57:17.909" v="128" actId="22"/>
          <ac:picMkLst>
            <pc:docMk/>
            <pc:sldMk cId="3389866505" sldId="2022"/>
            <ac:picMk id="3" creationId="{E8C4C07C-5E50-FC68-2CC6-8738D486A817}"/>
          </ac:picMkLst>
        </pc:picChg>
      </pc:sldChg>
      <pc:sldChg chg="addSp add mod">
        <pc:chgData name="Bérengère de Germiny" userId="19d4f272-f616-4b2b-a134-fb35725a2de1" providerId="ADAL" clId="{56F0642B-1A1C-42E2-BD55-EED6A749F781}" dt="2023-01-04T13:58:28.547" v="131" actId="22"/>
        <pc:sldMkLst>
          <pc:docMk/>
          <pc:sldMk cId="231568911" sldId="2023"/>
        </pc:sldMkLst>
        <pc:picChg chg="add">
          <ac:chgData name="Bérengère de Germiny" userId="19d4f272-f616-4b2b-a134-fb35725a2de1" providerId="ADAL" clId="{56F0642B-1A1C-42E2-BD55-EED6A749F781}" dt="2023-01-04T13:58:28.547" v="131" actId="22"/>
          <ac:picMkLst>
            <pc:docMk/>
            <pc:sldMk cId="231568911" sldId="2023"/>
            <ac:picMk id="3" creationId="{110A9166-05D3-58B9-E2B3-5366B1D932AE}"/>
          </ac:picMkLst>
        </pc:picChg>
      </pc:sldChg>
      <pc:sldChg chg="addSp add mod">
        <pc:chgData name="Bérengère de Germiny" userId="19d4f272-f616-4b2b-a134-fb35725a2de1" providerId="ADAL" clId="{56F0642B-1A1C-42E2-BD55-EED6A749F781}" dt="2023-01-04T13:58:43.575" v="132" actId="22"/>
        <pc:sldMkLst>
          <pc:docMk/>
          <pc:sldMk cId="1443819298" sldId="2024"/>
        </pc:sldMkLst>
        <pc:picChg chg="add">
          <ac:chgData name="Bérengère de Germiny" userId="19d4f272-f616-4b2b-a134-fb35725a2de1" providerId="ADAL" clId="{56F0642B-1A1C-42E2-BD55-EED6A749F781}" dt="2023-01-04T13:58:43.575" v="132" actId="22"/>
          <ac:picMkLst>
            <pc:docMk/>
            <pc:sldMk cId="1443819298" sldId="2024"/>
            <ac:picMk id="3" creationId="{3A9B4C55-85D7-B11A-2270-C91C8F571A28}"/>
          </ac:picMkLst>
        </pc:picChg>
      </pc:sldChg>
      <pc:sldChg chg="del">
        <pc:chgData name="Bérengère de Germiny" userId="19d4f272-f616-4b2b-a134-fb35725a2de1" providerId="ADAL" clId="{56F0642B-1A1C-42E2-BD55-EED6A749F781}" dt="2023-01-04T11:32:36.423" v="1" actId="47"/>
        <pc:sldMkLst>
          <pc:docMk/>
          <pc:sldMk cId="3902528594" sldId="2024"/>
        </pc:sldMkLst>
      </pc:sldChg>
      <pc:sldChg chg="del">
        <pc:chgData name="Bérengère de Germiny" userId="19d4f272-f616-4b2b-a134-fb35725a2de1" providerId="ADAL" clId="{56F0642B-1A1C-42E2-BD55-EED6A749F781}" dt="2023-01-04T11:32:36.423" v="1" actId="47"/>
        <pc:sldMkLst>
          <pc:docMk/>
          <pc:sldMk cId="477137308" sldId="2025"/>
        </pc:sldMkLst>
      </pc:sldChg>
      <pc:sldChg chg="addSp add mod">
        <pc:chgData name="Bérengère de Germiny" userId="19d4f272-f616-4b2b-a134-fb35725a2de1" providerId="ADAL" clId="{56F0642B-1A1C-42E2-BD55-EED6A749F781}" dt="2023-01-04T13:58:57.303" v="134" actId="22"/>
        <pc:sldMkLst>
          <pc:docMk/>
          <pc:sldMk cId="3031346291" sldId="2025"/>
        </pc:sldMkLst>
        <pc:picChg chg="add">
          <ac:chgData name="Bérengère de Germiny" userId="19d4f272-f616-4b2b-a134-fb35725a2de1" providerId="ADAL" clId="{56F0642B-1A1C-42E2-BD55-EED6A749F781}" dt="2023-01-04T13:58:57.303" v="134" actId="22"/>
          <ac:picMkLst>
            <pc:docMk/>
            <pc:sldMk cId="3031346291" sldId="2025"/>
            <ac:picMk id="3" creationId="{0FF80BC8-2058-5730-9944-C2D1DB995431}"/>
          </ac:picMkLst>
        </pc:picChg>
      </pc:sldChg>
      <pc:sldChg chg="del">
        <pc:chgData name="Bérengère de Germiny" userId="19d4f272-f616-4b2b-a134-fb35725a2de1" providerId="ADAL" clId="{56F0642B-1A1C-42E2-BD55-EED6A749F781}" dt="2023-01-04T11:32:36.423" v="1" actId="47"/>
        <pc:sldMkLst>
          <pc:docMk/>
          <pc:sldMk cId="437643707" sldId="2026"/>
        </pc:sldMkLst>
      </pc:sldChg>
      <pc:sldChg chg="addSp delSp add mod">
        <pc:chgData name="Bérengère de Germiny" userId="19d4f272-f616-4b2b-a134-fb35725a2de1" providerId="ADAL" clId="{56F0642B-1A1C-42E2-BD55-EED6A749F781}" dt="2023-01-04T13:59:12.056" v="137" actId="22"/>
        <pc:sldMkLst>
          <pc:docMk/>
          <pc:sldMk cId="3788269996" sldId="2026"/>
        </pc:sldMkLst>
        <pc:picChg chg="add del">
          <ac:chgData name="Bérengère de Germiny" userId="19d4f272-f616-4b2b-a134-fb35725a2de1" providerId="ADAL" clId="{56F0642B-1A1C-42E2-BD55-EED6A749F781}" dt="2023-01-04T13:59:08.111" v="136" actId="22"/>
          <ac:picMkLst>
            <pc:docMk/>
            <pc:sldMk cId="3788269996" sldId="2026"/>
            <ac:picMk id="3" creationId="{93FDC235-4A6F-C78E-93CD-F50AABD8DB78}"/>
          </ac:picMkLst>
        </pc:picChg>
        <pc:picChg chg="add">
          <ac:chgData name="Bérengère de Germiny" userId="19d4f272-f616-4b2b-a134-fb35725a2de1" providerId="ADAL" clId="{56F0642B-1A1C-42E2-BD55-EED6A749F781}" dt="2023-01-04T13:59:12.056" v="137" actId="22"/>
          <ac:picMkLst>
            <pc:docMk/>
            <pc:sldMk cId="3788269996" sldId="2026"/>
            <ac:picMk id="6" creationId="{16B96912-92CC-F463-35EE-25991D4DB66D}"/>
          </ac:picMkLst>
        </pc:picChg>
      </pc:sldChg>
      <pc:sldChg chg="addSp add mod ord">
        <pc:chgData name="Bérengère de Germiny" userId="19d4f272-f616-4b2b-a134-fb35725a2de1" providerId="ADAL" clId="{56F0642B-1A1C-42E2-BD55-EED6A749F781}" dt="2023-01-04T14:01:34.816" v="145" actId="22"/>
        <pc:sldMkLst>
          <pc:docMk/>
          <pc:sldMk cId="2853506356" sldId="2027"/>
        </pc:sldMkLst>
        <pc:picChg chg="add">
          <ac:chgData name="Bérengère de Germiny" userId="19d4f272-f616-4b2b-a134-fb35725a2de1" providerId="ADAL" clId="{56F0642B-1A1C-42E2-BD55-EED6A749F781}" dt="2023-01-04T14:01:34.816" v="145" actId="22"/>
          <ac:picMkLst>
            <pc:docMk/>
            <pc:sldMk cId="2853506356" sldId="2027"/>
            <ac:picMk id="3" creationId="{BA29CB50-A68D-4088-71ED-29C8E10A9029}"/>
          </ac:picMkLst>
        </pc:picChg>
      </pc:sldChg>
      <pc:sldChg chg="del">
        <pc:chgData name="Bérengère de Germiny" userId="19d4f272-f616-4b2b-a134-fb35725a2de1" providerId="ADAL" clId="{56F0642B-1A1C-42E2-BD55-EED6A749F781}" dt="2023-01-04T11:32:36.423" v="1" actId="47"/>
        <pc:sldMkLst>
          <pc:docMk/>
          <pc:sldMk cId="4240075272" sldId="2027"/>
        </pc:sldMkLst>
      </pc:sldChg>
      <pc:sldChg chg="add del">
        <pc:chgData name="Bérengère de Germiny" userId="19d4f272-f616-4b2b-a134-fb35725a2de1" providerId="ADAL" clId="{56F0642B-1A1C-42E2-BD55-EED6A749F781}" dt="2023-01-04T15:56:50.549" v="1243" actId="47"/>
        <pc:sldMkLst>
          <pc:docMk/>
          <pc:sldMk cId="2589159852" sldId="2028"/>
        </pc:sldMkLst>
      </pc:sldChg>
      <pc:sldChg chg="del">
        <pc:chgData name="Bérengère de Germiny" userId="19d4f272-f616-4b2b-a134-fb35725a2de1" providerId="ADAL" clId="{56F0642B-1A1C-42E2-BD55-EED6A749F781}" dt="2023-01-04T11:32:36.423" v="1" actId="47"/>
        <pc:sldMkLst>
          <pc:docMk/>
          <pc:sldMk cId="2895657418" sldId="2028"/>
        </pc:sldMkLst>
      </pc:sldChg>
      <pc:sldChg chg="del">
        <pc:chgData name="Bérengère de Germiny" userId="19d4f272-f616-4b2b-a134-fb35725a2de1" providerId="ADAL" clId="{56F0642B-1A1C-42E2-BD55-EED6A749F781}" dt="2023-01-04T11:32:36.423" v="1" actId="47"/>
        <pc:sldMkLst>
          <pc:docMk/>
          <pc:sldMk cId="4293983402" sldId="2029"/>
        </pc:sldMkLst>
      </pc:sldChg>
      <pc:sldChg chg="del">
        <pc:chgData name="Bérengère de Germiny" userId="19d4f272-f616-4b2b-a134-fb35725a2de1" providerId="ADAL" clId="{56F0642B-1A1C-42E2-BD55-EED6A749F781}" dt="2023-01-04T11:32:36.423" v="1" actId="47"/>
        <pc:sldMkLst>
          <pc:docMk/>
          <pc:sldMk cId="2023054639" sldId="2032"/>
        </pc:sldMkLst>
      </pc:sldChg>
      <pc:sldChg chg="del">
        <pc:chgData name="Bérengère de Germiny" userId="19d4f272-f616-4b2b-a134-fb35725a2de1" providerId="ADAL" clId="{56F0642B-1A1C-42E2-BD55-EED6A749F781}" dt="2023-01-04T11:32:36.423" v="1" actId="47"/>
        <pc:sldMkLst>
          <pc:docMk/>
          <pc:sldMk cId="879903995" sldId="2033"/>
        </pc:sldMkLst>
      </pc:sldChg>
      <pc:sldChg chg="del">
        <pc:chgData name="Bérengère de Germiny" userId="19d4f272-f616-4b2b-a134-fb35725a2de1" providerId="ADAL" clId="{56F0642B-1A1C-42E2-BD55-EED6A749F781}" dt="2023-01-04T11:32:36.423" v="1" actId="47"/>
        <pc:sldMkLst>
          <pc:docMk/>
          <pc:sldMk cId="4097977313" sldId="2034"/>
        </pc:sldMkLst>
      </pc:sldChg>
      <pc:sldChg chg="del">
        <pc:chgData name="Bérengère de Germiny" userId="19d4f272-f616-4b2b-a134-fb35725a2de1" providerId="ADAL" clId="{56F0642B-1A1C-42E2-BD55-EED6A749F781}" dt="2023-01-04T11:32:36.423" v="1" actId="47"/>
        <pc:sldMkLst>
          <pc:docMk/>
          <pc:sldMk cId="1188703897" sldId="2035"/>
        </pc:sldMkLst>
      </pc:sldChg>
      <pc:sldChg chg="del">
        <pc:chgData name="Bérengère de Germiny" userId="19d4f272-f616-4b2b-a134-fb35725a2de1" providerId="ADAL" clId="{56F0642B-1A1C-42E2-BD55-EED6A749F781}" dt="2023-01-04T11:32:36.423" v="1" actId="47"/>
        <pc:sldMkLst>
          <pc:docMk/>
          <pc:sldMk cId="847169759" sldId="2036"/>
        </pc:sldMkLst>
      </pc:sldChg>
      <pc:sldChg chg="del">
        <pc:chgData name="Bérengère de Germiny" userId="19d4f272-f616-4b2b-a134-fb35725a2de1" providerId="ADAL" clId="{56F0642B-1A1C-42E2-BD55-EED6A749F781}" dt="2023-01-04T11:32:36.423" v="1" actId="47"/>
        <pc:sldMkLst>
          <pc:docMk/>
          <pc:sldMk cId="267465256" sldId="2037"/>
        </pc:sldMkLst>
      </pc:sldChg>
      <pc:sldChg chg="del">
        <pc:chgData name="Bérengère de Germiny" userId="19d4f272-f616-4b2b-a134-fb35725a2de1" providerId="ADAL" clId="{56F0642B-1A1C-42E2-BD55-EED6A749F781}" dt="2023-01-04T11:32:36.423" v="1" actId="47"/>
        <pc:sldMkLst>
          <pc:docMk/>
          <pc:sldMk cId="2758302914" sldId="2038"/>
        </pc:sldMkLst>
      </pc:sldChg>
      <pc:sldChg chg="del">
        <pc:chgData name="Bérengère de Germiny" userId="19d4f272-f616-4b2b-a134-fb35725a2de1" providerId="ADAL" clId="{56F0642B-1A1C-42E2-BD55-EED6A749F781}" dt="2023-01-04T11:32:36.423" v="1" actId="47"/>
        <pc:sldMkLst>
          <pc:docMk/>
          <pc:sldMk cId="1395636731" sldId="2039"/>
        </pc:sldMkLst>
      </pc:sldChg>
      <pc:sldChg chg="del">
        <pc:chgData name="Bérengère de Germiny" userId="19d4f272-f616-4b2b-a134-fb35725a2de1" providerId="ADAL" clId="{56F0642B-1A1C-42E2-BD55-EED6A749F781}" dt="2023-01-04T11:32:36.423" v="1" actId="47"/>
        <pc:sldMkLst>
          <pc:docMk/>
          <pc:sldMk cId="461777894" sldId="2040"/>
        </pc:sldMkLst>
      </pc:sldChg>
      <pc:sldChg chg="del">
        <pc:chgData name="Bérengère de Germiny" userId="19d4f272-f616-4b2b-a134-fb35725a2de1" providerId="ADAL" clId="{56F0642B-1A1C-42E2-BD55-EED6A749F781}" dt="2023-01-04T11:32:36.423" v="1" actId="47"/>
        <pc:sldMkLst>
          <pc:docMk/>
          <pc:sldMk cId="4196263127" sldId="2041"/>
        </pc:sldMkLst>
      </pc:sldChg>
      <pc:sldChg chg="del">
        <pc:chgData name="Bérengère de Germiny" userId="19d4f272-f616-4b2b-a134-fb35725a2de1" providerId="ADAL" clId="{56F0642B-1A1C-42E2-BD55-EED6A749F781}" dt="2023-01-04T11:32:36.423" v="1" actId="47"/>
        <pc:sldMkLst>
          <pc:docMk/>
          <pc:sldMk cId="1758898731" sldId="2042"/>
        </pc:sldMkLst>
      </pc:sldChg>
      <pc:sldChg chg="del">
        <pc:chgData name="Bérengère de Germiny" userId="19d4f272-f616-4b2b-a134-fb35725a2de1" providerId="ADAL" clId="{56F0642B-1A1C-42E2-BD55-EED6A749F781}" dt="2023-01-04T11:32:36.423" v="1" actId="47"/>
        <pc:sldMkLst>
          <pc:docMk/>
          <pc:sldMk cId="4037664281" sldId="2047"/>
        </pc:sldMkLst>
      </pc:sldChg>
      <pc:sldChg chg="del">
        <pc:chgData name="Bérengère de Germiny" userId="19d4f272-f616-4b2b-a134-fb35725a2de1" providerId="ADAL" clId="{56F0642B-1A1C-42E2-BD55-EED6A749F781}" dt="2023-01-04T11:32:36.423" v="1" actId="47"/>
        <pc:sldMkLst>
          <pc:docMk/>
          <pc:sldMk cId="3219415140" sldId="2048"/>
        </pc:sldMkLst>
      </pc:sldChg>
      <pc:sldChg chg="del">
        <pc:chgData name="Bérengère de Germiny" userId="19d4f272-f616-4b2b-a134-fb35725a2de1" providerId="ADAL" clId="{56F0642B-1A1C-42E2-BD55-EED6A749F781}" dt="2023-01-04T11:32:36.423" v="1" actId="47"/>
        <pc:sldMkLst>
          <pc:docMk/>
          <pc:sldMk cId="2738195698" sldId="2049"/>
        </pc:sldMkLst>
      </pc:sldChg>
      <pc:sldChg chg="del">
        <pc:chgData name="Bérengère de Germiny" userId="19d4f272-f616-4b2b-a134-fb35725a2de1" providerId="ADAL" clId="{56F0642B-1A1C-42E2-BD55-EED6A749F781}" dt="2023-01-04T11:32:36.423" v="1" actId="47"/>
        <pc:sldMkLst>
          <pc:docMk/>
          <pc:sldMk cId="2258266679" sldId="2050"/>
        </pc:sldMkLst>
      </pc:sldChg>
      <pc:sldChg chg="del">
        <pc:chgData name="Bérengère de Germiny" userId="19d4f272-f616-4b2b-a134-fb35725a2de1" providerId="ADAL" clId="{56F0642B-1A1C-42E2-BD55-EED6A749F781}" dt="2023-01-04T11:32:36.423" v="1" actId="47"/>
        <pc:sldMkLst>
          <pc:docMk/>
          <pc:sldMk cId="1858598361" sldId="2051"/>
        </pc:sldMkLst>
      </pc:sldChg>
      <pc:sldChg chg="add del">
        <pc:chgData name="Bérengère de Germiny" userId="19d4f272-f616-4b2b-a134-fb35725a2de1" providerId="ADAL" clId="{56F0642B-1A1C-42E2-BD55-EED6A749F781}" dt="2023-01-04T14:12:59.177" v="182"/>
        <pc:sldMkLst>
          <pc:docMk/>
          <pc:sldMk cId="2974957700" sldId="2052"/>
        </pc:sldMkLst>
      </pc:sldChg>
      <pc:sldChg chg="del">
        <pc:chgData name="Bérengère de Germiny" userId="19d4f272-f616-4b2b-a134-fb35725a2de1" providerId="ADAL" clId="{56F0642B-1A1C-42E2-BD55-EED6A749F781}" dt="2023-01-04T11:32:36.423" v="1" actId="47"/>
        <pc:sldMkLst>
          <pc:docMk/>
          <pc:sldMk cId="838738005" sldId="2053"/>
        </pc:sldMkLst>
      </pc:sldChg>
      <pc:sldChg chg="del">
        <pc:chgData name="Bérengère de Germiny" userId="19d4f272-f616-4b2b-a134-fb35725a2de1" providerId="ADAL" clId="{56F0642B-1A1C-42E2-BD55-EED6A749F781}" dt="2023-01-04T11:32:36.423" v="1" actId="47"/>
        <pc:sldMkLst>
          <pc:docMk/>
          <pc:sldMk cId="734209632" sldId="2054"/>
        </pc:sldMkLst>
      </pc:sldChg>
      <pc:sldChg chg="add del">
        <pc:chgData name="Bérengère de Germiny" userId="19d4f272-f616-4b2b-a134-fb35725a2de1" providerId="ADAL" clId="{56F0642B-1A1C-42E2-BD55-EED6A749F781}" dt="2023-01-04T14:12:59.177" v="182"/>
        <pc:sldMkLst>
          <pc:docMk/>
          <pc:sldMk cId="3634047843" sldId="2055"/>
        </pc:sldMkLst>
      </pc:sldChg>
      <pc:sldChg chg="add del">
        <pc:chgData name="Bérengère de Germiny" userId="19d4f272-f616-4b2b-a134-fb35725a2de1" providerId="ADAL" clId="{56F0642B-1A1C-42E2-BD55-EED6A749F781}" dt="2023-01-04T14:12:59.177" v="182"/>
        <pc:sldMkLst>
          <pc:docMk/>
          <pc:sldMk cId="2627237027" sldId="2056"/>
        </pc:sldMkLst>
      </pc:sldChg>
      <pc:sldChg chg="add del">
        <pc:chgData name="Bérengère de Germiny" userId="19d4f272-f616-4b2b-a134-fb35725a2de1" providerId="ADAL" clId="{56F0642B-1A1C-42E2-BD55-EED6A749F781}" dt="2023-01-04T14:12:59.177" v="182"/>
        <pc:sldMkLst>
          <pc:docMk/>
          <pc:sldMk cId="2721508289" sldId="2057"/>
        </pc:sldMkLst>
      </pc:sldChg>
      <pc:sldChg chg="modSp add del">
        <pc:chgData name="Bérengère de Germiny" userId="19d4f272-f616-4b2b-a134-fb35725a2de1" providerId="ADAL" clId="{56F0642B-1A1C-42E2-BD55-EED6A749F781}" dt="2023-01-05T10:38:32.238" v="1340" actId="14826"/>
        <pc:sldMkLst>
          <pc:docMk/>
          <pc:sldMk cId="981711435" sldId="2058"/>
        </pc:sldMkLst>
        <pc:picChg chg="mod">
          <ac:chgData name="Bérengère de Germiny" userId="19d4f272-f616-4b2b-a134-fb35725a2de1" providerId="ADAL" clId="{56F0642B-1A1C-42E2-BD55-EED6A749F781}" dt="2023-01-05T10:38:32.238" v="1340" actId="14826"/>
          <ac:picMkLst>
            <pc:docMk/>
            <pc:sldMk cId="981711435" sldId="2058"/>
            <ac:picMk id="3" creationId="{75CB161B-B0BB-CE1C-1C18-A3808AC78C08}"/>
          </ac:picMkLst>
        </pc:picChg>
        <pc:picChg chg="mod">
          <ac:chgData name="Bérengère de Germiny" userId="19d4f272-f616-4b2b-a134-fb35725a2de1" providerId="ADAL" clId="{56F0642B-1A1C-42E2-BD55-EED6A749F781}" dt="2023-01-05T10:38:28.009" v="1339" actId="14826"/>
          <ac:picMkLst>
            <pc:docMk/>
            <pc:sldMk cId="981711435" sldId="2058"/>
            <ac:picMk id="7" creationId="{8C5E9D70-DA29-EBB3-6BB6-3C19E880AA6D}"/>
          </ac:picMkLst>
        </pc:picChg>
      </pc:sldChg>
      <pc:sldChg chg="modSp add del">
        <pc:chgData name="Bérengère de Germiny" userId="19d4f272-f616-4b2b-a134-fb35725a2de1" providerId="ADAL" clId="{56F0642B-1A1C-42E2-BD55-EED6A749F781}" dt="2023-01-04T14:14:52.421" v="184" actId="14826"/>
        <pc:sldMkLst>
          <pc:docMk/>
          <pc:sldMk cId="4069703007" sldId="2059"/>
        </pc:sldMkLst>
        <pc:picChg chg="mod">
          <ac:chgData name="Bérengère de Germiny" userId="19d4f272-f616-4b2b-a134-fb35725a2de1" providerId="ADAL" clId="{56F0642B-1A1C-42E2-BD55-EED6A749F781}" dt="2023-01-04T14:14:48.169" v="183" actId="14826"/>
          <ac:picMkLst>
            <pc:docMk/>
            <pc:sldMk cId="4069703007" sldId="2059"/>
            <ac:picMk id="4" creationId="{D579F2EC-6C07-CFF5-048D-2347F55048F9}"/>
          </ac:picMkLst>
        </pc:picChg>
        <pc:picChg chg="mod">
          <ac:chgData name="Bérengère de Germiny" userId="19d4f272-f616-4b2b-a134-fb35725a2de1" providerId="ADAL" clId="{56F0642B-1A1C-42E2-BD55-EED6A749F781}" dt="2023-01-04T14:14:52.421" v="184" actId="14826"/>
          <ac:picMkLst>
            <pc:docMk/>
            <pc:sldMk cId="4069703007" sldId="2059"/>
            <ac:picMk id="7" creationId="{BF7B6ADE-37AC-AC45-E76F-8E8FF40DBDB7}"/>
          </ac:picMkLst>
        </pc:picChg>
      </pc:sldChg>
      <pc:sldChg chg="modSp add del">
        <pc:chgData name="Bérengère de Germiny" userId="19d4f272-f616-4b2b-a134-fb35725a2de1" providerId="ADAL" clId="{56F0642B-1A1C-42E2-BD55-EED6A749F781}" dt="2023-01-04T14:15:15.238" v="188" actId="14826"/>
        <pc:sldMkLst>
          <pc:docMk/>
          <pc:sldMk cId="1536199110" sldId="2060"/>
        </pc:sldMkLst>
        <pc:picChg chg="mod">
          <ac:chgData name="Bérengère de Germiny" userId="19d4f272-f616-4b2b-a134-fb35725a2de1" providerId="ADAL" clId="{56F0642B-1A1C-42E2-BD55-EED6A749F781}" dt="2023-01-04T14:15:07.196" v="186" actId="14826"/>
          <ac:picMkLst>
            <pc:docMk/>
            <pc:sldMk cId="1536199110" sldId="2060"/>
            <ac:picMk id="3" creationId="{0FC7D0AD-F328-3C7C-F84C-181AF10CFD69}"/>
          </ac:picMkLst>
        </pc:picChg>
        <pc:picChg chg="mod">
          <ac:chgData name="Bérengère de Germiny" userId="19d4f272-f616-4b2b-a134-fb35725a2de1" providerId="ADAL" clId="{56F0642B-1A1C-42E2-BD55-EED6A749F781}" dt="2023-01-04T14:15:10.965" v="187" actId="14826"/>
          <ac:picMkLst>
            <pc:docMk/>
            <pc:sldMk cId="1536199110" sldId="2060"/>
            <ac:picMk id="6" creationId="{6AF1F985-D826-D9E9-2D51-6AA67A01C273}"/>
          </ac:picMkLst>
        </pc:picChg>
        <pc:picChg chg="mod">
          <ac:chgData name="Bérengère de Germiny" userId="19d4f272-f616-4b2b-a134-fb35725a2de1" providerId="ADAL" clId="{56F0642B-1A1C-42E2-BD55-EED6A749F781}" dt="2023-01-04T14:15:15.238" v="188" actId="14826"/>
          <ac:picMkLst>
            <pc:docMk/>
            <pc:sldMk cId="1536199110" sldId="2060"/>
            <ac:picMk id="8" creationId="{4E755E4E-39E0-AC71-9D66-AF90FE1E5333}"/>
          </ac:picMkLst>
        </pc:picChg>
      </pc:sldChg>
      <pc:sldChg chg="modSp add del">
        <pc:chgData name="Bérengère de Germiny" userId="19d4f272-f616-4b2b-a134-fb35725a2de1" providerId="ADAL" clId="{56F0642B-1A1C-42E2-BD55-EED6A749F781}" dt="2023-01-04T14:15:41.426" v="192" actId="14826"/>
        <pc:sldMkLst>
          <pc:docMk/>
          <pc:sldMk cId="1018895500" sldId="2061"/>
        </pc:sldMkLst>
        <pc:picChg chg="mod">
          <ac:chgData name="Bérengère de Germiny" userId="19d4f272-f616-4b2b-a134-fb35725a2de1" providerId="ADAL" clId="{56F0642B-1A1C-42E2-BD55-EED6A749F781}" dt="2023-01-04T14:15:25.186" v="189" actId="14826"/>
          <ac:picMkLst>
            <pc:docMk/>
            <pc:sldMk cId="1018895500" sldId="2061"/>
            <ac:picMk id="3" creationId="{6C089F7E-E630-A5C1-C9A6-7C9DB168865D}"/>
          </ac:picMkLst>
        </pc:picChg>
        <pc:picChg chg="mod">
          <ac:chgData name="Bérengère de Germiny" userId="19d4f272-f616-4b2b-a134-fb35725a2de1" providerId="ADAL" clId="{56F0642B-1A1C-42E2-BD55-EED6A749F781}" dt="2023-01-04T14:15:30.757" v="190" actId="14826"/>
          <ac:picMkLst>
            <pc:docMk/>
            <pc:sldMk cId="1018895500" sldId="2061"/>
            <ac:picMk id="6" creationId="{C5FDAEC8-2336-7A6F-50BB-7BC3D442F026}"/>
          </ac:picMkLst>
        </pc:picChg>
        <pc:picChg chg="mod">
          <ac:chgData name="Bérengère de Germiny" userId="19d4f272-f616-4b2b-a134-fb35725a2de1" providerId="ADAL" clId="{56F0642B-1A1C-42E2-BD55-EED6A749F781}" dt="2023-01-04T14:15:35.355" v="191" actId="14826"/>
          <ac:picMkLst>
            <pc:docMk/>
            <pc:sldMk cId="1018895500" sldId="2061"/>
            <ac:picMk id="8" creationId="{CFD11AB2-1368-0280-9932-7388F22010D4}"/>
          </ac:picMkLst>
        </pc:picChg>
        <pc:picChg chg="mod">
          <ac:chgData name="Bérengère de Germiny" userId="19d4f272-f616-4b2b-a134-fb35725a2de1" providerId="ADAL" clId="{56F0642B-1A1C-42E2-BD55-EED6A749F781}" dt="2023-01-04T14:15:41.426" v="192" actId="14826"/>
          <ac:picMkLst>
            <pc:docMk/>
            <pc:sldMk cId="1018895500" sldId="2061"/>
            <ac:picMk id="10" creationId="{56EA85D9-3FF0-FD38-5773-C4FA86D36DFC}"/>
          </ac:picMkLst>
        </pc:picChg>
      </pc:sldChg>
      <pc:sldChg chg="modSp add del">
        <pc:chgData name="Bérengère de Germiny" userId="19d4f272-f616-4b2b-a134-fb35725a2de1" providerId="ADAL" clId="{56F0642B-1A1C-42E2-BD55-EED6A749F781}" dt="2023-01-04T14:16:04.942" v="196" actId="14826"/>
        <pc:sldMkLst>
          <pc:docMk/>
          <pc:sldMk cId="867383024" sldId="2062"/>
        </pc:sldMkLst>
        <pc:picChg chg="mod">
          <ac:chgData name="Bérengère de Germiny" userId="19d4f272-f616-4b2b-a134-fb35725a2de1" providerId="ADAL" clId="{56F0642B-1A1C-42E2-BD55-EED6A749F781}" dt="2023-01-04T14:15:54.115" v="193" actId="14826"/>
          <ac:picMkLst>
            <pc:docMk/>
            <pc:sldMk cId="867383024" sldId="2062"/>
            <ac:picMk id="3" creationId="{75F180A7-E8D9-825D-6EC5-8FE68579C885}"/>
          </ac:picMkLst>
        </pc:picChg>
        <pc:picChg chg="mod">
          <ac:chgData name="Bérengère de Germiny" userId="19d4f272-f616-4b2b-a134-fb35725a2de1" providerId="ADAL" clId="{56F0642B-1A1C-42E2-BD55-EED6A749F781}" dt="2023-01-04T14:15:57.799" v="194" actId="14826"/>
          <ac:picMkLst>
            <pc:docMk/>
            <pc:sldMk cId="867383024" sldId="2062"/>
            <ac:picMk id="6" creationId="{BEC43F3A-EF14-8214-9D94-E904B648564D}"/>
          </ac:picMkLst>
        </pc:picChg>
        <pc:picChg chg="mod">
          <ac:chgData name="Bérengère de Germiny" userId="19d4f272-f616-4b2b-a134-fb35725a2de1" providerId="ADAL" clId="{56F0642B-1A1C-42E2-BD55-EED6A749F781}" dt="2023-01-04T14:16:01.581" v="195" actId="14826"/>
          <ac:picMkLst>
            <pc:docMk/>
            <pc:sldMk cId="867383024" sldId="2062"/>
            <ac:picMk id="8" creationId="{4529B771-2BAF-906E-C9A3-14635A790A6E}"/>
          </ac:picMkLst>
        </pc:picChg>
        <pc:picChg chg="mod">
          <ac:chgData name="Bérengère de Germiny" userId="19d4f272-f616-4b2b-a134-fb35725a2de1" providerId="ADAL" clId="{56F0642B-1A1C-42E2-BD55-EED6A749F781}" dt="2023-01-04T14:16:04.942" v="196" actId="14826"/>
          <ac:picMkLst>
            <pc:docMk/>
            <pc:sldMk cId="867383024" sldId="2062"/>
            <ac:picMk id="10" creationId="{6DBC7DA7-AC6D-77B4-E0E3-ACAA252BB1AE}"/>
          </ac:picMkLst>
        </pc:picChg>
      </pc:sldChg>
      <pc:sldChg chg="modSp add del">
        <pc:chgData name="Bérengère de Germiny" userId="19d4f272-f616-4b2b-a134-fb35725a2de1" providerId="ADAL" clId="{56F0642B-1A1C-42E2-BD55-EED6A749F781}" dt="2023-01-04T14:16:17.358" v="199" actId="14826"/>
        <pc:sldMkLst>
          <pc:docMk/>
          <pc:sldMk cId="1184631513" sldId="2063"/>
        </pc:sldMkLst>
        <pc:picChg chg="mod">
          <ac:chgData name="Bérengère de Germiny" userId="19d4f272-f616-4b2b-a134-fb35725a2de1" providerId="ADAL" clId="{56F0642B-1A1C-42E2-BD55-EED6A749F781}" dt="2023-01-04T14:16:10.827" v="197" actId="14826"/>
          <ac:picMkLst>
            <pc:docMk/>
            <pc:sldMk cId="1184631513" sldId="2063"/>
            <ac:picMk id="3" creationId="{BE2162E6-1ED3-F367-4418-7BD052762717}"/>
          </ac:picMkLst>
        </pc:picChg>
        <pc:picChg chg="mod">
          <ac:chgData name="Bérengère de Germiny" userId="19d4f272-f616-4b2b-a134-fb35725a2de1" providerId="ADAL" clId="{56F0642B-1A1C-42E2-BD55-EED6A749F781}" dt="2023-01-04T14:16:14.050" v="198" actId="14826"/>
          <ac:picMkLst>
            <pc:docMk/>
            <pc:sldMk cId="1184631513" sldId="2063"/>
            <ac:picMk id="8" creationId="{40CEC85C-37C4-7BC6-4927-9309E912F10E}"/>
          </ac:picMkLst>
        </pc:picChg>
        <pc:picChg chg="mod">
          <ac:chgData name="Bérengère de Germiny" userId="19d4f272-f616-4b2b-a134-fb35725a2de1" providerId="ADAL" clId="{56F0642B-1A1C-42E2-BD55-EED6A749F781}" dt="2023-01-04T14:16:17.358" v="199" actId="14826"/>
          <ac:picMkLst>
            <pc:docMk/>
            <pc:sldMk cId="1184631513" sldId="2063"/>
            <ac:picMk id="10" creationId="{7C6CA550-1165-15C8-18BC-EB8A5FC89807}"/>
          </ac:picMkLst>
        </pc:picChg>
      </pc:sldChg>
      <pc:sldChg chg="modSp add del">
        <pc:chgData name="Bérengère de Germiny" userId="19d4f272-f616-4b2b-a134-fb35725a2de1" providerId="ADAL" clId="{56F0642B-1A1C-42E2-BD55-EED6A749F781}" dt="2023-01-04T14:16:37.526" v="203" actId="14826"/>
        <pc:sldMkLst>
          <pc:docMk/>
          <pc:sldMk cId="1490223218" sldId="2064"/>
        </pc:sldMkLst>
        <pc:picChg chg="mod">
          <ac:chgData name="Bérengère de Germiny" userId="19d4f272-f616-4b2b-a134-fb35725a2de1" providerId="ADAL" clId="{56F0642B-1A1C-42E2-BD55-EED6A749F781}" dt="2023-01-04T14:16:25.136" v="200" actId="14826"/>
          <ac:picMkLst>
            <pc:docMk/>
            <pc:sldMk cId="1490223218" sldId="2064"/>
            <ac:picMk id="3" creationId="{8C6D8EB1-3C75-07E8-7119-879F51D2EFDD}"/>
          </ac:picMkLst>
        </pc:picChg>
        <pc:picChg chg="mod">
          <ac:chgData name="Bérengère de Germiny" userId="19d4f272-f616-4b2b-a134-fb35725a2de1" providerId="ADAL" clId="{56F0642B-1A1C-42E2-BD55-EED6A749F781}" dt="2023-01-04T14:16:28.996" v="201" actId="14826"/>
          <ac:picMkLst>
            <pc:docMk/>
            <pc:sldMk cId="1490223218" sldId="2064"/>
            <ac:picMk id="6" creationId="{F3725628-2E89-A657-3AA9-E9EA668B8E60}"/>
          </ac:picMkLst>
        </pc:picChg>
        <pc:picChg chg="mod">
          <ac:chgData name="Bérengère de Germiny" userId="19d4f272-f616-4b2b-a134-fb35725a2de1" providerId="ADAL" clId="{56F0642B-1A1C-42E2-BD55-EED6A749F781}" dt="2023-01-04T14:16:33.925" v="202" actId="14826"/>
          <ac:picMkLst>
            <pc:docMk/>
            <pc:sldMk cId="1490223218" sldId="2064"/>
            <ac:picMk id="8" creationId="{7E7B5B7C-A4C7-C00C-47DE-2D453DB520CE}"/>
          </ac:picMkLst>
        </pc:picChg>
        <pc:picChg chg="mod">
          <ac:chgData name="Bérengère de Germiny" userId="19d4f272-f616-4b2b-a134-fb35725a2de1" providerId="ADAL" clId="{56F0642B-1A1C-42E2-BD55-EED6A749F781}" dt="2023-01-04T14:16:37.526" v="203" actId="14826"/>
          <ac:picMkLst>
            <pc:docMk/>
            <pc:sldMk cId="1490223218" sldId="2064"/>
            <ac:picMk id="12" creationId="{990373A4-5EC9-A787-B06F-934459999FA2}"/>
          </ac:picMkLst>
        </pc:picChg>
      </pc:sldChg>
      <pc:sldChg chg="addSp delSp modSp add mod ord">
        <pc:chgData name="Bérengère de Germiny" userId="19d4f272-f616-4b2b-a134-fb35725a2de1" providerId="ADAL" clId="{56F0642B-1A1C-42E2-BD55-EED6A749F781}" dt="2023-01-04T15:41:52.557" v="633" actId="20577"/>
        <pc:sldMkLst>
          <pc:docMk/>
          <pc:sldMk cId="2026580978" sldId="2065"/>
        </pc:sldMkLst>
        <pc:spChg chg="add mod">
          <ac:chgData name="Bérengère de Germiny" userId="19d4f272-f616-4b2b-a134-fb35725a2de1" providerId="ADAL" clId="{56F0642B-1A1C-42E2-BD55-EED6A749F781}" dt="2023-01-04T15:03:15.236" v="499" actId="1076"/>
          <ac:spMkLst>
            <pc:docMk/>
            <pc:sldMk cId="2026580978" sldId="2065"/>
            <ac:spMk id="2" creationId="{5AD6A1A9-FA91-61DB-3AFD-D250DA170761}"/>
          </ac:spMkLst>
        </pc:spChg>
        <pc:spChg chg="add mod">
          <ac:chgData name="Bérengère de Germiny" userId="19d4f272-f616-4b2b-a134-fb35725a2de1" providerId="ADAL" clId="{56F0642B-1A1C-42E2-BD55-EED6A749F781}" dt="2023-01-04T15:41:52.557" v="633" actId="20577"/>
          <ac:spMkLst>
            <pc:docMk/>
            <pc:sldMk cId="2026580978" sldId="2065"/>
            <ac:spMk id="3" creationId="{011D687B-34A9-2555-F0CE-571DFCB164C9}"/>
          </ac:spMkLst>
        </pc:spChg>
        <pc:spChg chg="del mod">
          <ac:chgData name="Bérengère de Germiny" userId="19d4f272-f616-4b2b-a134-fb35725a2de1" providerId="ADAL" clId="{56F0642B-1A1C-42E2-BD55-EED6A749F781}" dt="2023-01-04T14:44:27.699" v="286" actId="478"/>
          <ac:spMkLst>
            <pc:docMk/>
            <pc:sldMk cId="2026580978" sldId="2065"/>
            <ac:spMk id="4" creationId="{3C825AB2-F026-4BEC-A97B-5ECF59442FCD}"/>
          </ac:spMkLst>
        </pc:spChg>
      </pc:sldChg>
      <pc:sldChg chg="del">
        <pc:chgData name="Bérengère de Germiny" userId="19d4f272-f616-4b2b-a134-fb35725a2de1" providerId="ADAL" clId="{56F0642B-1A1C-42E2-BD55-EED6A749F781}" dt="2023-01-04T11:32:14.654" v="0" actId="47"/>
        <pc:sldMkLst>
          <pc:docMk/>
          <pc:sldMk cId="3484587798" sldId="2065"/>
        </pc:sldMkLst>
      </pc:sldChg>
      <pc:sldChg chg="del">
        <pc:chgData name="Bérengère de Germiny" userId="19d4f272-f616-4b2b-a134-fb35725a2de1" providerId="ADAL" clId="{56F0642B-1A1C-42E2-BD55-EED6A749F781}" dt="2023-01-04T11:32:36.423" v="1" actId="47"/>
        <pc:sldMkLst>
          <pc:docMk/>
          <pc:sldMk cId="442650449" sldId="2066"/>
        </pc:sldMkLst>
      </pc:sldChg>
      <pc:sldChg chg="modSp add mod ord">
        <pc:chgData name="Bérengère de Germiny" userId="19d4f272-f616-4b2b-a134-fb35725a2de1" providerId="ADAL" clId="{56F0642B-1A1C-42E2-BD55-EED6A749F781}" dt="2023-01-04T15:55:13.181" v="1239" actId="113"/>
        <pc:sldMkLst>
          <pc:docMk/>
          <pc:sldMk cId="3547418318" sldId="2066"/>
        </pc:sldMkLst>
        <pc:spChg chg="mod">
          <ac:chgData name="Bérengère de Germiny" userId="19d4f272-f616-4b2b-a134-fb35725a2de1" providerId="ADAL" clId="{56F0642B-1A1C-42E2-BD55-EED6A749F781}" dt="2023-01-04T15:42:07.096" v="645" actId="20577"/>
          <ac:spMkLst>
            <pc:docMk/>
            <pc:sldMk cId="3547418318" sldId="2066"/>
            <ac:spMk id="2" creationId="{5AD6A1A9-FA91-61DB-3AFD-D250DA170761}"/>
          </ac:spMkLst>
        </pc:spChg>
        <pc:spChg chg="mod">
          <ac:chgData name="Bérengère de Germiny" userId="19d4f272-f616-4b2b-a134-fb35725a2de1" providerId="ADAL" clId="{56F0642B-1A1C-42E2-BD55-EED6A749F781}" dt="2023-01-04T15:55:13.181" v="1239" actId="113"/>
          <ac:spMkLst>
            <pc:docMk/>
            <pc:sldMk cId="3547418318" sldId="2066"/>
            <ac:spMk id="3" creationId="{011D687B-34A9-2555-F0CE-571DFCB164C9}"/>
          </ac:spMkLst>
        </pc:spChg>
      </pc:sldChg>
      <pc:sldChg chg="add del">
        <pc:chgData name="Bérengère de Germiny" userId="19d4f272-f616-4b2b-a134-fb35725a2de1" providerId="ADAL" clId="{56F0642B-1A1C-42E2-BD55-EED6A749F781}" dt="2023-01-04T14:14:58.242" v="185" actId="47"/>
        <pc:sldMkLst>
          <pc:docMk/>
          <pc:sldMk cId="3062178492" sldId="2067"/>
        </pc:sldMkLst>
      </pc:sldChg>
      <pc:sldChg chg="addSp delSp modSp add mod ord">
        <pc:chgData name="Bérengère de Germiny" userId="19d4f272-f616-4b2b-a134-fb35725a2de1" providerId="ADAL" clId="{56F0642B-1A1C-42E2-BD55-EED6A749F781}" dt="2023-01-04T15:39:02.641" v="602" actId="14100"/>
        <pc:sldMkLst>
          <pc:docMk/>
          <pc:sldMk cId="3885845567" sldId="2067"/>
        </pc:sldMkLst>
        <pc:picChg chg="add mod modCrop">
          <ac:chgData name="Bérengère de Germiny" userId="19d4f272-f616-4b2b-a134-fb35725a2de1" providerId="ADAL" clId="{56F0642B-1A1C-42E2-BD55-EED6A749F781}" dt="2023-01-04T15:38:59.937" v="601" actId="732"/>
          <ac:picMkLst>
            <pc:docMk/>
            <pc:sldMk cId="3885845567" sldId="2067"/>
            <ac:picMk id="3" creationId="{7CC009EF-5605-4118-4095-C6AE54C9D9A0}"/>
          </ac:picMkLst>
        </pc:picChg>
        <pc:picChg chg="add del">
          <ac:chgData name="Bérengère de Germiny" userId="19d4f272-f616-4b2b-a134-fb35725a2de1" providerId="ADAL" clId="{56F0642B-1A1C-42E2-BD55-EED6A749F781}" dt="2023-01-04T15:37:47.279" v="583" actId="478"/>
          <ac:picMkLst>
            <pc:docMk/>
            <pc:sldMk cId="3885845567" sldId="2067"/>
            <ac:picMk id="6" creationId="{0AB7EE61-C06B-8320-FDCF-B199A8C576E1}"/>
          </ac:picMkLst>
        </pc:picChg>
        <pc:picChg chg="add del mod">
          <ac:chgData name="Bérengère de Germiny" userId="19d4f272-f616-4b2b-a134-fb35725a2de1" providerId="ADAL" clId="{56F0642B-1A1C-42E2-BD55-EED6A749F781}" dt="2023-01-04T15:38:13.213" v="586" actId="478"/>
          <ac:picMkLst>
            <pc:docMk/>
            <pc:sldMk cId="3885845567" sldId="2067"/>
            <ac:picMk id="8" creationId="{08C4B289-C09C-478F-5691-0D3AFB0F9910}"/>
          </ac:picMkLst>
        </pc:picChg>
        <pc:picChg chg="add mod modCrop">
          <ac:chgData name="Bérengère de Germiny" userId="19d4f272-f616-4b2b-a134-fb35725a2de1" providerId="ADAL" clId="{56F0642B-1A1C-42E2-BD55-EED6A749F781}" dt="2023-01-04T15:39:02.641" v="602" actId="14100"/>
          <ac:picMkLst>
            <pc:docMk/>
            <pc:sldMk cId="3885845567" sldId="2067"/>
            <ac:picMk id="9" creationId="{E4C12938-7881-BC43-9265-1994C39980D8}"/>
          </ac:picMkLst>
        </pc:picChg>
      </pc:sldChg>
      <pc:sldChg chg="addSp delSp modSp add mod">
        <pc:chgData name="Bérengère de Germiny" userId="19d4f272-f616-4b2b-a134-fb35725a2de1" providerId="ADAL" clId="{56F0642B-1A1C-42E2-BD55-EED6A749F781}" dt="2023-01-04T15:40:19.541" v="623" actId="1076"/>
        <pc:sldMkLst>
          <pc:docMk/>
          <pc:sldMk cId="3229735918" sldId="2068"/>
        </pc:sldMkLst>
        <pc:picChg chg="del">
          <ac:chgData name="Bérengère de Germiny" userId="19d4f272-f616-4b2b-a134-fb35725a2de1" providerId="ADAL" clId="{56F0642B-1A1C-42E2-BD55-EED6A749F781}" dt="2023-01-04T15:39:17.897" v="604" actId="478"/>
          <ac:picMkLst>
            <pc:docMk/>
            <pc:sldMk cId="3229735918" sldId="2068"/>
            <ac:picMk id="3" creationId="{7CC009EF-5605-4118-4095-C6AE54C9D9A0}"/>
          </ac:picMkLst>
        </pc:picChg>
        <pc:picChg chg="add mod modCrop">
          <ac:chgData name="Bérengère de Germiny" userId="19d4f272-f616-4b2b-a134-fb35725a2de1" providerId="ADAL" clId="{56F0642B-1A1C-42E2-BD55-EED6A749F781}" dt="2023-01-04T15:40:18.372" v="622" actId="1076"/>
          <ac:picMkLst>
            <pc:docMk/>
            <pc:sldMk cId="3229735918" sldId="2068"/>
            <ac:picMk id="4" creationId="{A7DA540A-549F-82B4-3B54-2C1D9D669C1B}"/>
          </ac:picMkLst>
        </pc:picChg>
        <pc:picChg chg="add mod modCrop">
          <ac:chgData name="Bérengère de Germiny" userId="19d4f272-f616-4b2b-a134-fb35725a2de1" providerId="ADAL" clId="{56F0642B-1A1C-42E2-BD55-EED6A749F781}" dt="2023-01-04T15:40:19.541" v="623" actId="1076"/>
          <ac:picMkLst>
            <pc:docMk/>
            <pc:sldMk cId="3229735918" sldId="2068"/>
            <ac:picMk id="6" creationId="{C82BBAC6-7973-96FC-FA90-FE0574E7DFD0}"/>
          </ac:picMkLst>
        </pc:picChg>
        <pc:picChg chg="del">
          <ac:chgData name="Bérengère de Germiny" userId="19d4f272-f616-4b2b-a134-fb35725a2de1" providerId="ADAL" clId="{56F0642B-1A1C-42E2-BD55-EED6A749F781}" dt="2023-01-04T15:39:18.409" v="605" actId="478"/>
          <ac:picMkLst>
            <pc:docMk/>
            <pc:sldMk cId="3229735918" sldId="2068"/>
            <ac:picMk id="9" creationId="{E4C12938-7881-BC43-9265-1994C39980D8}"/>
          </ac:picMkLst>
        </pc:picChg>
      </pc:sldChg>
      <pc:sldChg chg="del">
        <pc:chgData name="Bérengère de Germiny" userId="19d4f272-f616-4b2b-a134-fb35725a2de1" providerId="ADAL" clId="{56F0642B-1A1C-42E2-BD55-EED6A749F781}" dt="2023-01-04T11:32:36.423" v="1" actId="47"/>
        <pc:sldMkLst>
          <pc:docMk/>
          <pc:sldMk cId="3270892775" sldId="2068"/>
        </pc:sldMkLst>
      </pc:sldChg>
      <pc:sldChg chg="del">
        <pc:chgData name="Bérengère de Germiny" userId="19d4f272-f616-4b2b-a134-fb35725a2de1" providerId="ADAL" clId="{56F0642B-1A1C-42E2-BD55-EED6A749F781}" dt="2023-01-04T11:32:36.423" v="1" actId="47"/>
        <pc:sldMkLst>
          <pc:docMk/>
          <pc:sldMk cId="3990626" sldId="2069"/>
        </pc:sldMkLst>
      </pc:sldChg>
      <pc:sldChg chg="addSp add mod">
        <pc:chgData name="Bérengère de Germiny" userId="19d4f272-f616-4b2b-a134-fb35725a2de1" providerId="ADAL" clId="{56F0642B-1A1C-42E2-BD55-EED6A749F781}" dt="2023-01-04T17:23:15.430" v="1246" actId="22"/>
        <pc:sldMkLst>
          <pc:docMk/>
          <pc:sldMk cId="3567271743" sldId="2069"/>
        </pc:sldMkLst>
        <pc:picChg chg="add">
          <ac:chgData name="Bérengère de Germiny" userId="19d4f272-f616-4b2b-a134-fb35725a2de1" providerId="ADAL" clId="{56F0642B-1A1C-42E2-BD55-EED6A749F781}" dt="2023-01-04T17:23:15.430" v="1246" actId="22"/>
          <ac:picMkLst>
            <pc:docMk/>
            <pc:sldMk cId="3567271743" sldId="2069"/>
            <ac:picMk id="3" creationId="{840B2146-C8BE-ABF2-FFF4-75257088F0EF}"/>
          </ac:picMkLst>
        </pc:picChg>
      </pc:sldChg>
      <pc:sldChg chg="addSp add mod replId">
        <pc:chgData name="Bérengère de Germiny" userId="19d4f272-f616-4b2b-a134-fb35725a2de1" providerId="ADAL" clId="{56F0642B-1A1C-42E2-BD55-EED6A749F781}" dt="2023-01-04T17:23:39.391" v="1247" actId="22"/>
        <pc:sldMkLst>
          <pc:docMk/>
          <pc:sldMk cId="2703104736" sldId="2070"/>
        </pc:sldMkLst>
        <pc:picChg chg="add">
          <ac:chgData name="Bérengère de Germiny" userId="19d4f272-f616-4b2b-a134-fb35725a2de1" providerId="ADAL" clId="{56F0642B-1A1C-42E2-BD55-EED6A749F781}" dt="2023-01-04T17:23:39.391" v="1247" actId="22"/>
          <ac:picMkLst>
            <pc:docMk/>
            <pc:sldMk cId="2703104736" sldId="2070"/>
            <ac:picMk id="3" creationId="{8E7D2209-C23B-B734-C340-FC9169C460C0}"/>
          </ac:picMkLst>
        </pc:picChg>
      </pc:sldChg>
      <pc:sldChg chg="del">
        <pc:chgData name="Bérengère de Germiny" userId="19d4f272-f616-4b2b-a134-fb35725a2de1" providerId="ADAL" clId="{56F0642B-1A1C-42E2-BD55-EED6A749F781}" dt="2023-01-04T11:32:36.423" v="1" actId="47"/>
        <pc:sldMkLst>
          <pc:docMk/>
          <pc:sldMk cId="3443847533" sldId="2070"/>
        </pc:sldMkLst>
      </pc:sldChg>
      <pc:sldChg chg="addSp add mod">
        <pc:chgData name="Bérengère de Germiny" userId="19d4f272-f616-4b2b-a134-fb35725a2de1" providerId="ADAL" clId="{56F0642B-1A1C-42E2-BD55-EED6A749F781}" dt="2023-01-04T17:24:03.599" v="1248" actId="22"/>
        <pc:sldMkLst>
          <pc:docMk/>
          <pc:sldMk cId="542710721" sldId="2071"/>
        </pc:sldMkLst>
        <pc:picChg chg="add">
          <ac:chgData name="Bérengère de Germiny" userId="19d4f272-f616-4b2b-a134-fb35725a2de1" providerId="ADAL" clId="{56F0642B-1A1C-42E2-BD55-EED6A749F781}" dt="2023-01-04T17:24:03.599" v="1248" actId="22"/>
          <ac:picMkLst>
            <pc:docMk/>
            <pc:sldMk cId="542710721" sldId="2071"/>
            <ac:picMk id="3" creationId="{E1A81C73-5C91-190B-B553-8313084CC461}"/>
          </ac:picMkLst>
        </pc:picChg>
      </pc:sldChg>
      <pc:sldChg chg="addSp modSp add mod replId">
        <pc:chgData name="Bérengère de Germiny" userId="19d4f272-f616-4b2b-a134-fb35725a2de1" providerId="ADAL" clId="{56F0642B-1A1C-42E2-BD55-EED6A749F781}" dt="2023-01-04T17:24:32.390" v="1253" actId="12788"/>
        <pc:sldMkLst>
          <pc:docMk/>
          <pc:sldMk cId="1739462050" sldId="2072"/>
        </pc:sldMkLst>
        <pc:picChg chg="add mod modCrop">
          <ac:chgData name="Bérengère de Germiny" userId="19d4f272-f616-4b2b-a134-fb35725a2de1" providerId="ADAL" clId="{56F0642B-1A1C-42E2-BD55-EED6A749F781}" dt="2023-01-04T17:24:32.390" v="1253" actId="12788"/>
          <ac:picMkLst>
            <pc:docMk/>
            <pc:sldMk cId="1739462050" sldId="2072"/>
            <ac:picMk id="3" creationId="{CE2D33DC-A932-16D6-307B-0FD0B32B7755}"/>
          </ac:picMkLst>
        </pc:picChg>
      </pc:sldChg>
      <pc:sldChg chg="modSp add mod">
        <pc:chgData name="Bérengère de Germiny" userId="19d4f272-f616-4b2b-a134-fb35725a2de1" providerId="ADAL" clId="{56F0642B-1A1C-42E2-BD55-EED6A749F781}" dt="2023-01-04T15:55:49.417" v="1242" actId="5793"/>
        <pc:sldMkLst>
          <pc:docMk/>
          <pc:sldMk cId="2615163787" sldId="2073"/>
        </pc:sldMkLst>
        <pc:spChg chg="mod">
          <ac:chgData name="Bérengère de Germiny" userId="19d4f272-f616-4b2b-a134-fb35725a2de1" providerId="ADAL" clId="{56F0642B-1A1C-42E2-BD55-EED6A749F781}" dt="2023-01-04T15:55:49.417" v="1242" actId="5793"/>
          <ac:spMkLst>
            <pc:docMk/>
            <pc:sldMk cId="2615163787" sldId="2073"/>
            <ac:spMk id="3" creationId="{011D687B-34A9-2555-F0CE-571DFCB164C9}"/>
          </ac:spMkLst>
        </pc:spChg>
      </pc:sldChg>
      <pc:sldChg chg="modSp add mod">
        <pc:chgData name="Bérengère de Germiny" userId="19d4f272-f616-4b2b-a134-fb35725a2de1" providerId="ADAL" clId="{56F0642B-1A1C-42E2-BD55-EED6A749F781}" dt="2023-01-05T09:27:53.413" v="1338" actId="20577"/>
        <pc:sldMkLst>
          <pc:docMk/>
          <pc:sldMk cId="208086405" sldId="2074"/>
        </pc:sldMkLst>
        <pc:spChg chg="mod">
          <ac:chgData name="Bérengère de Germiny" userId="19d4f272-f616-4b2b-a134-fb35725a2de1" providerId="ADAL" clId="{56F0642B-1A1C-42E2-BD55-EED6A749F781}" dt="2023-01-04T15:43:33.914" v="693" actId="20577"/>
          <ac:spMkLst>
            <pc:docMk/>
            <pc:sldMk cId="208086405" sldId="2074"/>
            <ac:spMk id="2" creationId="{5AD6A1A9-FA91-61DB-3AFD-D250DA170761}"/>
          </ac:spMkLst>
        </pc:spChg>
        <pc:spChg chg="mod">
          <ac:chgData name="Bérengère de Germiny" userId="19d4f272-f616-4b2b-a134-fb35725a2de1" providerId="ADAL" clId="{56F0642B-1A1C-42E2-BD55-EED6A749F781}" dt="2023-01-05T09:27:53.413" v="1338" actId="20577"/>
          <ac:spMkLst>
            <pc:docMk/>
            <pc:sldMk cId="208086405" sldId="2074"/>
            <ac:spMk id="3" creationId="{011D687B-34A9-2555-F0CE-571DFCB164C9}"/>
          </ac:spMkLst>
        </pc:spChg>
      </pc:sldChg>
    </pc:docChg>
  </pc:docChgLst>
  <pc:docChgLst>
    <pc:chgData name="Aude Alario" userId="89ebcabbf4aa8d85" providerId="LiveId" clId="{E408CA4A-89FD-44BB-A7FE-A2045A562B5A}"/>
    <pc:docChg chg="undo custSel addSld delSld modSld sldOrd">
      <pc:chgData name="Aude Alario" userId="89ebcabbf4aa8d85" providerId="LiveId" clId="{E408CA4A-89FD-44BB-A7FE-A2045A562B5A}" dt="2022-12-29T08:56:31.754" v="82" actId="14100"/>
      <pc:docMkLst>
        <pc:docMk/>
      </pc:docMkLst>
      <pc:sldChg chg="add">
        <pc:chgData name="Aude Alario" userId="89ebcabbf4aa8d85" providerId="LiveId" clId="{E408CA4A-89FD-44BB-A7FE-A2045A562B5A}" dt="2022-12-28T07:48:07.257" v="0"/>
        <pc:sldMkLst>
          <pc:docMk/>
          <pc:sldMk cId="1992844437" sldId="1968"/>
        </pc:sldMkLst>
      </pc:sldChg>
      <pc:sldChg chg="add">
        <pc:chgData name="Aude Alario" userId="89ebcabbf4aa8d85" providerId="LiveId" clId="{E408CA4A-89FD-44BB-A7FE-A2045A562B5A}" dt="2022-12-28T07:48:07.257" v="0"/>
        <pc:sldMkLst>
          <pc:docMk/>
          <pc:sldMk cId="3204984230" sldId="1985"/>
        </pc:sldMkLst>
      </pc:sldChg>
      <pc:sldChg chg="add del">
        <pc:chgData name="Aude Alario" userId="89ebcabbf4aa8d85" providerId="LiveId" clId="{E408CA4A-89FD-44BB-A7FE-A2045A562B5A}" dt="2022-12-28T07:48:12.574" v="1" actId="47"/>
        <pc:sldMkLst>
          <pc:docMk/>
          <pc:sldMk cId="1605482428" sldId="2002"/>
        </pc:sldMkLst>
      </pc:sldChg>
      <pc:sldChg chg="add del">
        <pc:chgData name="Aude Alario" userId="89ebcabbf4aa8d85" providerId="LiveId" clId="{E408CA4A-89FD-44BB-A7FE-A2045A562B5A}" dt="2022-12-28T07:54:58.771" v="25" actId="47"/>
        <pc:sldMkLst>
          <pc:docMk/>
          <pc:sldMk cId="1640819224" sldId="2015"/>
        </pc:sldMkLst>
      </pc:sldChg>
      <pc:sldChg chg="add del">
        <pc:chgData name="Aude Alario" userId="89ebcabbf4aa8d85" providerId="LiveId" clId="{E408CA4A-89FD-44BB-A7FE-A2045A562B5A}" dt="2022-12-28T07:54:56.916" v="22" actId="47"/>
        <pc:sldMkLst>
          <pc:docMk/>
          <pc:sldMk cId="2304029043" sldId="2016"/>
        </pc:sldMkLst>
      </pc:sldChg>
      <pc:sldChg chg="add del">
        <pc:chgData name="Aude Alario" userId="89ebcabbf4aa8d85" providerId="LiveId" clId="{E408CA4A-89FD-44BB-A7FE-A2045A562B5A}" dt="2022-12-28T07:54:57.435" v="23" actId="47"/>
        <pc:sldMkLst>
          <pc:docMk/>
          <pc:sldMk cId="370813672" sldId="2017"/>
        </pc:sldMkLst>
      </pc:sldChg>
      <pc:sldChg chg="add del">
        <pc:chgData name="Aude Alario" userId="89ebcabbf4aa8d85" providerId="LiveId" clId="{E408CA4A-89FD-44BB-A7FE-A2045A562B5A}" dt="2022-12-28T07:48:14.001" v="2" actId="47"/>
        <pc:sldMkLst>
          <pc:docMk/>
          <pc:sldMk cId="3419315179" sldId="2020"/>
        </pc:sldMkLst>
      </pc:sldChg>
      <pc:sldChg chg="addSp delSp modSp add mod">
        <pc:chgData name="Aude Alario" userId="89ebcabbf4aa8d85" providerId="LiveId" clId="{E408CA4A-89FD-44BB-A7FE-A2045A562B5A}" dt="2022-12-28T07:54:44.414" v="21" actId="1076"/>
        <pc:sldMkLst>
          <pc:docMk/>
          <pc:sldMk cId="3924627398" sldId="2021"/>
        </pc:sldMkLst>
        <pc:spChg chg="del">
          <ac:chgData name="Aude Alario" userId="89ebcabbf4aa8d85" providerId="LiveId" clId="{E408CA4A-89FD-44BB-A7FE-A2045A562B5A}" dt="2022-12-28T07:48:19.045" v="4" actId="478"/>
          <ac:spMkLst>
            <pc:docMk/>
            <pc:sldMk cId="3924627398" sldId="2021"/>
            <ac:spMk id="2" creationId="{538A90B9-14D1-66C5-318E-ECFF0F1B6E30}"/>
          </ac:spMkLst>
        </pc:spChg>
        <pc:picChg chg="add mod">
          <ac:chgData name="Aude Alario" userId="89ebcabbf4aa8d85" providerId="LiveId" clId="{E408CA4A-89FD-44BB-A7FE-A2045A562B5A}" dt="2022-12-28T07:53:37.896" v="13" actId="1076"/>
          <ac:picMkLst>
            <pc:docMk/>
            <pc:sldMk cId="3924627398" sldId="2021"/>
            <ac:picMk id="4" creationId="{BE3185ED-8F76-54BE-1DFB-2F3A160E9F46}"/>
          </ac:picMkLst>
        </pc:picChg>
        <pc:picChg chg="add mod">
          <ac:chgData name="Aude Alario" userId="89ebcabbf4aa8d85" providerId="LiveId" clId="{E408CA4A-89FD-44BB-A7FE-A2045A562B5A}" dt="2022-12-28T07:53:35.877" v="12" actId="1076"/>
          <ac:picMkLst>
            <pc:docMk/>
            <pc:sldMk cId="3924627398" sldId="2021"/>
            <ac:picMk id="7" creationId="{08754129-6632-DC63-5722-26844D1D85D3}"/>
          </ac:picMkLst>
        </pc:picChg>
        <pc:picChg chg="add del">
          <ac:chgData name="Aude Alario" userId="89ebcabbf4aa8d85" providerId="LiveId" clId="{E408CA4A-89FD-44BB-A7FE-A2045A562B5A}" dt="2022-12-28T07:54:10.003" v="15" actId="22"/>
          <ac:picMkLst>
            <pc:docMk/>
            <pc:sldMk cId="3924627398" sldId="2021"/>
            <ac:picMk id="9" creationId="{85BF5670-6247-5E29-B6E1-A0C977726592}"/>
          </ac:picMkLst>
        </pc:picChg>
        <pc:picChg chg="add mod">
          <ac:chgData name="Aude Alario" userId="89ebcabbf4aa8d85" providerId="LiveId" clId="{E408CA4A-89FD-44BB-A7FE-A2045A562B5A}" dt="2022-12-28T07:54:44.414" v="21" actId="1076"/>
          <ac:picMkLst>
            <pc:docMk/>
            <pc:sldMk cId="3924627398" sldId="2021"/>
            <ac:picMk id="11" creationId="{69F296F6-0F89-700E-6CE8-FA1667365074}"/>
          </ac:picMkLst>
        </pc:picChg>
      </pc:sldChg>
      <pc:sldChg chg="add del">
        <pc:chgData name="Aude Alario" userId="89ebcabbf4aa8d85" providerId="LiveId" clId="{E408CA4A-89FD-44BB-A7FE-A2045A562B5A}" dt="2022-12-28T07:48:14.747" v="3" actId="47"/>
        <pc:sldMkLst>
          <pc:docMk/>
          <pc:sldMk cId="1309170925" sldId="2022"/>
        </pc:sldMkLst>
      </pc:sldChg>
      <pc:sldChg chg="add">
        <pc:chgData name="Aude Alario" userId="89ebcabbf4aa8d85" providerId="LiveId" clId="{E408CA4A-89FD-44BB-A7FE-A2045A562B5A}" dt="2022-12-28T07:48:07.257" v="0"/>
        <pc:sldMkLst>
          <pc:docMk/>
          <pc:sldMk cId="3902528594" sldId="2024"/>
        </pc:sldMkLst>
      </pc:sldChg>
      <pc:sldChg chg="add">
        <pc:chgData name="Aude Alario" userId="89ebcabbf4aa8d85" providerId="LiveId" clId="{E408CA4A-89FD-44BB-A7FE-A2045A562B5A}" dt="2022-12-28T07:48:07.257" v="0"/>
        <pc:sldMkLst>
          <pc:docMk/>
          <pc:sldMk cId="477137308" sldId="2025"/>
        </pc:sldMkLst>
      </pc:sldChg>
      <pc:sldChg chg="add">
        <pc:chgData name="Aude Alario" userId="89ebcabbf4aa8d85" providerId="LiveId" clId="{E408CA4A-89FD-44BB-A7FE-A2045A562B5A}" dt="2022-12-28T07:48:07.257" v="0"/>
        <pc:sldMkLst>
          <pc:docMk/>
          <pc:sldMk cId="437643707" sldId="2026"/>
        </pc:sldMkLst>
      </pc:sldChg>
      <pc:sldChg chg="add">
        <pc:chgData name="Aude Alario" userId="89ebcabbf4aa8d85" providerId="LiveId" clId="{E408CA4A-89FD-44BB-A7FE-A2045A562B5A}" dt="2022-12-28T07:48:07.257" v="0"/>
        <pc:sldMkLst>
          <pc:docMk/>
          <pc:sldMk cId="4240075272" sldId="2027"/>
        </pc:sldMkLst>
      </pc:sldChg>
      <pc:sldChg chg="add">
        <pc:chgData name="Aude Alario" userId="89ebcabbf4aa8d85" providerId="LiveId" clId="{E408CA4A-89FD-44BB-A7FE-A2045A562B5A}" dt="2022-12-28T07:48:07.257" v="0"/>
        <pc:sldMkLst>
          <pc:docMk/>
          <pc:sldMk cId="2895657418" sldId="2028"/>
        </pc:sldMkLst>
      </pc:sldChg>
      <pc:sldChg chg="add">
        <pc:chgData name="Aude Alario" userId="89ebcabbf4aa8d85" providerId="LiveId" clId="{E408CA4A-89FD-44BB-A7FE-A2045A562B5A}" dt="2022-12-28T07:48:07.257" v="0"/>
        <pc:sldMkLst>
          <pc:docMk/>
          <pc:sldMk cId="4293983402" sldId="2029"/>
        </pc:sldMkLst>
      </pc:sldChg>
      <pc:sldChg chg="add">
        <pc:chgData name="Aude Alario" userId="89ebcabbf4aa8d85" providerId="LiveId" clId="{E408CA4A-89FD-44BB-A7FE-A2045A562B5A}" dt="2022-12-28T07:48:07.257" v="0"/>
        <pc:sldMkLst>
          <pc:docMk/>
          <pc:sldMk cId="2023054639" sldId="2032"/>
        </pc:sldMkLst>
      </pc:sldChg>
      <pc:sldChg chg="add">
        <pc:chgData name="Aude Alario" userId="89ebcabbf4aa8d85" providerId="LiveId" clId="{E408CA4A-89FD-44BB-A7FE-A2045A562B5A}" dt="2022-12-28T07:48:07.257" v="0"/>
        <pc:sldMkLst>
          <pc:docMk/>
          <pc:sldMk cId="879903995" sldId="2033"/>
        </pc:sldMkLst>
      </pc:sldChg>
      <pc:sldChg chg="add">
        <pc:chgData name="Aude Alario" userId="89ebcabbf4aa8d85" providerId="LiveId" clId="{E408CA4A-89FD-44BB-A7FE-A2045A562B5A}" dt="2022-12-28T07:48:07.257" v="0"/>
        <pc:sldMkLst>
          <pc:docMk/>
          <pc:sldMk cId="4097977313" sldId="2034"/>
        </pc:sldMkLst>
      </pc:sldChg>
      <pc:sldChg chg="add">
        <pc:chgData name="Aude Alario" userId="89ebcabbf4aa8d85" providerId="LiveId" clId="{E408CA4A-89FD-44BB-A7FE-A2045A562B5A}" dt="2022-12-28T07:48:07.257" v="0"/>
        <pc:sldMkLst>
          <pc:docMk/>
          <pc:sldMk cId="1188703897" sldId="2035"/>
        </pc:sldMkLst>
      </pc:sldChg>
      <pc:sldChg chg="add">
        <pc:chgData name="Aude Alario" userId="89ebcabbf4aa8d85" providerId="LiveId" clId="{E408CA4A-89FD-44BB-A7FE-A2045A562B5A}" dt="2022-12-28T07:48:07.257" v="0"/>
        <pc:sldMkLst>
          <pc:docMk/>
          <pc:sldMk cId="847169759" sldId="2036"/>
        </pc:sldMkLst>
      </pc:sldChg>
      <pc:sldChg chg="add">
        <pc:chgData name="Aude Alario" userId="89ebcabbf4aa8d85" providerId="LiveId" clId="{E408CA4A-89FD-44BB-A7FE-A2045A562B5A}" dt="2022-12-28T07:48:07.257" v="0"/>
        <pc:sldMkLst>
          <pc:docMk/>
          <pc:sldMk cId="267465256" sldId="2037"/>
        </pc:sldMkLst>
      </pc:sldChg>
      <pc:sldChg chg="add">
        <pc:chgData name="Aude Alario" userId="89ebcabbf4aa8d85" providerId="LiveId" clId="{E408CA4A-89FD-44BB-A7FE-A2045A562B5A}" dt="2022-12-28T07:48:07.257" v="0"/>
        <pc:sldMkLst>
          <pc:docMk/>
          <pc:sldMk cId="2758302914" sldId="2038"/>
        </pc:sldMkLst>
      </pc:sldChg>
      <pc:sldChg chg="add">
        <pc:chgData name="Aude Alario" userId="89ebcabbf4aa8d85" providerId="LiveId" clId="{E408CA4A-89FD-44BB-A7FE-A2045A562B5A}" dt="2022-12-28T07:48:07.257" v="0"/>
        <pc:sldMkLst>
          <pc:docMk/>
          <pc:sldMk cId="1395636731" sldId="2039"/>
        </pc:sldMkLst>
      </pc:sldChg>
      <pc:sldChg chg="add">
        <pc:chgData name="Aude Alario" userId="89ebcabbf4aa8d85" providerId="LiveId" clId="{E408CA4A-89FD-44BB-A7FE-A2045A562B5A}" dt="2022-12-28T07:48:07.257" v="0"/>
        <pc:sldMkLst>
          <pc:docMk/>
          <pc:sldMk cId="461777894" sldId="2040"/>
        </pc:sldMkLst>
      </pc:sldChg>
      <pc:sldChg chg="add">
        <pc:chgData name="Aude Alario" userId="89ebcabbf4aa8d85" providerId="LiveId" clId="{E408CA4A-89FD-44BB-A7FE-A2045A562B5A}" dt="2022-12-28T07:48:07.257" v="0"/>
        <pc:sldMkLst>
          <pc:docMk/>
          <pc:sldMk cId="4196263127" sldId="2041"/>
        </pc:sldMkLst>
      </pc:sldChg>
      <pc:sldChg chg="add">
        <pc:chgData name="Aude Alario" userId="89ebcabbf4aa8d85" providerId="LiveId" clId="{E408CA4A-89FD-44BB-A7FE-A2045A562B5A}" dt="2022-12-28T07:48:07.257" v="0"/>
        <pc:sldMkLst>
          <pc:docMk/>
          <pc:sldMk cId="1758898731" sldId="2042"/>
        </pc:sldMkLst>
      </pc:sldChg>
      <pc:sldChg chg="add del">
        <pc:chgData name="Aude Alario" userId="89ebcabbf4aa8d85" providerId="LiveId" clId="{E408CA4A-89FD-44BB-A7FE-A2045A562B5A}" dt="2022-12-28T07:54:57.837" v="24" actId="47"/>
        <pc:sldMkLst>
          <pc:docMk/>
          <pc:sldMk cId="2083630281" sldId="2046"/>
        </pc:sldMkLst>
      </pc:sldChg>
      <pc:sldChg chg="modSp add del mod">
        <pc:chgData name="Aude Alario" userId="89ebcabbf4aa8d85" providerId="LiveId" clId="{E408CA4A-89FD-44BB-A7FE-A2045A562B5A}" dt="2022-12-28T11:26:18.965" v="46" actId="2696"/>
        <pc:sldMkLst>
          <pc:docMk/>
          <pc:sldMk cId="1136729875" sldId="2047"/>
        </pc:sldMkLst>
        <pc:spChg chg="mod">
          <ac:chgData name="Aude Alario" userId="89ebcabbf4aa8d85" providerId="LiveId" clId="{E408CA4A-89FD-44BB-A7FE-A2045A562B5A}" dt="2022-12-28T08:18:44.808" v="40" actId="20577"/>
          <ac:spMkLst>
            <pc:docMk/>
            <pc:sldMk cId="1136729875" sldId="2047"/>
            <ac:spMk id="4" creationId="{3C825AB2-F026-4BEC-A97B-5ECF59442FCD}"/>
          </ac:spMkLst>
        </pc:spChg>
      </pc:sldChg>
      <pc:sldChg chg="add">
        <pc:chgData name="Aude Alario" userId="89ebcabbf4aa8d85" providerId="LiveId" clId="{E408CA4A-89FD-44BB-A7FE-A2045A562B5A}" dt="2022-12-28T11:26:22.097" v="47"/>
        <pc:sldMkLst>
          <pc:docMk/>
          <pc:sldMk cId="4037664281" sldId="2047"/>
        </pc:sldMkLst>
      </pc:sldChg>
      <pc:sldChg chg="addSp delSp add del mod">
        <pc:chgData name="Aude Alario" userId="89ebcabbf4aa8d85" providerId="LiveId" clId="{E408CA4A-89FD-44BB-A7FE-A2045A562B5A}" dt="2022-12-28T11:26:18.965" v="46" actId="2696"/>
        <pc:sldMkLst>
          <pc:docMk/>
          <pc:sldMk cId="3147507516" sldId="2048"/>
        </pc:sldMkLst>
        <pc:picChg chg="add del">
          <ac:chgData name="Aude Alario" userId="89ebcabbf4aa8d85" providerId="LiveId" clId="{E408CA4A-89FD-44BB-A7FE-A2045A562B5A}" dt="2022-12-28T08:18:50.006" v="42" actId="478"/>
          <ac:picMkLst>
            <pc:docMk/>
            <pc:sldMk cId="3147507516" sldId="2048"/>
            <ac:picMk id="6" creationId="{422A0CD4-36B2-11F1-F51A-16C8B044B578}"/>
          </ac:picMkLst>
        </pc:picChg>
      </pc:sldChg>
      <pc:sldChg chg="add">
        <pc:chgData name="Aude Alario" userId="89ebcabbf4aa8d85" providerId="LiveId" clId="{E408CA4A-89FD-44BB-A7FE-A2045A562B5A}" dt="2022-12-28T11:26:22.097" v="47"/>
        <pc:sldMkLst>
          <pc:docMk/>
          <pc:sldMk cId="3219415140" sldId="2048"/>
        </pc:sldMkLst>
      </pc:sldChg>
      <pc:sldChg chg="addSp add mod">
        <pc:chgData name="Aude Alario" userId="89ebcabbf4aa8d85" providerId="LiveId" clId="{E408CA4A-89FD-44BB-A7FE-A2045A562B5A}" dt="2022-12-29T08:50:47.371" v="48" actId="22"/>
        <pc:sldMkLst>
          <pc:docMk/>
          <pc:sldMk cId="2738195698" sldId="2049"/>
        </pc:sldMkLst>
        <pc:picChg chg="add">
          <ac:chgData name="Aude Alario" userId="89ebcabbf4aa8d85" providerId="LiveId" clId="{E408CA4A-89FD-44BB-A7FE-A2045A562B5A}" dt="2022-12-29T08:50:47.371" v="48" actId="22"/>
          <ac:picMkLst>
            <pc:docMk/>
            <pc:sldMk cId="2738195698" sldId="2049"/>
            <ac:picMk id="3" creationId="{2618EF2A-38F7-2D6A-076A-8214FA2D25A1}"/>
          </ac:picMkLst>
        </pc:picChg>
      </pc:sldChg>
      <pc:sldChg chg="delSp add del mod">
        <pc:chgData name="Aude Alario" userId="89ebcabbf4aa8d85" providerId="LiveId" clId="{E408CA4A-89FD-44BB-A7FE-A2045A562B5A}" dt="2022-12-28T11:26:18.965" v="46" actId="2696"/>
        <pc:sldMkLst>
          <pc:docMk/>
          <pc:sldMk cId="3200164135" sldId="2049"/>
        </pc:sldMkLst>
        <pc:picChg chg="del">
          <ac:chgData name="Aude Alario" userId="89ebcabbf4aa8d85" providerId="LiveId" clId="{E408CA4A-89FD-44BB-A7FE-A2045A562B5A}" dt="2022-12-28T08:18:51.909" v="43" actId="478"/>
          <ac:picMkLst>
            <pc:docMk/>
            <pc:sldMk cId="3200164135" sldId="2049"/>
            <ac:picMk id="3" creationId="{65C07E57-9CD4-7AE3-0BD0-D81EF9C38B78}"/>
          </ac:picMkLst>
        </pc:picChg>
      </pc:sldChg>
      <pc:sldChg chg="add">
        <pc:chgData name="Aude Alario" userId="89ebcabbf4aa8d85" providerId="LiveId" clId="{E408CA4A-89FD-44BB-A7FE-A2045A562B5A}" dt="2022-12-28T07:48:07.257" v="0"/>
        <pc:sldMkLst>
          <pc:docMk/>
          <pc:sldMk cId="3484587798" sldId="2065"/>
        </pc:sldMkLst>
      </pc:sldChg>
      <pc:sldChg chg="addSp add mod">
        <pc:chgData name="Aude Alario" userId="89ebcabbf4aa8d85" providerId="LiveId" clId="{E408CA4A-89FD-44BB-A7FE-A2045A562B5A}" dt="2022-12-29T08:51:46.772" v="49" actId="22"/>
        <pc:sldMkLst>
          <pc:docMk/>
          <pc:sldMk cId="442650449" sldId="2066"/>
        </pc:sldMkLst>
        <pc:picChg chg="add">
          <ac:chgData name="Aude Alario" userId="89ebcabbf4aa8d85" providerId="LiveId" clId="{E408CA4A-89FD-44BB-A7FE-A2045A562B5A}" dt="2022-12-29T08:51:46.772" v="49" actId="22"/>
          <ac:picMkLst>
            <pc:docMk/>
            <pc:sldMk cId="442650449" sldId="2066"/>
            <ac:picMk id="3" creationId="{6CADDBAC-4615-3BF4-BB73-392979983556}"/>
          </ac:picMkLst>
        </pc:picChg>
      </pc:sldChg>
      <pc:sldChg chg="delSp add del mod">
        <pc:chgData name="Aude Alario" userId="89ebcabbf4aa8d85" providerId="LiveId" clId="{E408CA4A-89FD-44BB-A7FE-A2045A562B5A}" dt="2022-12-28T11:26:18.965" v="46" actId="2696"/>
        <pc:sldMkLst>
          <pc:docMk/>
          <pc:sldMk cId="2164892688" sldId="2066"/>
        </pc:sldMkLst>
        <pc:picChg chg="del">
          <ac:chgData name="Aude Alario" userId="89ebcabbf4aa8d85" providerId="LiveId" clId="{E408CA4A-89FD-44BB-A7FE-A2045A562B5A}" dt="2022-12-28T08:18:53.623" v="44" actId="478"/>
          <ac:picMkLst>
            <pc:docMk/>
            <pc:sldMk cId="2164892688" sldId="2066"/>
            <ac:picMk id="3" creationId="{AB082A96-3A78-451A-897B-09B2D779CCD0}"/>
          </ac:picMkLst>
        </pc:picChg>
      </pc:sldChg>
      <pc:sldChg chg="addSp delSp add mod">
        <pc:chgData name="Aude Alario" userId="89ebcabbf4aa8d85" providerId="LiveId" clId="{E408CA4A-89FD-44BB-A7FE-A2045A562B5A}" dt="2022-12-28T08:16:36.595" v="29" actId="22"/>
        <pc:sldMkLst>
          <pc:docMk/>
          <pc:sldMk cId="3062178492" sldId="2067"/>
        </pc:sldMkLst>
        <pc:picChg chg="add">
          <ac:chgData name="Aude Alario" userId="89ebcabbf4aa8d85" providerId="LiveId" clId="{E408CA4A-89FD-44BB-A7FE-A2045A562B5A}" dt="2022-12-28T08:16:36.595" v="29" actId="22"/>
          <ac:picMkLst>
            <pc:docMk/>
            <pc:sldMk cId="3062178492" sldId="2067"/>
            <ac:picMk id="3" creationId="{EB9A8AC6-28B5-366F-0A79-07F25B6E7422}"/>
          </ac:picMkLst>
        </pc:picChg>
        <pc:picChg chg="del">
          <ac:chgData name="Aude Alario" userId="89ebcabbf4aa8d85" providerId="LiveId" clId="{E408CA4A-89FD-44BB-A7FE-A2045A562B5A}" dt="2022-12-28T08:16:07.615" v="27" actId="478"/>
          <ac:picMkLst>
            <pc:docMk/>
            <pc:sldMk cId="3062178492" sldId="2067"/>
            <ac:picMk id="4" creationId="{D579F2EC-6C07-CFF5-048D-2347F55048F9}"/>
          </ac:picMkLst>
        </pc:picChg>
        <pc:picChg chg="del">
          <ac:chgData name="Aude Alario" userId="89ebcabbf4aa8d85" providerId="LiveId" clId="{E408CA4A-89FD-44BB-A7FE-A2045A562B5A}" dt="2022-12-28T08:16:08.592" v="28" actId="478"/>
          <ac:picMkLst>
            <pc:docMk/>
            <pc:sldMk cId="3062178492" sldId="2067"/>
            <ac:picMk id="7" creationId="{BF7B6ADE-37AC-AC45-E76F-8E8FF40DBDB7}"/>
          </ac:picMkLst>
        </pc:picChg>
      </pc:sldChg>
      <pc:sldChg chg="add del">
        <pc:chgData name="Aude Alario" userId="89ebcabbf4aa8d85" providerId="LiveId" clId="{E408CA4A-89FD-44BB-A7FE-A2045A562B5A}" dt="2022-12-28T11:26:18.965" v="46" actId="2696"/>
        <pc:sldMkLst>
          <pc:docMk/>
          <pc:sldMk cId="2931499588" sldId="2068"/>
        </pc:sldMkLst>
      </pc:sldChg>
      <pc:sldChg chg="addSp delSp modSp add mod ord">
        <pc:chgData name="Aude Alario" userId="89ebcabbf4aa8d85" providerId="LiveId" clId="{E408CA4A-89FD-44BB-A7FE-A2045A562B5A}" dt="2022-12-29T08:55:53.665" v="72"/>
        <pc:sldMkLst>
          <pc:docMk/>
          <pc:sldMk cId="3270892775" sldId="2068"/>
        </pc:sldMkLst>
        <pc:picChg chg="add del mod">
          <ac:chgData name="Aude Alario" userId="89ebcabbf4aa8d85" providerId="LiveId" clId="{E408CA4A-89FD-44BB-A7FE-A2045A562B5A}" dt="2022-12-29T08:55:47.271" v="68" actId="478"/>
          <ac:picMkLst>
            <pc:docMk/>
            <pc:sldMk cId="3270892775" sldId="2068"/>
            <ac:picMk id="3" creationId="{2144DCAF-A81E-DC63-4568-1F007E72F8A8}"/>
          </ac:picMkLst>
        </pc:picChg>
        <pc:picChg chg="add del mod">
          <ac:chgData name="Aude Alario" userId="89ebcabbf4aa8d85" providerId="LiveId" clId="{E408CA4A-89FD-44BB-A7FE-A2045A562B5A}" dt="2022-12-29T08:55:48.065" v="69" actId="478"/>
          <ac:picMkLst>
            <pc:docMk/>
            <pc:sldMk cId="3270892775" sldId="2068"/>
            <ac:picMk id="6" creationId="{ED157890-E2C7-EE28-B6F2-4F7F570C6C28}"/>
          </ac:picMkLst>
        </pc:picChg>
        <pc:picChg chg="add del mod">
          <ac:chgData name="Aude Alario" userId="89ebcabbf4aa8d85" providerId="LiveId" clId="{E408CA4A-89FD-44BB-A7FE-A2045A562B5A}" dt="2022-12-29T08:55:51.698" v="70" actId="1076"/>
          <ac:picMkLst>
            <pc:docMk/>
            <pc:sldMk cId="3270892775" sldId="2068"/>
            <ac:picMk id="8" creationId="{717BE339-2A06-B5E8-7099-40654B2EC4E3}"/>
          </ac:picMkLst>
        </pc:picChg>
      </pc:sldChg>
      <pc:sldChg chg="delSp modSp add mod">
        <pc:chgData name="Aude Alario" userId="89ebcabbf4aa8d85" providerId="LiveId" clId="{E408CA4A-89FD-44BB-A7FE-A2045A562B5A}" dt="2022-12-29T08:56:31.754" v="82" actId="14100"/>
        <pc:sldMkLst>
          <pc:docMk/>
          <pc:sldMk cId="3990626" sldId="2069"/>
        </pc:sldMkLst>
        <pc:picChg chg="mod">
          <ac:chgData name="Aude Alario" userId="89ebcabbf4aa8d85" providerId="LiveId" clId="{E408CA4A-89FD-44BB-A7FE-A2045A562B5A}" dt="2022-12-29T08:56:31.754" v="82" actId="14100"/>
          <ac:picMkLst>
            <pc:docMk/>
            <pc:sldMk cId="3990626" sldId="2069"/>
            <ac:picMk id="3" creationId="{2144DCAF-A81E-DC63-4568-1F007E72F8A8}"/>
          </ac:picMkLst>
        </pc:picChg>
        <pc:picChg chg="del">
          <ac:chgData name="Aude Alario" userId="89ebcabbf4aa8d85" providerId="LiveId" clId="{E408CA4A-89FD-44BB-A7FE-A2045A562B5A}" dt="2022-12-29T08:55:42.147" v="64" actId="478"/>
          <ac:picMkLst>
            <pc:docMk/>
            <pc:sldMk cId="3990626" sldId="2069"/>
            <ac:picMk id="6" creationId="{ED157890-E2C7-EE28-B6F2-4F7F570C6C28}"/>
          </ac:picMkLst>
        </pc:picChg>
        <pc:picChg chg="del">
          <ac:chgData name="Aude Alario" userId="89ebcabbf4aa8d85" providerId="LiveId" clId="{E408CA4A-89FD-44BB-A7FE-A2045A562B5A}" dt="2022-12-29T08:55:41.587" v="63" actId="478"/>
          <ac:picMkLst>
            <pc:docMk/>
            <pc:sldMk cId="3990626" sldId="2069"/>
            <ac:picMk id="8" creationId="{717BE339-2A06-B5E8-7099-40654B2EC4E3}"/>
          </ac:picMkLst>
        </pc:picChg>
      </pc:sldChg>
      <pc:sldChg chg="delSp modSp add mod">
        <pc:chgData name="Aude Alario" userId="89ebcabbf4aa8d85" providerId="LiveId" clId="{E408CA4A-89FD-44BB-A7FE-A2045A562B5A}" dt="2022-12-29T08:56:17.360" v="80" actId="1076"/>
        <pc:sldMkLst>
          <pc:docMk/>
          <pc:sldMk cId="3443847533" sldId="2070"/>
        </pc:sldMkLst>
        <pc:picChg chg="del">
          <ac:chgData name="Aude Alario" userId="89ebcabbf4aa8d85" providerId="LiveId" clId="{E408CA4A-89FD-44BB-A7FE-A2045A562B5A}" dt="2022-12-29T08:55:39.861" v="62" actId="478"/>
          <ac:picMkLst>
            <pc:docMk/>
            <pc:sldMk cId="3443847533" sldId="2070"/>
            <ac:picMk id="3" creationId="{2144DCAF-A81E-DC63-4568-1F007E72F8A8}"/>
          </ac:picMkLst>
        </pc:picChg>
        <pc:picChg chg="mod">
          <ac:chgData name="Aude Alario" userId="89ebcabbf4aa8d85" providerId="LiveId" clId="{E408CA4A-89FD-44BB-A7FE-A2045A562B5A}" dt="2022-12-29T08:56:17.360" v="80" actId="1076"/>
          <ac:picMkLst>
            <pc:docMk/>
            <pc:sldMk cId="3443847533" sldId="2070"/>
            <ac:picMk id="6" creationId="{ED157890-E2C7-EE28-B6F2-4F7F570C6C28}"/>
          </ac:picMkLst>
        </pc:picChg>
        <pc:picChg chg="del">
          <ac:chgData name="Aude Alario" userId="89ebcabbf4aa8d85" providerId="LiveId" clId="{E408CA4A-89FD-44BB-A7FE-A2045A562B5A}" dt="2022-12-29T08:55:37.936" v="61" actId="478"/>
          <ac:picMkLst>
            <pc:docMk/>
            <pc:sldMk cId="3443847533" sldId="2070"/>
            <ac:picMk id="8" creationId="{717BE339-2A06-B5E8-7099-40654B2EC4E3}"/>
          </ac:picMkLst>
        </pc:picChg>
      </pc:sldChg>
    </pc:docChg>
  </pc:docChgLst>
  <pc:docChgLst>
    <pc:chgData name="Aude Alario" userId="89ebcabbf4aa8d85" providerId="LiveId" clId="{B1B964C2-A07B-4735-B1D7-CAEB354ECB7D}"/>
    <pc:docChg chg="undo custSel addSld delSld modSld">
      <pc:chgData name="Aude Alario" userId="89ebcabbf4aa8d85" providerId="LiveId" clId="{B1B964C2-A07B-4735-B1D7-CAEB354ECB7D}" dt="2023-02-01T16:42:37.227" v="231" actId="22"/>
      <pc:docMkLst>
        <pc:docMk/>
      </pc:docMkLst>
      <pc:sldChg chg="del">
        <pc:chgData name="Aude Alario" userId="89ebcabbf4aa8d85" providerId="LiveId" clId="{B1B964C2-A07B-4735-B1D7-CAEB354ECB7D}" dt="2023-01-31T10:22:29.962" v="39" actId="47"/>
        <pc:sldMkLst>
          <pc:docMk/>
          <pc:sldMk cId="2058678847" sldId="1994"/>
        </pc:sldMkLst>
      </pc:sldChg>
      <pc:sldChg chg="del">
        <pc:chgData name="Aude Alario" userId="89ebcabbf4aa8d85" providerId="LiveId" clId="{B1B964C2-A07B-4735-B1D7-CAEB354ECB7D}" dt="2023-01-31T10:22:33.560" v="50" actId="47"/>
        <pc:sldMkLst>
          <pc:docMk/>
          <pc:sldMk cId="2820573416" sldId="1995"/>
        </pc:sldMkLst>
      </pc:sldChg>
      <pc:sldChg chg="del">
        <pc:chgData name="Aude Alario" userId="89ebcabbf4aa8d85" providerId="LiveId" clId="{B1B964C2-A07B-4735-B1D7-CAEB354ECB7D}" dt="2023-01-31T10:22:30.320" v="41" actId="47"/>
        <pc:sldMkLst>
          <pc:docMk/>
          <pc:sldMk cId="2167032689" sldId="1997"/>
        </pc:sldMkLst>
      </pc:sldChg>
      <pc:sldChg chg="del">
        <pc:chgData name="Aude Alario" userId="89ebcabbf4aa8d85" providerId="LiveId" clId="{B1B964C2-A07B-4735-B1D7-CAEB354ECB7D}" dt="2023-01-31T10:22:32.596" v="48" actId="47"/>
        <pc:sldMkLst>
          <pc:docMk/>
          <pc:sldMk cId="997622549" sldId="1998"/>
        </pc:sldMkLst>
      </pc:sldChg>
      <pc:sldChg chg="del">
        <pc:chgData name="Aude Alario" userId="89ebcabbf4aa8d85" providerId="LiveId" clId="{B1B964C2-A07B-4735-B1D7-CAEB354ECB7D}" dt="2023-01-31T10:22:33.524" v="49" actId="47"/>
        <pc:sldMkLst>
          <pc:docMk/>
          <pc:sldMk cId="2300472346" sldId="1999"/>
        </pc:sldMkLst>
      </pc:sldChg>
      <pc:sldChg chg="add del">
        <pc:chgData name="Aude Alario" userId="89ebcabbf4aa8d85" providerId="LiveId" clId="{B1B964C2-A07B-4735-B1D7-CAEB354ECB7D}" dt="2023-01-31T10:22:42.543" v="67" actId="47"/>
        <pc:sldMkLst>
          <pc:docMk/>
          <pc:sldMk cId="1438617308" sldId="2015"/>
        </pc:sldMkLst>
      </pc:sldChg>
      <pc:sldChg chg="addSp delSp modSp mod">
        <pc:chgData name="Aude Alario" userId="89ebcabbf4aa8d85" providerId="LiveId" clId="{B1B964C2-A07B-4735-B1D7-CAEB354ECB7D}" dt="2023-02-01T14:24:32.529" v="197" actId="27614"/>
        <pc:sldMkLst>
          <pc:docMk/>
          <pc:sldMk cId="2469864759" sldId="2016"/>
        </pc:sldMkLst>
        <pc:spChg chg="add mod">
          <ac:chgData name="Aude Alario" userId="89ebcabbf4aa8d85" providerId="LiveId" clId="{B1B964C2-A07B-4735-B1D7-CAEB354ECB7D}" dt="2023-01-31T10:27:56.523" v="94" actId="207"/>
          <ac:spMkLst>
            <pc:docMk/>
            <pc:sldMk cId="2469864759" sldId="2016"/>
            <ac:spMk id="10" creationId="{D87D9DB0-B329-27E8-38DF-DDF65341DD6D}"/>
          </ac:spMkLst>
        </pc:spChg>
        <pc:picChg chg="del">
          <ac:chgData name="Aude Alario" userId="89ebcabbf4aa8d85" providerId="LiveId" clId="{B1B964C2-A07B-4735-B1D7-CAEB354ECB7D}" dt="2023-01-31T10:22:46.642" v="68" actId="478"/>
          <ac:picMkLst>
            <pc:docMk/>
            <pc:sldMk cId="2469864759" sldId="2016"/>
            <ac:picMk id="3" creationId="{A17F568A-CB26-3DF4-6CDA-6BCB33DD1479}"/>
          </ac:picMkLst>
        </pc:picChg>
        <pc:picChg chg="add del mod modCrop">
          <ac:chgData name="Aude Alario" userId="89ebcabbf4aa8d85" providerId="LiveId" clId="{B1B964C2-A07B-4735-B1D7-CAEB354ECB7D}" dt="2023-02-01T14:01:52.767" v="192" actId="478"/>
          <ac:picMkLst>
            <pc:docMk/>
            <pc:sldMk cId="2469864759" sldId="2016"/>
            <ac:picMk id="4" creationId="{E71FA386-0E78-97C4-5C60-5E7BD51C274D}"/>
          </ac:picMkLst>
        </pc:picChg>
        <pc:picChg chg="add del">
          <ac:chgData name="Aude Alario" userId="89ebcabbf4aa8d85" providerId="LiveId" clId="{B1B964C2-A07B-4735-B1D7-CAEB354ECB7D}" dt="2023-01-31T10:24:01.580" v="82" actId="22"/>
          <ac:picMkLst>
            <pc:docMk/>
            <pc:sldMk cId="2469864759" sldId="2016"/>
            <ac:picMk id="7" creationId="{250AF6BE-804E-A9C5-32D3-E32FDDE4E11D}"/>
          </ac:picMkLst>
        </pc:picChg>
        <pc:picChg chg="add del">
          <ac:chgData name="Aude Alario" userId="89ebcabbf4aa8d85" providerId="LiveId" clId="{B1B964C2-A07B-4735-B1D7-CAEB354ECB7D}" dt="2023-01-31T10:24:03.401" v="84" actId="22"/>
          <ac:picMkLst>
            <pc:docMk/>
            <pc:sldMk cId="2469864759" sldId="2016"/>
            <ac:picMk id="9" creationId="{F95D7546-D3B8-AAF7-93C7-F1A767FD08DF}"/>
          </ac:picMkLst>
        </pc:picChg>
        <pc:picChg chg="add del mod">
          <ac:chgData name="Aude Alario" userId="89ebcabbf4aa8d85" providerId="LiveId" clId="{B1B964C2-A07B-4735-B1D7-CAEB354ECB7D}" dt="2023-02-01T14:24:23.745" v="195" actId="478"/>
          <ac:picMkLst>
            <pc:docMk/>
            <pc:sldMk cId="2469864759" sldId="2016"/>
            <ac:picMk id="12" creationId="{4A0CC16C-5985-AB63-5A20-ED5D211EA516}"/>
          </ac:picMkLst>
        </pc:picChg>
        <pc:picChg chg="add del mod">
          <ac:chgData name="Aude Alario" userId="89ebcabbf4aa8d85" providerId="LiveId" clId="{B1B964C2-A07B-4735-B1D7-CAEB354ECB7D}" dt="2023-02-01T14:24:22.527" v="194" actId="478"/>
          <ac:picMkLst>
            <pc:docMk/>
            <pc:sldMk cId="2469864759" sldId="2016"/>
            <ac:picMk id="14" creationId="{67BDF801-2D26-5657-B290-A76B6D9F193E}"/>
          </ac:picMkLst>
        </pc:picChg>
        <pc:picChg chg="add mod">
          <ac:chgData name="Aude Alario" userId="89ebcabbf4aa8d85" providerId="LiveId" clId="{B1B964C2-A07B-4735-B1D7-CAEB354ECB7D}" dt="2023-02-01T14:24:32.529" v="197" actId="27614"/>
          <ac:picMkLst>
            <pc:docMk/>
            <pc:sldMk cId="2469864759" sldId="2016"/>
            <ac:picMk id="16" creationId="{CF031B87-BDCF-5C7D-C887-6782F2138371}"/>
          </ac:picMkLst>
        </pc:picChg>
      </pc:sldChg>
      <pc:sldChg chg="del">
        <pc:chgData name="Aude Alario" userId="89ebcabbf4aa8d85" providerId="LiveId" clId="{B1B964C2-A07B-4735-B1D7-CAEB354ECB7D}" dt="2023-01-31T10:22:48.479" v="69" actId="47"/>
        <pc:sldMkLst>
          <pc:docMk/>
          <pc:sldMk cId="412679970" sldId="2017"/>
        </pc:sldMkLst>
      </pc:sldChg>
      <pc:sldChg chg="addSp modSp add del mod">
        <pc:chgData name="Aude Alario" userId="89ebcabbf4aa8d85" providerId="LiveId" clId="{B1B964C2-A07B-4735-B1D7-CAEB354ECB7D}" dt="2023-01-31T10:28:14.179" v="118" actId="313"/>
        <pc:sldMkLst>
          <pc:docMk/>
          <pc:sldMk cId="2974957700" sldId="2052"/>
        </pc:sldMkLst>
        <pc:spChg chg="add mod">
          <ac:chgData name="Aude Alario" userId="89ebcabbf4aa8d85" providerId="LiveId" clId="{B1B964C2-A07B-4735-B1D7-CAEB354ECB7D}" dt="2023-01-31T10:28:14.179" v="118" actId="313"/>
          <ac:spMkLst>
            <pc:docMk/>
            <pc:sldMk cId="2974957700" sldId="2052"/>
            <ac:spMk id="2" creationId="{02D37D8A-6C53-1974-4D03-A4A53C8742A8}"/>
          </ac:spMkLst>
        </pc:spChg>
      </pc:sldChg>
      <pc:sldChg chg="addSp delSp modSp mod">
        <pc:chgData name="Aude Alario" userId="89ebcabbf4aa8d85" providerId="LiveId" clId="{B1B964C2-A07B-4735-B1D7-CAEB354ECB7D}" dt="2023-02-01T16:38:44.573" v="208" actId="21"/>
        <pc:sldMkLst>
          <pc:docMk/>
          <pc:sldMk cId="981711435" sldId="2058"/>
        </pc:sldMkLst>
        <pc:spChg chg="add mod">
          <ac:chgData name="Aude Alario" userId="89ebcabbf4aa8d85" providerId="LiveId" clId="{B1B964C2-A07B-4735-B1D7-CAEB354ECB7D}" dt="2023-01-31T10:28:27.781" v="143" actId="14100"/>
          <ac:spMkLst>
            <pc:docMk/>
            <pc:sldMk cId="981711435" sldId="2058"/>
            <ac:spMk id="2" creationId="{A73402FC-B3BA-CC1E-0DA6-7A1762B47207}"/>
          </ac:spMkLst>
        </pc:spChg>
        <pc:picChg chg="del">
          <ac:chgData name="Aude Alario" userId="89ebcabbf4aa8d85" providerId="LiveId" clId="{B1B964C2-A07B-4735-B1D7-CAEB354ECB7D}" dt="2023-01-31T10:22:57.766" v="79" actId="478"/>
          <ac:picMkLst>
            <pc:docMk/>
            <pc:sldMk cId="981711435" sldId="2058"/>
            <ac:picMk id="3" creationId="{75CB161B-B0BB-CE1C-1C18-A3808AC78C08}"/>
          </ac:picMkLst>
        </pc:picChg>
        <pc:picChg chg="add mod">
          <ac:chgData name="Aude Alario" userId="89ebcabbf4aa8d85" providerId="LiveId" clId="{B1B964C2-A07B-4735-B1D7-CAEB354ECB7D}" dt="2023-02-01T16:38:38.057" v="204" actId="27614"/>
          <ac:picMkLst>
            <pc:docMk/>
            <pc:sldMk cId="981711435" sldId="2058"/>
            <ac:picMk id="4" creationId="{C4D96123-3274-2C7C-EA5F-A8ADFA19E9CC}"/>
          </ac:picMkLst>
        </pc:picChg>
        <pc:picChg chg="del">
          <ac:chgData name="Aude Alario" userId="89ebcabbf4aa8d85" providerId="LiveId" clId="{B1B964C2-A07B-4735-B1D7-CAEB354ECB7D}" dt="2023-01-31T10:22:56.489" v="78" actId="478"/>
          <ac:picMkLst>
            <pc:docMk/>
            <pc:sldMk cId="981711435" sldId="2058"/>
            <ac:picMk id="7" creationId="{8C5E9D70-DA29-EBB3-6BB6-3C19E880AA6D}"/>
          </ac:picMkLst>
        </pc:picChg>
        <pc:picChg chg="add del mod">
          <ac:chgData name="Aude Alario" userId="89ebcabbf4aa8d85" providerId="LiveId" clId="{B1B964C2-A07B-4735-B1D7-CAEB354ECB7D}" dt="2023-02-01T16:38:44.573" v="208" actId="21"/>
          <ac:picMkLst>
            <pc:docMk/>
            <pc:sldMk cId="981711435" sldId="2058"/>
            <ac:picMk id="7" creationId="{F52F04F0-7364-CD9A-A400-8DB5F8BBA54C}"/>
          </ac:picMkLst>
        </pc:picChg>
        <pc:picChg chg="add del mod">
          <ac:chgData name="Aude Alario" userId="89ebcabbf4aa8d85" providerId="LiveId" clId="{B1B964C2-A07B-4735-B1D7-CAEB354ECB7D}" dt="2023-02-01T16:38:39.673" v="206" actId="21"/>
          <ac:picMkLst>
            <pc:docMk/>
            <pc:sldMk cId="981711435" sldId="2058"/>
            <ac:picMk id="9" creationId="{F00AD8FB-6702-8DD3-EFFA-07EEB48FD465}"/>
          </ac:picMkLst>
        </pc:picChg>
      </pc:sldChg>
      <pc:sldChg chg="del">
        <pc:chgData name="Aude Alario" userId="89ebcabbf4aa8d85" providerId="LiveId" clId="{B1B964C2-A07B-4735-B1D7-CAEB354ECB7D}" dt="2023-01-31T10:22:52.453" v="72" actId="47"/>
        <pc:sldMkLst>
          <pc:docMk/>
          <pc:sldMk cId="4069703007" sldId="2059"/>
        </pc:sldMkLst>
      </pc:sldChg>
      <pc:sldChg chg="del">
        <pc:chgData name="Aude Alario" userId="89ebcabbf4aa8d85" providerId="LiveId" clId="{B1B964C2-A07B-4735-B1D7-CAEB354ECB7D}" dt="2023-01-31T10:22:52.965" v="73" actId="47"/>
        <pc:sldMkLst>
          <pc:docMk/>
          <pc:sldMk cId="1536199110" sldId="2060"/>
        </pc:sldMkLst>
      </pc:sldChg>
      <pc:sldChg chg="del">
        <pc:chgData name="Aude Alario" userId="89ebcabbf4aa8d85" providerId="LiveId" clId="{B1B964C2-A07B-4735-B1D7-CAEB354ECB7D}" dt="2023-01-31T10:22:53.384" v="74" actId="47"/>
        <pc:sldMkLst>
          <pc:docMk/>
          <pc:sldMk cId="1018895500" sldId="2061"/>
        </pc:sldMkLst>
      </pc:sldChg>
      <pc:sldChg chg="del">
        <pc:chgData name="Aude Alario" userId="89ebcabbf4aa8d85" providerId="LiveId" clId="{B1B964C2-A07B-4735-B1D7-CAEB354ECB7D}" dt="2023-01-31T10:22:54.174" v="75" actId="47"/>
        <pc:sldMkLst>
          <pc:docMk/>
          <pc:sldMk cId="867383024" sldId="2062"/>
        </pc:sldMkLst>
      </pc:sldChg>
      <pc:sldChg chg="del">
        <pc:chgData name="Aude Alario" userId="89ebcabbf4aa8d85" providerId="LiveId" clId="{B1B964C2-A07B-4735-B1D7-CAEB354ECB7D}" dt="2023-01-31T10:22:54.616" v="76" actId="47"/>
        <pc:sldMkLst>
          <pc:docMk/>
          <pc:sldMk cId="1184631513" sldId="2063"/>
        </pc:sldMkLst>
      </pc:sldChg>
      <pc:sldChg chg="del">
        <pc:chgData name="Aude Alario" userId="89ebcabbf4aa8d85" providerId="LiveId" clId="{B1B964C2-A07B-4735-B1D7-CAEB354ECB7D}" dt="2023-01-31T10:22:55.093" v="77" actId="47"/>
        <pc:sldMkLst>
          <pc:docMk/>
          <pc:sldMk cId="1490223218" sldId="2064"/>
        </pc:sldMkLst>
      </pc:sldChg>
      <pc:sldChg chg="del">
        <pc:chgData name="Aude Alario" userId="89ebcabbf4aa8d85" providerId="LiveId" clId="{B1B964C2-A07B-4735-B1D7-CAEB354ECB7D}" dt="2023-01-31T10:22:30.470" v="42" actId="47"/>
        <pc:sldMkLst>
          <pc:docMk/>
          <pc:sldMk cId="3567271743" sldId="2069"/>
        </pc:sldMkLst>
      </pc:sldChg>
      <pc:sldChg chg="del">
        <pc:chgData name="Aude Alario" userId="89ebcabbf4aa8d85" providerId="LiveId" clId="{B1B964C2-A07B-4735-B1D7-CAEB354ECB7D}" dt="2023-01-31T10:22:30.644" v="43" actId="47"/>
        <pc:sldMkLst>
          <pc:docMk/>
          <pc:sldMk cId="2703104736" sldId="2070"/>
        </pc:sldMkLst>
      </pc:sldChg>
      <pc:sldChg chg="del">
        <pc:chgData name="Aude Alario" userId="89ebcabbf4aa8d85" providerId="LiveId" clId="{B1B964C2-A07B-4735-B1D7-CAEB354ECB7D}" dt="2023-01-31T10:22:31.050" v="46" actId="47"/>
        <pc:sldMkLst>
          <pc:docMk/>
          <pc:sldMk cId="542710721" sldId="2071"/>
        </pc:sldMkLst>
      </pc:sldChg>
      <pc:sldChg chg="del">
        <pc:chgData name="Aude Alario" userId="89ebcabbf4aa8d85" providerId="LiveId" clId="{B1B964C2-A07B-4735-B1D7-CAEB354ECB7D}" dt="2023-01-31T10:22:30.158" v="40" actId="47"/>
        <pc:sldMkLst>
          <pc:docMk/>
          <pc:sldMk cId="1739462050" sldId="2072"/>
        </pc:sldMkLst>
      </pc:sldChg>
      <pc:sldChg chg="del">
        <pc:chgData name="Aude Alario" userId="89ebcabbf4aa8d85" providerId="LiveId" clId="{B1B964C2-A07B-4735-B1D7-CAEB354ECB7D}" dt="2023-01-31T10:22:31.854" v="47" actId="47"/>
        <pc:sldMkLst>
          <pc:docMk/>
          <pc:sldMk cId="1634993840" sldId="2075"/>
        </pc:sldMkLst>
      </pc:sldChg>
      <pc:sldChg chg="modSp mod">
        <pc:chgData name="Aude Alario" userId="89ebcabbf4aa8d85" providerId="LiveId" clId="{B1B964C2-A07B-4735-B1D7-CAEB354ECB7D}" dt="2023-01-31T10:21:53.488" v="9" actId="20577"/>
        <pc:sldMkLst>
          <pc:docMk/>
          <pc:sldMk cId="2881246583" sldId="2076"/>
        </pc:sldMkLst>
        <pc:spChg chg="mod">
          <ac:chgData name="Aude Alario" userId="89ebcabbf4aa8d85" providerId="LiveId" clId="{B1B964C2-A07B-4735-B1D7-CAEB354ECB7D}" dt="2023-01-31T10:21:53.488" v="9" actId="20577"/>
          <ac:spMkLst>
            <pc:docMk/>
            <pc:sldMk cId="2881246583" sldId="2076"/>
            <ac:spMk id="4" creationId="{3C825AB2-F026-4BEC-A97B-5ECF59442FCD}"/>
          </ac:spMkLst>
        </pc:spChg>
      </pc:sldChg>
      <pc:sldChg chg="addSp delSp modSp add mod">
        <pc:chgData name="Aude Alario" userId="89ebcabbf4aa8d85" providerId="LiveId" clId="{B1B964C2-A07B-4735-B1D7-CAEB354ECB7D}" dt="2023-02-01T15:26:31.082" v="198" actId="22"/>
        <pc:sldMkLst>
          <pc:docMk/>
          <pc:sldMk cId="3031175158" sldId="2077"/>
        </pc:sldMkLst>
        <pc:spChg chg="add mod">
          <ac:chgData name="Aude Alario" userId="89ebcabbf4aa8d85" providerId="LiveId" clId="{B1B964C2-A07B-4735-B1D7-CAEB354ECB7D}" dt="2023-01-31T10:28:03.747" v="102" actId="20577"/>
          <ac:spMkLst>
            <pc:docMk/>
            <pc:sldMk cId="3031175158" sldId="2077"/>
            <ac:spMk id="2" creationId="{A44A3A9C-6CFB-445B-75C5-6FC7B3C80356}"/>
          </ac:spMkLst>
        </pc:spChg>
        <pc:picChg chg="del">
          <ac:chgData name="Aude Alario" userId="89ebcabbf4aa8d85" providerId="LiveId" clId="{B1B964C2-A07B-4735-B1D7-CAEB354ECB7D}" dt="2023-02-01T14:01:50.361" v="191" actId="478"/>
          <ac:picMkLst>
            <pc:docMk/>
            <pc:sldMk cId="3031175158" sldId="2077"/>
            <ac:picMk id="4" creationId="{E71FA386-0E78-97C4-5C60-5E7BD51C274D}"/>
          </ac:picMkLst>
        </pc:picChg>
        <pc:picChg chg="add">
          <ac:chgData name="Aude Alario" userId="89ebcabbf4aa8d85" providerId="LiveId" clId="{B1B964C2-A07B-4735-B1D7-CAEB354ECB7D}" dt="2023-02-01T15:26:31.082" v="198" actId="22"/>
          <ac:picMkLst>
            <pc:docMk/>
            <pc:sldMk cId="3031175158" sldId="2077"/>
            <ac:picMk id="6" creationId="{E6E58A1A-3F29-55F6-20FB-9A79337200EA}"/>
          </ac:picMkLst>
        </pc:picChg>
      </pc:sldChg>
      <pc:sldChg chg="del">
        <pc:chgData name="Aude Alario" userId="89ebcabbf4aa8d85" providerId="LiveId" clId="{B1B964C2-A07B-4735-B1D7-CAEB354ECB7D}" dt="2023-01-31T10:22:02.478" v="17" actId="47"/>
        <pc:sldMkLst>
          <pc:docMk/>
          <pc:sldMk cId="4113185324" sldId="2077"/>
        </pc:sldMkLst>
      </pc:sldChg>
      <pc:sldChg chg="del">
        <pc:chgData name="Aude Alario" userId="89ebcabbf4aa8d85" providerId="LiveId" clId="{B1B964C2-A07B-4735-B1D7-CAEB354ECB7D}" dt="2023-01-31T10:21:58.426" v="11" actId="47"/>
        <pc:sldMkLst>
          <pc:docMk/>
          <pc:sldMk cId="341647487" sldId="2078"/>
        </pc:sldMkLst>
      </pc:sldChg>
      <pc:sldChg chg="addSp modSp add mod">
        <pc:chgData name="Aude Alario" userId="89ebcabbf4aa8d85" providerId="LiveId" clId="{B1B964C2-A07B-4735-B1D7-CAEB354ECB7D}" dt="2023-02-01T16:38:58.122" v="214" actId="6549"/>
        <pc:sldMkLst>
          <pc:docMk/>
          <pc:sldMk cId="1739074573" sldId="2078"/>
        </pc:sldMkLst>
        <pc:spChg chg="mod">
          <ac:chgData name="Aude Alario" userId="89ebcabbf4aa8d85" providerId="LiveId" clId="{B1B964C2-A07B-4735-B1D7-CAEB354ECB7D}" dt="2023-02-01T16:38:58.122" v="214" actId="6549"/>
          <ac:spMkLst>
            <pc:docMk/>
            <pc:sldMk cId="1739074573" sldId="2078"/>
            <ac:spMk id="2" creationId="{A73402FC-B3BA-CC1E-0DA6-7A1762B47207}"/>
          </ac:spMkLst>
        </pc:spChg>
        <pc:picChg chg="add mod">
          <ac:chgData name="Aude Alario" userId="89ebcabbf4aa8d85" providerId="LiveId" clId="{B1B964C2-A07B-4735-B1D7-CAEB354ECB7D}" dt="2023-02-01T16:38:46.073" v="209"/>
          <ac:picMkLst>
            <pc:docMk/>
            <pc:sldMk cId="1739074573" sldId="2078"/>
            <ac:picMk id="3" creationId="{32D8F31F-2047-9316-BF67-AF674FAD1E3A}"/>
          </ac:picMkLst>
        </pc:picChg>
      </pc:sldChg>
      <pc:sldChg chg="del">
        <pc:chgData name="Aude Alario" userId="89ebcabbf4aa8d85" providerId="LiveId" clId="{B1B964C2-A07B-4735-B1D7-CAEB354ECB7D}" dt="2023-01-31T10:21:58.957" v="12" actId="47"/>
        <pc:sldMkLst>
          <pc:docMk/>
          <pc:sldMk cId="1195655979" sldId="2079"/>
        </pc:sldMkLst>
      </pc:sldChg>
      <pc:sldChg chg="add del">
        <pc:chgData name="Aude Alario" userId="89ebcabbf4aa8d85" providerId="LiveId" clId="{B1B964C2-A07B-4735-B1D7-CAEB354ECB7D}" dt="2023-02-01T16:38:47.356" v="210" actId="47"/>
        <pc:sldMkLst>
          <pc:docMk/>
          <pc:sldMk cId="2672022004" sldId="2079"/>
        </pc:sldMkLst>
      </pc:sldChg>
      <pc:sldChg chg="del">
        <pc:chgData name="Aude Alario" userId="89ebcabbf4aa8d85" providerId="LiveId" clId="{B1B964C2-A07B-4735-B1D7-CAEB354ECB7D}" dt="2023-01-31T10:22:01.087" v="13" actId="47"/>
        <pc:sldMkLst>
          <pc:docMk/>
          <pc:sldMk cId="2912360232" sldId="2080"/>
        </pc:sldMkLst>
      </pc:sldChg>
      <pc:sldChg chg="addSp modSp add">
        <pc:chgData name="Aude Alario" userId="89ebcabbf4aa8d85" providerId="LiveId" clId="{B1B964C2-A07B-4735-B1D7-CAEB354ECB7D}" dt="2023-02-01T16:38:40.923" v="207"/>
        <pc:sldMkLst>
          <pc:docMk/>
          <pc:sldMk cId="3747263371" sldId="2080"/>
        </pc:sldMkLst>
        <pc:picChg chg="add mod">
          <ac:chgData name="Aude Alario" userId="89ebcabbf4aa8d85" providerId="LiveId" clId="{B1B964C2-A07B-4735-B1D7-CAEB354ECB7D}" dt="2023-02-01T16:38:40.923" v="207"/>
          <ac:picMkLst>
            <pc:docMk/>
            <pc:sldMk cId="3747263371" sldId="2080"/>
            <ac:picMk id="3" creationId="{1A4808D2-E29A-8B82-0ABB-798768AC7723}"/>
          </ac:picMkLst>
        </pc:picChg>
      </pc:sldChg>
      <pc:sldChg chg="del">
        <pc:chgData name="Aude Alario" userId="89ebcabbf4aa8d85" providerId="LiveId" clId="{B1B964C2-A07B-4735-B1D7-CAEB354ECB7D}" dt="2023-01-31T10:22:01.280" v="14" actId="47"/>
        <pc:sldMkLst>
          <pc:docMk/>
          <pc:sldMk cId="2152698325" sldId="2081"/>
        </pc:sldMkLst>
      </pc:sldChg>
      <pc:sldChg chg="addSp modSp add mod">
        <pc:chgData name="Aude Alario" userId="89ebcabbf4aa8d85" providerId="LiveId" clId="{B1B964C2-A07B-4735-B1D7-CAEB354ECB7D}" dt="2023-01-31T10:33:10.438" v="190" actId="6549"/>
        <pc:sldMkLst>
          <pc:docMk/>
          <pc:sldMk cId="2868951601" sldId="2081"/>
        </pc:sldMkLst>
        <pc:spChg chg="mod">
          <ac:chgData name="Aude Alario" userId="89ebcabbf4aa8d85" providerId="LiveId" clId="{B1B964C2-A07B-4735-B1D7-CAEB354ECB7D}" dt="2023-01-31T10:28:41.260" v="164" actId="20577"/>
          <ac:spMkLst>
            <pc:docMk/>
            <pc:sldMk cId="2868951601" sldId="2081"/>
            <ac:spMk id="2" creationId="{A73402FC-B3BA-CC1E-0DA6-7A1762B47207}"/>
          </ac:spMkLst>
        </pc:spChg>
        <pc:spChg chg="add mod">
          <ac:chgData name="Aude Alario" userId="89ebcabbf4aa8d85" providerId="LiveId" clId="{B1B964C2-A07B-4735-B1D7-CAEB354ECB7D}" dt="2023-01-31T10:33:10.438" v="190" actId="6549"/>
          <ac:spMkLst>
            <pc:docMk/>
            <pc:sldMk cId="2868951601" sldId="2081"/>
            <ac:spMk id="3" creationId="{215E6653-D32F-0CE4-9478-3A475C66D10C}"/>
          </ac:spMkLst>
        </pc:spChg>
      </pc:sldChg>
      <pc:sldChg chg="del">
        <pc:chgData name="Aude Alario" userId="89ebcabbf4aa8d85" providerId="LiveId" clId="{B1B964C2-A07B-4735-B1D7-CAEB354ECB7D}" dt="2023-01-31T10:22:01.898" v="16" actId="47"/>
        <pc:sldMkLst>
          <pc:docMk/>
          <pc:sldMk cId="74688578" sldId="2082"/>
        </pc:sldMkLst>
      </pc:sldChg>
      <pc:sldChg chg="modSp add mod">
        <pc:chgData name="Aude Alario" userId="89ebcabbf4aa8d85" providerId="LiveId" clId="{B1B964C2-A07B-4735-B1D7-CAEB354ECB7D}" dt="2023-02-01T16:41:40.380" v="225" actId="20577"/>
        <pc:sldMkLst>
          <pc:docMk/>
          <pc:sldMk cId="1609453204" sldId="2082"/>
        </pc:sldMkLst>
        <pc:spChg chg="mod">
          <ac:chgData name="Aude Alario" userId="89ebcabbf4aa8d85" providerId="LiveId" clId="{B1B964C2-A07B-4735-B1D7-CAEB354ECB7D}" dt="2023-02-01T16:41:40.380" v="225" actId="20577"/>
          <ac:spMkLst>
            <pc:docMk/>
            <pc:sldMk cId="1609453204" sldId="2082"/>
            <ac:spMk id="4" creationId="{3C825AB2-F026-4BEC-A97B-5ECF59442FCD}"/>
          </ac:spMkLst>
        </pc:spChg>
      </pc:sldChg>
      <pc:sldChg chg="addSp delSp add mod">
        <pc:chgData name="Aude Alario" userId="89ebcabbf4aa8d85" providerId="LiveId" clId="{B1B964C2-A07B-4735-B1D7-CAEB354ECB7D}" dt="2023-02-01T16:42:06.262" v="230" actId="22"/>
        <pc:sldMkLst>
          <pc:docMk/>
          <pc:sldMk cId="2320426942" sldId="2083"/>
        </pc:sldMkLst>
        <pc:spChg chg="del">
          <ac:chgData name="Aude Alario" userId="89ebcabbf4aa8d85" providerId="LiveId" clId="{B1B964C2-A07B-4735-B1D7-CAEB354ECB7D}" dt="2023-02-01T16:41:47.106" v="228" actId="478"/>
          <ac:spMkLst>
            <pc:docMk/>
            <pc:sldMk cId="2320426942" sldId="2083"/>
            <ac:spMk id="2" creationId="{A73402FC-B3BA-CC1E-0DA6-7A1762B47207}"/>
          </ac:spMkLst>
        </pc:spChg>
        <pc:picChg chg="del">
          <ac:chgData name="Aude Alario" userId="89ebcabbf4aa8d85" providerId="LiveId" clId="{B1B964C2-A07B-4735-B1D7-CAEB354ECB7D}" dt="2023-02-01T16:41:44.732" v="227" actId="478"/>
          <ac:picMkLst>
            <pc:docMk/>
            <pc:sldMk cId="2320426942" sldId="2083"/>
            <ac:picMk id="3" creationId="{1A4808D2-E29A-8B82-0ABB-798768AC7723}"/>
          </ac:picMkLst>
        </pc:picChg>
        <pc:picChg chg="add">
          <ac:chgData name="Aude Alario" userId="89ebcabbf4aa8d85" providerId="LiveId" clId="{B1B964C2-A07B-4735-B1D7-CAEB354ECB7D}" dt="2023-02-01T16:42:06.262" v="230" actId="22"/>
          <ac:picMkLst>
            <pc:docMk/>
            <pc:sldMk cId="2320426942" sldId="2083"/>
            <ac:picMk id="6" creationId="{70B1C982-DDBF-48EE-51BC-BBBA23C51028}"/>
          </ac:picMkLst>
        </pc:picChg>
      </pc:sldChg>
      <pc:sldChg chg="del">
        <pc:chgData name="Aude Alario" userId="89ebcabbf4aa8d85" providerId="LiveId" clId="{B1B964C2-A07B-4735-B1D7-CAEB354ECB7D}" dt="2023-01-31T10:22:27.328" v="31" actId="47"/>
        <pc:sldMkLst>
          <pc:docMk/>
          <pc:sldMk cId="3015144695" sldId="2083"/>
        </pc:sldMkLst>
      </pc:sldChg>
      <pc:sldChg chg="del">
        <pc:chgData name="Aude Alario" userId="89ebcabbf4aa8d85" providerId="LiveId" clId="{B1B964C2-A07B-4735-B1D7-CAEB354ECB7D}" dt="2023-01-31T10:22:05.997" v="22" actId="47"/>
        <pc:sldMkLst>
          <pc:docMk/>
          <pc:sldMk cId="869489586" sldId="2084"/>
        </pc:sldMkLst>
      </pc:sldChg>
      <pc:sldChg chg="addSp add mod">
        <pc:chgData name="Aude Alario" userId="89ebcabbf4aa8d85" providerId="LiveId" clId="{B1B964C2-A07B-4735-B1D7-CAEB354ECB7D}" dt="2023-02-01T16:42:37.227" v="231" actId="22"/>
        <pc:sldMkLst>
          <pc:docMk/>
          <pc:sldMk cId="1058401277" sldId="2084"/>
        </pc:sldMkLst>
        <pc:picChg chg="add">
          <ac:chgData name="Aude Alario" userId="89ebcabbf4aa8d85" providerId="LiveId" clId="{B1B964C2-A07B-4735-B1D7-CAEB354ECB7D}" dt="2023-02-01T16:42:37.227" v="231" actId="22"/>
          <ac:picMkLst>
            <pc:docMk/>
            <pc:sldMk cId="1058401277" sldId="2084"/>
            <ac:picMk id="3" creationId="{D3D342F9-8FA0-40D9-A6B7-F7635B3C84F7}"/>
          </ac:picMkLst>
        </pc:picChg>
      </pc:sldChg>
      <pc:sldChg chg="del">
        <pc:chgData name="Aude Alario" userId="89ebcabbf4aa8d85" providerId="LiveId" clId="{B1B964C2-A07B-4735-B1D7-CAEB354ECB7D}" dt="2023-01-31T10:22:35.320" v="53" actId="47"/>
        <pc:sldMkLst>
          <pc:docMk/>
          <pc:sldMk cId="468218105" sldId="2085"/>
        </pc:sldMkLst>
      </pc:sldChg>
      <pc:sldChg chg="del">
        <pc:chgData name="Aude Alario" userId="89ebcabbf4aa8d85" providerId="LiveId" clId="{B1B964C2-A07B-4735-B1D7-CAEB354ECB7D}" dt="2023-01-31T10:22:30.808" v="44" actId="47"/>
        <pc:sldMkLst>
          <pc:docMk/>
          <pc:sldMk cId="3675979296" sldId="2086"/>
        </pc:sldMkLst>
      </pc:sldChg>
      <pc:sldChg chg="del">
        <pc:chgData name="Aude Alario" userId="89ebcabbf4aa8d85" providerId="LiveId" clId="{B1B964C2-A07B-4735-B1D7-CAEB354ECB7D}" dt="2023-01-31T10:22:37.133" v="55" actId="47"/>
        <pc:sldMkLst>
          <pc:docMk/>
          <pc:sldMk cId="1016353505" sldId="2087"/>
        </pc:sldMkLst>
      </pc:sldChg>
      <pc:sldChg chg="del">
        <pc:chgData name="Aude Alario" userId="89ebcabbf4aa8d85" providerId="LiveId" clId="{B1B964C2-A07B-4735-B1D7-CAEB354ECB7D}" dt="2023-01-31T10:22:37.821" v="56" actId="47"/>
        <pc:sldMkLst>
          <pc:docMk/>
          <pc:sldMk cId="376017431" sldId="2088"/>
        </pc:sldMkLst>
      </pc:sldChg>
      <pc:sldChg chg="del">
        <pc:chgData name="Aude Alario" userId="89ebcabbf4aa8d85" providerId="LiveId" clId="{B1B964C2-A07B-4735-B1D7-CAEB354ECB7D}" dt="2023-01-31T10:22:38.125" v="58" actId="47"/>
        <pc:sldMkLst>
          <pc:docMk/>
          <pc:sldMk cId="22054587" sldId="2090"/>
        </pc:sldMkLst>
      </pc:sldChg>
      <pc:sldChg chg="del">
        <pc:chgData name="Aude Alario" userId="89ebcabbf4aa8d85" providerId="LiveId" clId="{B1B964C2-A07B-4735-B1D7-CAEB354ECB7D}" dt="2023-01-31T10:22:36.430" v="54" actId="47"/>
        <pc:sldMkLst>
          <pc:docMk/>
          <pc:sldMk cId="2262093355" sldId="2091"/>
        </pc:sldMkLst>
      </pc:sldChg>
      <pc:sldChg chg="del">
        <pc:chgData name="Aude Alario" userId="89ebcabbf4aa8d85" providerId="LiveId" clId="{B1B964C2-A07B-4735-B1D7-CAEB354ECB7D}" dt="2023-01-31T10:22:30.981" v="45" actId="47"/>
        <pc:sldMkLst>
          <pc:docMk/>
          <pc:sldMk cId="1987683674" sldId="2092"/>
        </pc:sldMkLst>
      </pc:sldChg>
      <pc:sldChg chg="del">
        <pc:chgData name="Aude Alario" userId="89ebcabbf4aa8d85" providerId="LiveId" clId="{B1B964C2-A07B-4735-B1D7-CAEB354ECB7D}" dt="2023-01-31T10:22:38.108" v="57" actId="47"/>
        <pc:sldMkLst>
          <pc:docMk/>
          <pc:sldMk cId="587106656" sldId="2093"/>
        </pc:sldMkLst>
      </pc:sldChg>
      <pc:sldChg chg="del">
        <pc:chgData name="Aude Alario" userId="89ebcabbf4aa8d85" providerId="LiveId" clId="{B1B964C2-A07B-4735-B1D7-CAEB354ECB7D}" dt="2023-01-31T10:22:38.139" v="59" actId="47"/>
        <pc:sldMkLst>
          <pc:docMk/>
          <pc:sldMk cId="1954984383" sldId="2096"/>
        </pc:sldMkLst>
      </pc:sldChg>
      <pc:sldChg chg="del">
        <pc:chgData name="Aude Alario" userId="89ebcabbf4aa8d85" providerId="LiveId" clId="{B1B964C2-A07B-4735-B1D7-CAEB354ECB7D}" dt="2023-01-31T10:22:38.153" v="60" actId="47"/>
        <pc:sldMkLst>
          <pc:docMk/>
          <pc:sldMk cId="966116934" sldId="2097"/>
        </pc:sldMkLst>
      </pc:sldChg>
      <pc:sldChg chg="del">
        <pc:chgData name="Aude Alario" userId="89ebcabbf4aa8d85" providerId="LiveId" clId="{B1B964C2-A07B-4735-B1D7-CAEB354ECB7D}" dt="2023-01-31T10:22:38.861" v="61" actId="47"/>
        <pc:sldMkLst>
          <pc:docMk/>
          <pc:sldMk cId="561957016" sldId="2098"/>
        </pc:sldMkLst>
      </pc:sldChg>
      <pc:sldChg chg="del">
        <pc:chgData name="Aude Alario" userId="89ebcabbf4aa8d85" providerId="LiveId" clId="{B1B964C2-A07B-4735-B1D7-CAEB354ECB7D}" dt="2023-01-31T10:22:34.474" v="51" actId="47"/>
        <pc:sldMkLst>
          <pc:docMk/>
          <pc:sldMk cId="3842667077" sldId="2099"/>
        </pc:sldMkLst>
      </pc:sldChg>
      <pc:sldChg chg="del">
        <pc:chgData name="Aude Alario" userId="89ebcabbf4aa8d85" providerId="LiveId" clId="{B1B964C2-A07B-4735-B1D7-CAEB354ECB7D}" dt="2023-01-31T10:22:39.716" v="63" actId="47"/>
        <pc:sldMkLst>
          <pc:docMk/>
          <pc:sldMk cId="3952418289" sldId="2100"/>
        </pc:sldMkLst>
      </pc:sldChg>
      <pc:sldChg chg="del">
        <pc:chgData name="Aude Alario" userId="89ebcabbf4aa8d85" providerId="LiveId" clId="{B1B964C2-A07B-4735-B1D7-CAEB354ECB7D}" dt="2023-01-31T10:22:40.592" v="65" actId="47"/>
        <pc:sldMkLst>
          <pc:docMk/>
          <pc:sldMk cId="4189166198" sldId="2101"/>
        </pc:sldMkLst>
      </pc:sldChg>
      <pc:sldChg chg="del">
        <pc:chgData name="Aude Alario" userId="89ebcabbf4aa8d85" providerId="LiveId" clId="{B1B964C2-A07B-4735-B1D7-CAEB354ECB7D}" dt="2023-01-31T10:22:39.990" v="64" actId="47"/>
        <pc:sldMkLst>
          <pc:docMk/>
          <pc:sldMk cId="3294804338" sldId="2105"/>
        </pc:sldMkLst>
      </pc:sldChg>
      <pc:sldChg chg="del">
        <pc:chgData name="Aude Alario" userId="89ebcabbf4aa8d85" providerId="LiveId" clId="{B1B964C2-A07B-4735-B1D7-CAEB354ECB7D}" dt="2023-01-31T10:22:39.345" v="62" actId="47"/>
        <pc:sldMkLst>
          <pc:docMk/>
          <pc:sldMk cId="646519913" sldId="2106"/>
        </pc:sldMkLst>
      </pc:sldChg>
      <pc:sldChg chg="del">
        <pc:chgData name="Aude Alario" userId="89ebcabbf4aa8d85" providerId="LiveId" clId="{B1B964C2-A07B-4735-B1D7-CAEB354ECB7D}" dt="2023-01-31T10:22:35.295" v="52" actId="47"/>
        <pc:sldMkLst>
          <pc:docMk/>
          <pc:sldMk cId="4233063812" sldId="2107"/>
        </pc:sldMkLst>
      </pc:sldChg>
      <pc:sldChg chg="del">
        <pc:chgData name="Aude Alario" userId="89ebcabbf4aa8d85" providerId="LiveId" clId="{B1B964C2-A07B-4735-B1D7-CAEB354ECB7D}" dt="2023-01-31T10:22:01.841" v="15" actId="47"/>
        <pc:sldMkLst>
          <pc:docMk/>
          <pc:sldMk cId="3031092197" sldId="2108"/>
        </pc:sldMkLst>
      </pc:sldChg>
      <pc:sldChg chg="del">
        <pc:chgData name="Aude Alario" userId="89ebcabbf4aa8d85" providerId="LiveId" clId="{B1B964C2-A07B-4735-B1D7-CAEB354ECB7D}" dt="2023-01-31T10:22:26.199" v="30" actId="47"/>
        <pc:sldMkLst>
          <pc:docMk/>
          <pc:sldMk cId="3604662709" sldId="2109"/>
        </pc:sldMkLst>
      </pc:sldChg>
      <pc:sldChg chg="del">
        <pc:chgData name="Aude Alario" userId="89ebcabbf4aa8d85" providerId="LiveId" clId="{B1B964C2-A07B-4735-B1D7-CAEB354ECB7D}" dt="2023-01-31T10:22:03.436" v="18" actId="47"/>
        <pc:sldMkLst>
          <pc:docMk/>
          <pc:sldMk cId="3138117368" sldId="2110"/>
        </pc:sldMkLst>
      </pc:sldChg>
      <pc:sldChg chg="del">
        <pc:chgData name="Aude Alario" userId="89ebcabbf4aa8d85" providerId="LiveId" clId="{B1B964C2-A07B-4735-B1D7-CAEB354ECB7D}" dt="2023-01-31T10:22:28.717" v="38" actId="47"/>
        <pc:sldMkLst>
          <pc:docMk/>
          <pc:sldMk cId="459123885" sldId="2111"/>
        </pc:sldMkLst>
      </pc:sldChg>
      <pc:sldChg chg="del">
        <pc:chgData name="Aude Alario" userId="89ebcabbf4aa8d85" providerId="LiveId" clId="{B1B964C2-A07B-4735-B1D7-CAEB354ECB7D}" dt="2023-01-31T10:22:28.575" v="36" actId="47"/>
        <pc:sldMkLst>
          <pc:docMk/>
          <pc:sldMk cId="2223295530" sldId="2112"/>
        </pc:sldMkLst>
      </pc:sldChg>
      <pc:sldChg chg="del">
        <pc:chgData name="Aude Alario" userId="89ebcabbf4aa8d85" providerId="LiveId" clId="{B1B964C2-A07B-4735-B1D7-CAEB354ECB7D}" dt="2023-01-31T10:22:06.036" v="23" actId="47"/>
        <pc:sldMkLst>
          <pc:docMk/>
          <pc:sldMk cId="511233041" sldId="2113"/>
        </pc:sldMkLst>
      </pc:sldChg>
      <pc:sldChg chg="del">
        <pc:chgData name="Aude Alario" userId="89ebcabbf4aa8d85" providerId="LiveId" clId="{B1B964C2-A07B-4735-B1D7-CAEB354ECB7D}" dt="2023-01-31T10:22:06.073" v="24" actId="47"/>
        <pc:sldMkLst>
          <pc:docMk/>
          <pc:sldMk cId="819870669" sldId="2114"/>
        </pc:sldMkLst>
      </pc:sldChg>
      <pc:sldChg chg="del">
        <pc:chgData name="Aude Alario" userId="89ebcabbf4aa8d85" providerId="LiveId" clId="{B1B964C2-A07B-4735-B1D7-CAEB354ECB7D}" dt="2023-01-31T10:22:04.771" v="21" actId="47"/>
        <pc:sldMkLst>
          <pc:docMk/>
          <pc:sldMk cId="3671175005" sldId="2116"/>
        </pc:sldMkLst>
      </pc:sldChg>
      <pc:sldChg chg="del">
        <pc:chgData name="Aude Alario" userId="89ebcabbf4aa8d85" providerId="LiveId" clId="{B1B964C2-A07B-4735-B1D7-CAEB354ECB7D}" dt="2023-01-31T10:22:04.373" v="20" actId="47"/>
        <pc:sldMkLst>
          <pc:docMk/>
          <pc:sldMk cId="676050828" sldId="2117"/>
        </pc:sldMkLst>
      </pc:sldChg>
      <pc:sldChg chg="del">
        <pc:chgData name="Aude Alario" userId="89ebcabbf4aa8d85" providerId="LiveId" clId="{B1B964C2-A07B-4735-B1D7-CAEB354ECB7D}" dt="2023-01-31T10:22:03.968" v="19" actId="47"/>
        <pc:sldMkLst>
          <pc:docMk/>
          <pc:sldMk cId="1596354760" sldId="2118"/>
        </pc:sldMkLst>
      </pc:sldChg>
      <pc:sldChg chg="del">
        <pc:chgData name="Aude Alario" userId="89ebcabbf4aa8d85" providerId="LiveId" clId="{B1B964C2-A07B-4735-B1D7-CAEB354ECB7D}" dt="2023-01-31T10:22:22.339" v="28" actId="47"/>
        <pc:sldMkLst>
          <pc:docMk/>
          <pc:sldMk cId="3582989282" sldId="2119"/>
        </pc:sldMkLst>
      </pc:sldChg>
      <pc:sldChg chg="del">
        <pc:chgData name="Aude Alario" userId="89ebcabbf4aa8d85" providerId="LiveId" clId="{B1B964C2-A07B-4735-B1D7-CAEB354ECB7D}" dt="2023-01-31T10:22:22.177" v="27" actId="47"/>
        <pc:sldMkLst>
          <pc:docMk/>
          <pc:sldMk cId="2391967597" sldId="2120"/>
        </pc:sldMkLst>
      </pc:sldChg>
      <pc:sldChg chg="del">
        <pc:chgData name="Aude Alario" userId="89ebcabbf4aa8d85" providerId="LiveId" clId="{B1B964C2-A07B-4735-B1D7-CAEB354ECB7D}" dt="2023-01-31T10:22:07.105" v="25" actId="47"/>
        <pc:sldMkLst>
          <pc:docMk/>
          <pc:sldMk cId="1379198132" sldId="2121"/>
        </pc:sldMkLst>
      </pc:sldChg>
      <pc:sldChg chg="del">
        <pc:chgData name="Aude Alario" userId="89ebcabbf4aa8d85" providerId="LiveId" clId="{B1B964C2-A07B-4735-B1D7-CAEB354ECB7D}" dt="2023-01-31T10:22:22.028" v="26" actId="47"/>
        <pc:sldMkLst>
          <pc:docMk/>
          <pc:sldMk cId="2723131007" sldId="2122"/>
        </pc:sldMkLst>
      </pc:sldChg>
      <pc:sldChg chg="del">
        <pc:chgData name="Aude Alario" userId="89ebcabbf4aa8d85" providerId="LiveId" clId="{B1B964C2-A07B-4735-B1D7-CAEB354ECB7D}" dt="2023-01-31T10:22:22.486" v="29" actId="47"/>
        <pc:sldMkLst>
          <pc:docMk/>
          <pc:sldMk cId="3011920483" sldId="2123"/>
        </pc:sldMkLst>
      </pc:sldChg>
      <pc:sldChg chg="del">
        <pc:chgData name="Aude Alario" userId="89ebcabbf4aa8d85" providerId="LiveId" clId="{B1B964C2-A07B-4735-B1D7-CAEB354ECB7D}" dt="2023-01-31T10:22:28.645" v="37" actId="47"/>
        <pc:sldMkLst>
          <pc:docMk/>
          <pc:sldMk cId="3290675963" sldId="2124"/>
        </pc:sldMkLst>
      </pc:sldChg>
      <pc:sldChg chg="del">
        <pc:chgData name="Aude Alario" userId="89ebcabbf4aa8d85" providerId="LiveId" clId="{B1B964C2-A07B-4735-B1D7-CAEB354ECB7D}" dt="2023-01-31T10:22:27.734" v="32" actId="47"/>
        <pc:sldMkLst>
          <pc:docMk/>
          <pc:sldMk cId="1840346723" sldId="2125"/>
        </pc:sldMkLst>
      </pc:sldChg>
      <pc:sldChg chg="del">
        <pc:chgData name="Aude Alario" userId="89ebcabbf4aa8d85" providerId="LiveId" clId="{B1B964C2-A07B-4735-B1D7-CAEB354ECB7D}" dt="2023-01-31T10:22:27.962" v="35" actId="47"/>
        <pc:sldMkLst>
          <pc:docMk/>
          <pc:sldMk cId="139730493" sldId="2126"/>
        </pc:sldMkLst>
      </pc:sldChg>
      <pc:sldChg chg="del">
        <pc:chgData name="Aude Alario" userId="89ebcabbf4aa8d85" providerId="LiveId" clId="{B1B964C2-A07B-4735-B1D7-CAEB354ECB7D}" dt="2023-01-31T10:22:27.792" v="33" actId="47"/>
        <pc:sldMkLst>
          <pc:docMk/>
          <pc:sldMk cId="3586928416" sldId="2127"/>
        </pc:sldMkLst>
      </pc:sldChg>
      <pc:sldChg chg="del">
        <pc:chgData name="Aude Alario" userId="89ebcabbf4aa8d85" providerId="LiveId" clId="{B1B964C2-A07B-4735-B1D7-CAEB354ECB7D}" dt="2023-01-31T10:22:27.852" v="34" actId="47"/>
        <pc:sldMkLst>
          <pc:docMk/>
          <pc:sldMk cId="2146598707" sldId="2128"/>
        </pc:sldMkLst>
      </pc:sldChg>
      <pc:sldChg chg="del">
        <pc:chgData name="Aude Alario" userId="89ebcabbf4aa8d85" providerId="LiveId" clId="{B1B964C2-A07B-4735-B1D7-CAEB354ECB7D}" dt="2023-01-31T10:21:57.958" v="10" actId="47"/>
        <pc:sldMkLst>
          <pc:docMk/>
          <pc:sldMk cId="956200791" sldId="2129"/>
        </pc:sldMkLst>
      </pc:sldChg>
    </pc:docChg>
  </pc:docChgLst>
  <pc:docChgLst>
    <pc:chgData name="Aude Alario" userId="89ebcabbf4aa8d85" providerId="LiveId" clId="{5F4D4BE6-1A17-430D-B1A3-D22F2EE96187}"/>
    <pc:docChg chg="undo custSel addSld delSld modSld sldOrd">
      <pc:chgData name="Aude Alario" userId="89ebcabbf4aa8d85" providerId="LiveId" clId="{5F4D4BE6-1A17-430D-B1A3-D22F2EE96187}" dt="2023-02-10T11:04:03.024" v="5582" actId="20577"/>
      <pc:docMkLst>
        <pc:docMk/>
      </pc:docMkLst>
      <pc:sldChg chg="add del">
        <pc:chgData name="Aude Alario" userId="89ebcabbf4aa8d85" providerId="LiveId" clId="{5F4D4BE6-1A17-430D-B1A3-D22F2EE96187}" dt="2023-02-09T11:51:15.691" v="98" actId="47"/>
        <pc:sldMkLst>
          <pc:docMk/>
          <pc:sldMk cId="1438617308" sldId="2015"/>
        </pc:sldMkLst>
      </pc:sldChg>
      <pc:sldChg chg="add del">
        <pc:chgData name="Aude Alario" userId="89ebcabbf4aa8d85" providerId="LiveId" clId="{5F4D4BE6-1A17-430D-B1A3-D22F2EE96187}" dt="2023-02-09T11:51:19.797" v="101" actId="47"/>
        <pc:sldMkLst>
          <pc:docMk/>
          <pc:sldMk cId="2469864759" sldId="2016"/>
        </pc:sldMkLst>
      </pc:sldChg>
      <pc:sldChg chg="modSp add del mod">
        <pc:chgData name="Aude Alario" userId="89ebcabbf4aa8d85" providerId="LiveId" clId="{5F4D4BE6-1A17-430D-B1A3-D22F2EE96187}" dt="2023-02-09T11:45:27.506" v="97" actId="255"/>
        <pc:sldMkLst>
          <pc:docMk/>
          <pc:sldMk cId="2881246583" sldId="2076"/>
        </pc:sldMkLst>
        <pc:spChg chg="mod">
          <ac:chgData name="Aude Alario" userId="89ebcabbf4aa8d85" providerId="LiveId" clId="{5F4D4BE6-1A17-430D-B1A3-D22F2EE96187}" dt="2023-02-09T11:45:27.506" v="97" actId="255"/>
          <ac:spMkLst>
            <pc:docMk/>
            <pc:sldMk cId="2881246583" sldId="2076"/>
            <ac:spMk id="4" creationId="{3C825AB2-F026-4BEC-A97B-5ECF59442FCD}"/>
          </ac:spMkLst>
        </pc:spChg>
      </pc:sldChg>
      <pc:sldChg chg="addSp delSp modSp add del mod">
        <pc:chgData name="Aude Alario" userId="89ebcabbf4aa8d85" providerId="LiveId" clId="{5F4D4BE6-1A17-430D-B1A3-D22F2EE96187}" dt="2023-02-10T10:27:46.290" v="3838"/>
        <pc:sldMkLst>
          <pc:docMk/>
          <pc:sldMk cId="3233176819" sldId="2077"/>
        </pc:sldMkLst>
        <pc:picChg chg="del">
          <ac:chgData name="Aude Alario" userId="89ebcabbf4aa8d85" providerId="LiveId" clId="{5F4D4BE6-1A17-430D-B1A3-D22F2EE96187}" dt="2023-02-09T11:51:17.960" v="99" actId="478"/>
          <ac:picMkLst>
            <pc:docMk/>
            <pc:sldMk cId="3233176819" sldId="2077"/>
            <ac:picMk id="3" creationId="{164CA391-D642-DF5A-D835-91EF703DEED6}"/>
          </ac:picMkLst>
        </pc:picChg>
        <pc:picChg chg="add mod">
          <ac:chgData name="Aude Alario" userId="89ebcabbf4aa8d85" providerId="LiveId" clId="{5F4D4BE6-1A17-430D-B1A3-D22F2EE96187}" dt="2023-02-10T10:27:46.290" v="3838"/>
          <ac:picMkLst>
            <pc:docMk/>
            <pc:sldMk cId="3233176819" sldId="2077"/>
            <ac:picMk id="4" creationId="{B7365F56-8634-7D44-56B1-3EBEA1117C3E}"/>
          </ac:picMkLst>
        </pc:picChg>
      </pc:sldChg>
      <pc:sldChg chg="add del">
        <pc:chgData name="Aude Alario" userId="89ebcabbf4aa8d85" providerId="LiveId" clId="{5F4D4BE6-1A17-430D-B1A3-D22F2EE96187}" dt="2023-02-09T11:51:19.310" v="100" actId="47"/>
        <pc:sldMkLst>
          <pc:docMk/>
          <pc:sldMk cId="3046966965" sldId="2078"/>
        </pc:sldMkLst>
      </pc:sldChg>
      <pc:sldChg chg="delSp add del mod">
        <pc:chgData name="Aude Alario" userId="89ebcabbf4aa8d85" providerId="LiveId" clId="{5F4D4BE6-1A17-430D-B1A3-D22F2EE96187}" dt="2023-02-09T11:51:38.744" v="104" actId="47"/>
        <pc:sldMkLst>
          <pc:docMk/>
          <pc:sldMk cId="2407657080" sldId="2079"/>
        </pc:sldMkLst>
        <pc:picChg chg="del">
          <ac:chgData name="Aude Alario" userId="89ebcabbf4aa8d85" providerId="LiveId" clId="{5F4D4BE6-1A17-430D-B1A3-D22F2EE96187}" dt="2023-02-09T11:51:36.986" v="103" actId="478"/>
          <ac:picMkLst>
            <pc:docMk/>
            <pc:sldMk cId="2407657080" sldId="2079"/>
            <ac:picMk id="3" creationId="{7535B692-2923-81CB-207B-95924856AA16}"/>
          </ac:picMkLst>
        </pc:picChg>
      </pc:sldChg>
      <pc:sldChg chg="add del">
        <pc:chgData name="Aude Alario" userId="89ebcabbf4aa8d85" providerId="LiveId" clId="{5F4D4BE6-1A17-430D-B1A3-D22F2EE96187}" dt="2023-02-09T11:51:39.279" v="105" actId="47"/>
        <pc:sldMkLst>
          <pc:docMk/>
          <pc:sldMk cId="2646074784" sldId="2080"/>
        </pc:sldMkLst>
      </pc:sldChg>
      <pc:sldChg chg="add del">
        <pc:chgData name="Aude Alario" userId="89ebcabbf4aa8d85" providerId="LiveId" clId="{5F4D4BE6-1A17-430D-B1A3-D22F2EE96187}" dt="2023-02-09T11:51:39.295" v="106" actId="47"/>
        <pc:sldMkLst>
          <pc:docMk/>
          <pc:sldMk cId="2172492889" sldId="2081"/>
        </pc:sldMkLst>
      </pc:sldChg>
      <pc:sldChg chg="add del">
        <pc:chgData name="Aude Alario" userId="89ebcabbf4aa8d85" providerId="LiveId" clId="{5F4D4BE6-1A17-430D-B1A3-D22F2EE96187}" dt="2023-02-09T11:51:39.337" v="107" actId="47"/>
        <pc:sldMkLst>
          <pc:docMk/>
          <pc:sldMk cId="2221051251" sldId="2082"/>
        </pc:sldMkLst>
      </pc:sldChg>
      <pc:sldChg chg="add del">
        <pc:chgData name="Aude Alario" userId="89ebcabbf4aa8d85" providerId="LiveId" clId="{5F4D4BE6-1A17-430D-B1A3-D22F2EE96187}" dt="2023-02-09T11:51:39.358" v="108" actId="47"/>
        <pc:sldMkLst>
          <pc:docMk/>
          <pc:sldMk cId="271784197" sldId="2083"/>
        </pc:sldMkLst>
      </pc:sldChg>
      <pc:sldChg chg="add del">
        <pc:chgData name="Aude Alario" userId="89ebcabbf4aa8d85" providerId="LiveId" clId="{5F4D4BE6-1A17-430D-B1A3-D22F2EE96187}" dt="2023-02-09T11:51:39.390" v="109" actId="47"/>
        <pc:sldMkLst>
          <pc:docMk/>
          <pc:sldMk cId="4215211536" sldId="2084"/>
        </pc:sldMkLst>
      </pc:sldChg>
      <pc:sldChg chg="add del">
        <pc:chgData name="Aude Alario" userId="89ebcabbf4aa8d85" providerId="LiveId" clId="{5F4D4BE6-1A17-430D-B1A3-D22F2EE96187}" dt="2023-02-09T11:51:39.420" v="110" actId="47"/>
        <pc:sldMkLst>
          <pc:docMk/>
          <pc:sldMk cId="2963769938" sldId="2085"/>
        </pc:sldMkLst>
      </pc:sldChg>
      <pc:sldChg chg="add del">
        <pc:chgData name="Aude Alario" userId="89ebcabbf4aa8d85" providerId="LiveId" clId="{5F4D4BE6-1A17-430D-B1A3-D22F2EE96187}" dt="2023-02-09T11:51:39.452" v="111" actId="47"/>
        <pc:sldMkLst>
          <pc:docMk/>
          <pc:sldMk cId="3135273990" sldId="2086"/>
        </pc:sldMkLst>
      </pc:sldChg>
      <pc:sldChg chg="add del">
        <pc:chgData name="Aude Alario" userId="89ebcabbf4aa8d85" providerId="LiveId" clId="{5F4D4BE6-1A17-430D-B1A3-D22F2EE96187}" dt="2023-02-09T11:51:40.112" v="112" actId="47"/>
        <pc:sldMkLst>
          <pc:docMk/>
          <pc:sldMk cId="857778547" sldId="2087"/>
        </pc:sldMkLst>
      </pc:sldChg>
      <pc:sldChg chg="add del">
        <pc:chgData name="Aude Alario" userId="89ebcabbf4aa8d85" providerId="LiveId" clId="{5F4D4BE6-1A17-430D-B1A3-D22F2EE96187}" dt="2023-02-09T11:51:40.818" v="113" actId="47"/>
        <pc:sldMkLst>
          <pc:docMk/>
          <pc:sldMk cId="4184516174" sldId="2088"/>
        </pc:sldMkLst>
      </pc:sldChg>
      <pc:sldChg chg="add del">
        <pc:chgData name="Aude Alario" userId="89ebcabbf4aa8d85" providerId="LiveId" clId="{5F4D4BE6-1A17-430D-B1A3-D22F2EE96187}" dt="2023-02-09T11:51:41.368" v="114" actId="47"/>
        <pc:sldMkLst>
          <pc:docMk/>
          <pc:sldMk cId="3200178993" sldId="2089"/>
        </pc:sldMkLst>
      </pc:sldChg>
      <pc:sldChg chg="del">
        <pc:chgData name="Aude Alario" userId="89ebcabbf4aa8d85" providerId="LiveId" clId="{5F4D4BE6-1A17-430D-B1A3-D22F2EE96187}" dt="2023-02-09T12:19:12.713" v="3470" actId="47"/>
        <pc:sldMkLst>
          <pc:docMk/>
          <pc:sldMk cId="3813345830" sldId="2090"/>
        </pc:sldMkLst>
      </pc:sldChg>
      <pc:sldChg chg="addSp delSp modSp add mod">
        <pc:chgData name="Aude Alario" userId="89ebcabbf4aa8d85" providerId="LiveId" clId="{5F4D4BE6-1A17-430D-B1A3-D22F2EE96187}" dt="2023-02-10T10:49:46.173" v="4423" actId="962"/>
        <pc:sldMkLst>
          <pc:docMk/>
          <pc:sldMk cId="3094875211" sldId="2091"/>
        </pc:sldMkLst>
        <pc:picChg chg="add del mod">
          <ac:chgData name="Aude Alario" userId="89ebcabbf4aa8d85" providerId="LiveId" clId="{5F4D4BE6-1A17-430D-B1A3-D22F2EE96187}" dt="2023-02-10T10:49:42.966" v="4420" actId="478"/>
          <ac:picMkLst>
            <pc:docMk/>
            <pc:sldMk cId="3094875211" sldId="2091"/>
            <ac:picMk id="3" creationId="{BF31BCBF-8125-10F7-98AE-4C0D9A2637FD}"/>
          </ac:picMkLst>
        </pc:picChg>
        <pc:picChg chg="add mod">
          <ac:chgData name="Aude Alario" userId="89ebcabbf4aa8d85" providerId="LiveId" clId="{5F4D4BE6-1A17-430D-B1A3-D22F2EE96187}" dt="2023-02-10T10:49:46.173" v="4423" actId="962"/>
          <ac:picMkLst>
            <pc:docMk/>
            <pc:sldMk cId="3094875211" sldId="2091"/>
            <ac:picMk id="6" creationId="{6C468B99-C364-2A7A-F874-8CC512897682}"/>
          </ac:picMkLst>
        </pc:picChg>
      </pc:sldChg>
      <pc:sldChg chg="addSp modSp add mod">
        <pc:chgData name="Aude Alario" userId="89ebcabbf4aa8d85" providerId="LiveId" clId="{5F4D4BE6-1A17-430D-B1A3-D22F2EE96187}" dt="2023-02-10T10:28:14.954" v="3847" actId="962"/>
        <pc:sldMkLst>
          <pc:docMk/>
          <pc:sldMk cId="2990557587" sldId="2092"/>
        </pc:sldMkLst>
        <pc:picChg chg="add mod">
          <ac:chgData name="Aude Alario" userId="89ebcabbf4aa8d85" providerId="LiveId" clId="{5F4D4BE6-1A17-430D-B1A3-D22F2EE96187}" dt="2023-02-10T10:28:14.954" v="3847" actId="962"/>
          <ac:picMkLst>
            <pc:docMk/>
            <pc:sldMk cId="2990557587" sldId="2092"/>
            <ac:picMk id="3" creationId="{9BF9AD3D-48C7-2F0F-FA0E-DFE02993DEF8}"/>
          </ac:picMkLst>
        </pc:picChg>
      </pc:sldChg>
      <pc:sldChg chg="add del">
        <pc:chgData name="Aude Alario" userId="89ebcabbf4aa8d85" providerId="LiveId" clId="{5F4D4BE6-1A17-430D-B1A3-D22F2EE96187}" dt="2023-02-09T12:20:47.120" v="3787" actId="47"/>
        <pc:sldMkLst>
          <pc:docMk/>
          <pc:sldMk cId="46057071" sldId="2093"/>
        </pc:sldMkLst>
      </pc:sldChg>
      <pc:sldChg chg="add del">
        <pc:chgData name="Aude Alario" userId="89ebcabbf4aa8d85" providerId="LiveId" clId="{5F4D4BE6-1A17-430D-B1A3-D22F2EE96187}" dt="2023-02-09T12:20:46.991" v="3786" actId="47"/>
        <pc:sldMkLst>
          <pc:docMk/>
          <pc:sldMk cId="1848391499" sldId="2094"/>
        </pc:sldMkLst>
      </pc:sldChg>
      <pc:sldChg chg="add del">
        <pc:chgData name="Aude Alario" userId="89ebcabbf4aa8d85" providerId="LiveId" clId="{5F4D4BE6-1A17-430D-B1A3-D22F2EE96187}" dt="2023-02-09T12:20:46.849" v="3785" actId="47"/>
        <pc:sldMkLst>
          <pc:docMk/>
          <pc:sldMk cId="3180062311" sldId="2095"/>
        </pc:sldMkLst>
      </pc:sldChg>
      <pc:sldChg chg="add del">
        <pc:chgData name="Aude Alario" userId="89ebcabbf4aa8d85" providerId="LiveId" clId="{5F4D4BE6-1A17-430D-B1A3-D22F2EE96187}" dt="2023-02-09T12:20:46.708" v="3784" actId="47"/>
        <pc:sldMkLst>
          <pc:docMk/>
          <pc:sldMk cId="3669527823" sldId="2096"/>
        </pc:sldMkLst>
      </pc:sldChg>
      <pc:sldChg chg="addSp delSp modSp add mod">
        <pc:chgData name="Aude Alario" userId="89ebcabbf4aa8d85" providerId="LiveId" clId="{5F4D4BE6-1A17-430D-B1A3-D22F2EE96187}" dt="2023-02-10T11:04:03.024" v="5582" actId="20577"/>
        <pc:sldMkLst>
          <pc:docMk/>
          <pc:sldMk cId="2956986416" sldId="2097"/>
        </pc:sldMkLst>
        <pc:spChg chg="mod">
          <ac:chgData name="Aude Alario" userId="89ebcabbf4aa8d85" providerId="LiveId" clId="{5F4D4BE6-1A17-430D-B1A3-D22F2EE96187}" dt="2023-02-09T11:51:55.461" v="146" actId="20577"/>
          <ac:spMkLst>
            <pc:docMk/>
            <pc:sldMk cId="2956986416" sldId="2097"/>
            <ac:spMk id="2" creationId="{F7439B4C-B041-1070-CAB8-321AC0B00CEC}"/>
          </ac:spMkLst>
        </pc:spChg>
        <pc:spChg chg="add del mod">
          <ac:chgData name="Aude Alario" userId="89ebcabbf4aa8d85" providerId="LiveId" clId="{5F4D4BE6-1A17-430D-B1A3-D22F2EE96187}" dt="2023-02-10T11:04:03.024" v="5582" actId="20577"/>
          <ac:spMkLst>
            <pc:docMk/>
            <pc:sldMk cId="2956986416" sldId="2097"/>
            <ac:spMk id="3" creationId="{71AFF9A5-7E6C-D058-87D5-F08BE513F898}"/>
          </ac:spMkLst>
        </pc:spChg>
        <pc:spChg chg="add del mod">
          <ac:chgData name="Aude Alario" userId="89ebcabbf4aa8d85" providerId="LiveId" clId="{5F4D4BE6-1A17-430D-B1A3-D22F2EE96187}" dt="2023-02-09T12:20:37.067" v="3771" actId="478"/>
          <ac:spMkLst>
            <pc:docMk/>
            <pc:sldMk cId="2956986416" sldId="2097"/>
            <ac:spMk id="4" creationId="{B72F0F9B-1482-6435-5262-DA4A037ED839}"/>
          </ac:spMkLst>
        </pc:spChg>
      </pc:sldChg>
      <pc:sldChg chg="modSp add mod">
        <pc:chgData name="Aude Alario" userId="89ebcabbf4aa8d85" providerId="LiveId" clId="{5F4D4BE6-1A17-430D-B1A3-D22F2EE96187}" dt="2023-02-10T08:42:23.626" v="3817" actId="20577"/>
        <pc:sldMkLst>
          <pc:docMk/>
          <pc:sldMk cId="3766894724" sldId="2098"/>
        </pc:sldMkLst>
        <pc:spChg chg="mod">
          <ac:chgData name="Aude Alario" userId="89ebcabbf4aa8d85" providerId="LiveId" clId="{5F4D4BE6-1A17-430D-B1A3-D22F2EE96187}" dt="2023-02-09T12:12:22.618" v="3413" actId="20577"/>
          <ac:spMkLst>
            <pc:docMk/>
            <pc:sldMk cId="3766894724" sldId="2098"/>
            <ac:spMk id="2" creationId="{F7439B4C-B041-1070-CAB8-321AC0B00CEC}"/>
          </ac:spMkLst>
        </pc:spChg>
        <pc:spChg chg="mod">
          <ac:chgData name="Aude Alario" userId="89ebcabbf4aa8d85" providerId="LiveId" clId="{5F4D4BE6-1A17-430D-B1A3-D22F2EE96187}" dt="2023-02-10T08:42:23.626" v="3817" actId="20577"/>
          <ac:spMkLst>
            <pc:docMk/>
            <pc:sldMk cId="3766894724" sldId="2098"/>
            <ac:spMk id="3" creationId="{71AFF9A5-7E6C-D058-87D5-F08BE513F898}"/>
          </ac:spMkLst>
        </pc:spChg>
      </pc:sldChg>
      <pc:sldChg chg="modSp add mod">
        <pc:chgData name="Aude Alario" userId="89ebcabbf4aa8d85" providerId="LiveId" clId="{5F4D4BE6-1A17-430D-B1A3-D22F2EE96187}" dt="2023-02-09T12:01:58.986" v="2092" actId="20577"/>
        <pc:sldMkLst>
          <pc:docMk/>
          <pc:sldMk cId="773270407" sldId="2099"/>
        </pc:sldMkLst>
        <pc:spChg chg="mod">
          <ac:chgData name="Aude Alario" userId="89ebcabbf4aa8d85" providerId="LiveId" clId="{5F4D4BE6-1A17-430D-B1A3-D22F2EE96187}" dt="2023-02-09T12:01:58.986" v="2092" actId="20577"/>
          <ac:spMkLst>
            <pc:docMk/>
            <pc:sldMk cId="773270407" sldId="2099"/>
            <ac:spMk id="3" creationId="{71AFF9A5-7E6C-D058-87D5-F08BE513F898}"/>
          </ac:spMkLst>
        </pc:spChg>
      </pc:sldChg>
      <pc:sldChg chg="modSp add mod">
        <pc:chgData name="Aude Alario" userId="89ebcabbf4aa8d85" providerId="LiveId" clId="{5F4D4BE6-1A17-430D-B1A3-D22F2EE96187}" dt="2023-02-10T08:44:32.840" v="3837" actId="20577"/>
        <pc:sldMkLst>
          <pc:docMk/>
          <pc:sldMk cId="769385317" sldId="2100"/>
        </pc:sldMkLst>
        <pc:spChg chg="mod">
          <ac:chgData name="Aude Alario" userId="89ebcabbf4aa8d85" providerId="LiveId" clId="{5F4D4BE6-1A17-430D-B1A3-D22F2EE96187}" dt="2023-02-10T08:44:32.840" v="3837" actId="20577"/>
          <ac:spMkLst>
            <pc:docMk/>
            <pc:sldMk cId="769385317" sldId="2100"/>
            <ac:spMk id="3" creationId="{71AFF9A5-7E6C-D058-87D5-F08BE513F898}"/>
          </ac:spMkLst>
        </pc:spChg>
      </pc:sldChg>
      <pc:sldChg chg="addSp modSp add mod">
        <pc:chgData name="Aude Alario" userId="89ebcabbf4aa8d85" providerId="LiveId" clId="{5F4D4BE6-1A17-430D-B1A3-D22F2EE96187}" dt="2023-02-10T10:27:51.998" v="3840" actId="27614"/>
        <pc:sldMkLst>
          <pc:docMk/>
          <pc:sldMk cId="4248438076" sldId="2101"/>
        </pc:sldMkLst>
        <pc:picChg chg="add mod">
          <ac:chgData name="Aude Alario" userId="89ebcabbf4aa8d85" providerId="LiveId" clId="{5F4D4BE6-1A17-430D-B1A3-D22F2EE96187}" dt="2023-02-10T10:27:51.998" v="3840" actId="27614"/>
          <ac:picMkLst>
            <pc:docMk/>
            <pc:sldMk cId="4248438076" sldId="2101"/>
            <ac:picMk id="3" creationId="{66258AC8-9B87-C291-0988-38DC9E57A384}"/>
          </ac:picMkLst>
        </pc:picChg>
      </pc:sldChg>
      <pc:sldChg chg="addSp delSp modSp add mod">
        <pc:chgData name="Aude Alario" userId="89ebcabbf4aa8d85" providerId="LiveId" clId="{5F4D4BE6-1A17-430D-B1A3-D22F2EE96187}" dt="2023-02-10T10:49:52.632" v="4426" actId="27614"/>
        <pc:sldMkLst>
          <pc:docMk/>
          <pc:sldMk cId="967856298" sldId="2102"/>
        </pc:sldMkLst>
        <pc:picChg chg="add del mod">
          <ac:chgData name="Aude Alario" userId="89ebcabbf4aa8d85" providerId="LiveId" clId="{5F4D4BE6-1A17-430D-B1A3-D22F2EE96187}" dt="2023-02-10T10:49:48.632" v="4424" actId="478"/>
          <ac:picMkLst>
            <pc:docMk/>
            <pc:sldMk cId="967856298" sldId="2102"/>
            <ac:picMk id="3" creationId="{CE347ED5-9B27-1850-B680-DF05AF7A5314}"/>
          </ac:picMkLst>
        </pc:picChg>
        <pc:picChg chg="add mod">
          <ac:chgData name="Aude Alario" userId="89ebcabbf4aa8d85" providerId="LiveId" clId="{5F4D4BE6-1A17-430D-B1A3-D22F2EE96187}" dt="2023-02-10T10:49:52.632" v="4426" actId="27614"/>
          <ac:picMkLst>
            <pc:docMk/>
            <pc:sldMk cId="967856298" sldId="2102"/>
            <ac:picMk id="6" creationId="{BC5F62FF-0939-549C-2405-7FD7129CE0AF}"/>
          </ac:picMkLst>
        </pc:picChg>
      </pc:sldChg>
      <pc:sldChg chg="addSp delSp modSp add mod">
        <pc:chgData name="Aude Alario" userId="89ebcabbf4aa8d85" providerId="LiveId" clId="{5F4D4BE6-1A17-430D-B1A3-D22F2EE96187}" dt="2023-02-10T10:49:35.679" v="4419" actId="27614"/>
        <pc:sldMkLst>
          <pc:docMk/>
          <pc:sldMk cId="1843313207" sldId="2103"/>
        </pc:sldMkLst>
        <pc:spChg chg="add mod">
          <ac:chgData name="Aude Alario" userId="89ebcabbf4aa8d85" providerId="LiveId" clId="{5F4D4BE6-1A17-430D-B1A3-D22F2EE96187}" dt="2023-02-10T10:41:55.800" v="4407" actId="1035"/>
          <ac:spMkLst>
            <pc:docMk/>
            <pc:sldMk cId="1843313207" sldId="2103"/>
            <ac:spMk id="4" creationId="{5535066B-D5FB-61C8-121D-417DDAE969E9}"/>
          </ac:spMkLst>
        </pc:spChg>
        <pc:spChg chg="del">
          <ac:chgData name="Aude Alario" userId="89ebcabbf4aa8d85" providerId="LiveId" clId="{5F4D4BE6-1A17-430D-B1A3-D22F2EE96187}" dt="2023-02-09T12:20:52.272" v="3789" actId="478"/>
          <ac:spMkLst>
            <pc:docMk/>
            <pc:sldMk cId="1843313207" sldId="2103"/>
            <ac:spMk id="10" creationId="{D87D9DB0-B329-27E8-38DF-DDF65341DD6D}"/>
          </ac:spMkLst>
        </pc:spChg>
        <pc:picChg chg="add del mod">
          <ac:chgData name="Aude Alario" userId="89ebcabbf4aa8d85" providerId="LiveId" clId="{5F4D4BE6-1A17-430D-B1A3-D22F2EE96187}" dt="2023-02-10T10:49:31.930" v="4417" actId="478"/>
          <ac:picMkLst>
            <pc:docMk/>
            <pc:sldMk cId="1843313207" sldId="2103"/>
            <ac:picMk id="3" creationId="{C6F1C623-26C8-D445-A890-B5F1258E827F}"/>
          </ac:picMkLst>
        </pc:picChg>
        <pc:picChg chg="add del mod">
          <ac:chgData name="Aude Alario" userId="89ebcabbf4aa8d85" providerId="LiveId" clId="{5F4D4BE6-1A17-430D-B1A3-D22F2EE96187}" dt="2023-02-10T10:43:19.905" v="4414"/>
          <ac:picMkLst>
            <pc:docMk/>
            <pc:sldMk cId="1843313207" sldId="2103"/>
            <ac:picMk id="6" creationId="{F014680C-7D23-0D89-0F75-A22426C525A5}"/>
          </ac:picMkLst>
        </pc:picChg>
        <pc:picChg chg="add mod">
          <ac:chgData name="Aude Alario" userId="89ebcabbf4aa8d85" providerId="LiveId" clId="{5F4D4BE6-1A17-430D-B1A3-D22F2EE96187}" dt="2023-02-10T10:49:35.679" v="4419" actId="27614"/>
          <ac:picMkLst>
            <pc:docMk/>
            <pc:sldMk cId="1843313207" sldId="2103"/>
            <ac:picMk id="8" creationId="{5F525689-7E11-BA5A-7A7D-6FF2F83B1318}"/>
          </ac:picMkLst>
        </pc:picChg>
      </pc:sldChg>
      <pc:sldChg chg="add del">
        <pc:chgData name="Aude Alario" userId="89ebcabbf4aa8d85" providerId="LiveId" clId="{5F4D4BE6-1A17-430D-B1A3-D22F2EE96187}" dt="2023-02-09T12:20:55.130" v="3791"/>
        <pc:sldMkLst>
          <pc:docMk/>
          <pc:sldMk cId="1011210876" sldId="2104"/>
        </pc:sldMkLst>
      </pc:sldChg>
      <pc:sldChg chg="addSp modSp add del mod">
        <pc:chgData name="Aude Alario" userId="89ebcabbf4aa8d85" providerId="LiveId" clId="{5F4D4BE6-1A17-430D-B1A3-D22F2EE96187}" dt="2023-02-10T10:29:06.029" v="3854" actId="47"/>
        <pc:sldMkLst>
          <pc:docMk/>
          <pc:sldMk cId="2842962015" sldId="2104"/>
        </pc:sldMkLst>
        <pc:picChg chg="add mod">
          <ac:chgData name="Aude Alario" userId="89ebcabbf4aa8d85" providerId="LiveId" clId="{5F4D4BE6-1A17-430D-B1A3-D22F2EE96187}" dt="2023-02-10T10:28:30.546" v="3852" actId="27614"/>
          <ac:picMkLst>
            <pc:docMk/>
            <pc:sldMk cId="2842962015" sldId="2104"/>
            <ac:picMk id="3" creationId="{65D1D30E-31DE-A422-857C-D5861DFE1CCE}"/>
          </ac:picMkLst>
        </pc:picChg>
      </pc:sldChg>
      <pc:sldChg chg="addSp delSp modSp add mod">
        <pc:chgData name="Aude Alario" userId="89ebcabbf4aa8d85" providerId="LiveId" clId="{5F4D4BE6-1A17-430D-B1A3-D22F2EE96187}" dt="2023-02-10T10:49:28.975" v="4416"/>
        <pc:sldMkLst>
          <pc:docMk/>
          <pc:sldMk cId="467724518" sldId="2105"/>
        </pc:sldMkLst>
        <pc:spChg chg="add mod">
          <ac:chgData name="Aude Alario" userId="89ebcabbf4aa8d85" providerId="LiveId" clId="{5F4D4BE6-1A17-430D-B1A3-D22F2EE96187}" dt="2023-02-10T10:41:58.461" v="4408"/>
          <ac:spMkLst>
            <pc:docMk/>
            <pc:sldMk cId="467724518" sldId="2105"/>
            <ac:spMk id="4" creationId="{57AAB602-DAA4-C767-6948-DDCEC7D4F2A5}"/>
          </ac:spMkLst>
        </pc:spChg>
        <pc:picChg chg="add del mod">
          <ac:chgData name="Aude Alario" userId="89ebcabbf4aa8d85" providerId="LiveId" clId="{5F4D4BE6-1A17-430D-B1A3-D22F2EE96187}" dt="2023-02-10T10:49:25.475" v="4415" actId="478"/>
          <ac:picMkLst>
            <pc:docMk/>
            <pc:sldMk cId="467724518" sldId="2105"/>
            <ac:picMk id="3" creationId="{70CA6AA4-8F3B-58AB-2BD7-C0D3CB4A3B09}"/>
          </ac:picMkLst>
        </pc:picChg>
        <pc:picChg chg="add mod">
          <ac:chgData name="Aude Alario" userId="89ebcabbf4aa8d85" providerId="LiveId" clId="{5F4D4BE6-1A17-430D-B1A3-D22F2EE96187}" dt="2023-02-10T10:49:28.975" v="4416"/>
          <ac:picMkLst>
            <pc:docMk/>
            <pc:sldMk cId="467724518" sldId="2105"/>
            <ac:picMk id="7" creationId="{B330C315-F894-160C-94E8-FBAA470914BB}"/>
          </ac:picMkLst>
        </pc:picChg>
      </pc:sldChg>
      <pc:sldChg chg="addSp modSp add mod">
        <pc:chgData name="Aude Alario" userId="89ebcabbf4aa8d85" providerId="LiveId" clId="{5F4D4BE6-1A17-430D-B1A3-D22F2EE96187}" dt="2023-02-10T10:31:47.349" v="3892" actId="20577"/>
        <pc:sldMkLst>
          <pc:docMk/>
          <pc:sldMk cId="1691312258" sldId="2106"/>
        </pc:sldMkLst>
        <pc:spChg chg="add mod">
          <ac:chgData name="Aude Alario" userId="89ebcabbf4aa8d85" providerId="LiveId" clId="{5F4D4BE6-1A17-430D-B1A3-D22F2EE96187}" dt="2023-02-10T10:31:47.349" v="3892" actId="20577"/>
          <ac:spMkLst>
            <pc:docMk/>
            <pc:sldMk cId="1691312258" sldId="2106"/>
            <ac:spMk id="4" creationId="{822BED5F-B3A9-FF90-4A8A-AE80D0AD7C47}"/>
          </ac:spMkLst>
        </pc:spChg>
        <pc:picChg chg="add mod">
          <ac:chgData name="Aude Alario" userId="89ebcabbf4aa8d85" providerId="LiveId" clId="{5F4D4BE6-1A17-430D-B1A3-D22F2EE96187}" dt="2023-02-10T10:29:24.762" v="3858"/>
          <ac:picMkLst>
            <pc:docMk/>
            <pc:sldMk cId="1691312258" sldId="2106"/>
            <ac:picMk id="3" creationId="{606BD13E-91E8-2105-2D97-C74D9C737ABD}"/>
          </ac:picMkLst>
        </pc:picChg>
      </pc:sldChg>
      <pc:sldChg chg="addSp modSp add mod">
        <pc:chgData name="Aude Alario" userId="89ebcabbf4aa8d85" providerId="LiveId" clId="{5F4D4BE6-1A17-430D-B1A3-D22F2EE96187}" dt="2023-02-10T10:35:55.453" v="4175" actId="14100"/>
        <pc:sldMkLst>
          <pc:docMk/>
          <pc:sldMk cId="3631598159" sldId="2107"/>
        </pc:sldMkLst>
        <pc:spChg chg="add mod">
          <ac:chgData name="Aude Alario" userId="89ebcabbf4aa8d85" providerId="LiveId" clId="{5F4D4BE6-1A17-430D-B1A3-D22F2EE96187}" dt="2023-02-10T10:32:26.904" v="3948" actId="20577"/>
          <ac:spMkLst>
            <pc:docMk/>
            <pc:sldMk cId="3631598159" sldId="2107"/>
            <ac:spMk id="4" creationId="{783D36F5-33EB-2895-0B60-E58DD7BAE8CF}"/>
          </ac:spMkLst>
        </pc:spChg>
        <pc:spChg chg="add mod">
          <ac:chgData name="Aude Alario" userId="89ebcabbf4aa8d85" providerId="LiveId" clId="{5F4D4BE6-1A17-430D-B1A3-D22F2EE96187}" dt="2023-02-10T10:33:34.028" v="4034" actId="20577"/>
          <ac:spMkLst>
            <pc:docMk/>
            <pc:sldMk cId="3631598159" sldId="2107"/>
            <ac:spMk id="6" creationId="{5F616A05-1FCB-9979-D891-0EDAD66838F5}"/>
          </ac:spMkLst>
        </pc:spChg>
        <pc:spChg chg="add mod">
          <ac:chgData name="Aude Alario" userId="89ebcabbf4aa8d85" providerId="LiveId" clId="{5F4D4BE6-1A17-430D-B1A3-D22F2EE96187}" dt="2023-02-10T10:35:43.987" v="4172" actId="1076"/>
          <ac:spMkLst>
            <pc:docMk/>
            <pc:sldMk cId="3631598159" sldId="2107"/>
            <ac:spMk id="10" creationId="{12CF592A-36F0-533D-9F29-079B34DABCC9}"/>
          </ac:spMkLst>
        </pc:spChg>
        <pc:picChg chg="add mod">
          <ac:chgData name="Aude Alario" userId="89ebcabbf4aa8d85" providerId="LiveId" clId="{5F4D4BE6-1A17-430D-B1A3-D22F2EE96187}" dt="2023-02-10T10:29:41.308" v="3869"/>
          <ac:picMkLst>
            <pc:docMk/>
            <pc:sldMk cId="3631598159" sldId="2107"/>
            <ac:picMk id="3" creationId="{4F3F3AAF-AC4A-6D31-21D6-9E32E23D4A44}"/>
          </ac:picMkLst>
        </pc:picChg>
        <pc:cxnChg chg="add mod">
          <ac:chgData name="Aude Alario" userId="89ebcabbf4aa8d85" providerId="LiveId" clId="{5F4D4BE6-1A17-430D-B1A3-D22F2EE96187}" dt="2023-02-10T10:34:15.742" v="4040" actId="14100"/>
          <ac:cxnSpMkLst>
            <pc:docMk/>
            <pc:sldMk cId="3631598159" sldId="2107"/>
            <ac:cxnSpMk id="8" creationId="{5505D80E-5BBC-C069-0C3F-4B6C2D238CBE}"/>
          </ac:cxnSpMkLst>
        </pc:cxnChg>
        <pc:cxnChg chg="add mod">
          <ac:chgData name="Aude Alario" userId="89ebcabbf4aa8d85" providerId="LiveId" clId="{5F4D4BE6-1A17-430D-B1A3-D22F2EE96187}" dt="2023-02-10T10:35:55.453" v="4175" actId="14100"/>
          <ac:cxnSpMkLst>
            <pc:docMk/>
            <pc:sldMk cId="3631598159" sldId="2107"/>
            <ac:cxnSpMk id="11" creationId="{A05461BD-16AC-E361-D3F3-034C39BA0FF3}"/>
          </ac:cxnSpMkLst>
        </pc:cxnChg>
      </pc:sldChg>
      <pc:sldChg chg="addSp modSp add mod">
        <pc:chgData name="Aude Alario" userId="89ebcabbf4aa8d85" providerId="LiveId" clId="{5F4D4BE6-1A17-430D-B1A3-D22F2EE96187}" dt="2023-02-10T10:38:24.615" v="4300" actId="20577"/>
        <pc:sldMkLst>
          <pc:docMk/>
          <pc:sldMk cId="4249996728" sldId="2108"/>
        </pc:sldMkLst>
        <pc:spChg chg="add mod">
          <ac:chgData name="Aude Alario" userId="89ebcabbf4aa8d85" providerId="LiveId" clId="{5F4D4BE6-1A17-430D-B1A3-D22F2EE96187}" dt="2023-02-10T10:38:24.615" v="4300" actId="20577"/>
          <ac:spMkLst>
            <pc:docMk/>
            <pc:sldMk cId="4249996728" sldId="2108"/>
            <ac:spMk id="4" creationId="{32A920F9-F1E7-1044-E7F4-F7985CE72B6B}"/>
          </ac:spMkLst>
        </pc:spChg>
        <pc:picChg chg="add mod">
          <ac:chgData name="Aude Alario" userId="89ebcabbf4aa8d85" providerId="LiveId" clId="{5F4D4BE6-1A17-430D-B1A3-D22F2EE96187}" dt="2023-02-10T10:29:27.843" v="3859"/>
          <ac:picMkLst>
            <pc:docMk/>
            <pc:sldMk cId="4249996728" sldId="2108"/>
            <ac:picMk id="3" creationId="{B887FDC6-A40F-2ACC-81F1-4C94C85AEF02}"/>
          </ac:picMkLst>
        </pc:picChg>
      </pc:sldChg>
      <pc:sldChg chg="addSp modSp add mod">
        <pc:chgData name="Aude Alario" userId="89ebcabbf4aa8d85" providerId="LiveId" clId="{5F4D4BE6-1A17-430D-B1A3-D22F2EE96187}" dt="2023-02-10T10:40:53.236" v="4371" actId="20577"/>
        <pc:sldMkLst>
          <pc:docMk/>
          <pc:sldMk cId="1316388991" sldId="2109"/>
        </pc:sldMkLst>
        <pc:spChg chg="add mod">
          <ac:chgData name="Aude Alario" userId="89ebcabbf4aa8d85" providerId="LiveId" clId="{5F4D4BE6-1A17-430D-B1A3-D22F2EE96187}" dt="2023-02-10T10:40:53.236" v="4371" actId="20577"/>
          <ac:spMkLst>
            <pc:docMk/>
            <pc:sldMk cId="1316388991" sldId="2109"/>
            <ac:spMk id="4" creationId="{90CDE94C-1CB0-1D58-1636-725E6ECD4E7A}"/>
          </ac:spMkLst>
        </pc:spChg>
        <pc:picChg chg="add mod">
          <ac:chgData name="Aude Alario" userId="89ebcabbf4aa8d85" providerId="LiveId" clId="{5F4D4BE6-1A17-430D-B1A3-D22F2EE96187}" dt="2023-02-10T10:29:33.818" v="3862" actId="962"/>
          <ac:picMkLst>
            <pc:docMk/>
            <pc:sldMk cId="1316388991" sldId="2109"/>
            <ac:picMk id="3" creationId="{EFAD3ED6-D4E0-CF35-B786-33C6185E6B49}"/>
          </ac:picMkLst>
        </pc:picChg>
      </pc:sldChg>
      <pc:sldChg chg="addSp modSp add mod">
        <pc:chgData name="Aude Alario" userId="89ebcabbf4aa8d85" providerId="LiveId" clId="{5F4D4BE6-1A17-430D-B1A3-D22F2EE96187}" dt="2023-02-10T10:40:55.995" v="4373" actId="20577"/>
        <pc:sldMkLst>
          <pc:docMk/>
          <pc:sldMk cId="778407828" sldId="2110"/>
        </pc:sldMkLst>
        <pc:spChg chg="add mod">
          <ac:chgData name="Aude Alario" userId="89ebcabbf4aa8d85" providerId="LiveId" clId="{5F4D4BE6-1A17-430D-B1A3-D22F2EE96187}" dt="2023-02-10T10:40:55.995" v="4373" actId="20577"/>
          <ac:spMkLst>
            <pc:docMk/>
            <pc:sldMk cId="778407828" sldId="2110"/>
            <ac:spMk id="4" creationId="{6611AE1C-ED73-FD33-77B4-75FD8AD532F3}"/>
          </ac:spMkLst>
        </pc:spChg>
        <pc:spChg chg="add mod">
          <ac:chgData name="Aude Alario" userId="89ebcabbf4aa8d85" providerId="LiveId" clId="{5F4D4BE6-1A17-430D-B1A3-D22F2EE96187}" dt="2023-02-10T10:38:52.786" v="4304" actId="1076"/>
          <ac:spMkLst>
            <pc:docMk/>
            <pc:sldMk cId="778407828" sldId="2110"/>
            <ac:spMk id="6" creationId="{3472C72E-AB0F-AA0E-6AC4-26AB4ABA4F71}"/>
          </ac:spMkLst>
        </pc:spChg>
        <pc:spChg chg="add mod">
          <ac:chgData name="Aude Alario" userId="89ebcabbf4aa8d85" providerId="LiveId" clId="{5F4D4BE6-1A17-430D-B1A3-D22F2EE96187}" dt="2023-02-10T10:39:20.531" v="4312" actId="1076"/>
          <ac:spMkLst>
            <pc:docMk/>
            <pc:sldMk cId="778407828" sldId="2110"/>
            <ac:spMk id="8" creationId="{F1E98391-91DF-A7F3-8938-DC943385F867}"/>
          </ac:spMkLst>
        </pc:spChg>
        <pc:picChg chg="add mod">
          <ac:chgData name="Aude Alario" userId="89ebcabbf4aa8d85" providerId="LiveId" clId="{5F4D4BE6-1A17-430D-B1A3-D22F2EE96187}" dt="2023-02-10T10:29:37.193" v="3864" actId="27614"/>
          <ac:picMkLst>
            <pc:docMk/>
            <pc:sldMk cId="778407828" sldId="2110"/>
            <ac:picMk id="3" creationId="{9E9D6232-D3FC-83A3-0F3B-35AF810C1146}"/>
          </ac:picMkLst>
        </pc:picChg>
        <pc:cxnChg chg="add mod">
          <ac:chgData name="Aude Alario" userId="89ebcabbf4aa8d85" providerId="LiveId" clId="{5F4D4BE6-1A17-430D-B1A3-D22F2EE96187}" dt="2023-02-10T10:38:48.528" v="4303" actId="1076"/>
          <ac:cxnSpMkLst>
            <pc:docMk/>
            <pc:sldMk cId="778407828" sldId="2110"/>
            <ac:cxnSpMk id="7" creationId="{E0A99243-2EC6-1D10-95F8-9712E4C54F42}"/>
          </ac:cxnSpMkLst>
        </pc:cxnChg>
        <pc:cxnChg chg="add mod">
          <ac:chgData name="Aude Alario" userId="89ebcabbf4aa8d85" providerId="LiveId" clId="{5F4D4BE6-1A17-430D-B1A3-D22F2EE96187}" dt="2023-02-10T10:39:15.850" v="4311" actId="14100"/>
          <ac:cxnSpMkLst>
            <pc:docMk/>
            <pc:sldMk cId="778407828" sldId="2110"/>
            <ac:cxnSpMk id="9" creationId="{9D6A96EE-ED79-6827-7700-2AC2FBA8C9D1}"/>
          </ac:cxnSpMkLst>
        </pc:cxnChg>
      </pc:sldChg>
      <pc:sldChg chg="addSp modSp add mod">
        <pc:chgData name="Aude Alario" userId="89ebcabbf4aa8d85" providerId="LiveId" clId="{5F4D4BE6-1A17-430D-B1A3-D22F2EE96187}" dt="2023-02-10T10:39:01.066" v="4308" actId="1037"/>
        <pc:sldMkLst>
          <pc:docMk/>
          <pc:sldMk cId="3127853358" sldId="2111"/>
        </pc:sldMkLst>
        <pc:spChg chg="add mod">
          <ac:chgData name="Aude Alario" userId="89ebcabbf4aa8d85" providerId="LiveId" clId="{5F4D4BE6-1A17-430D-B1A3-D22F2EE96187}" dt="2023-02-10T10:32:54.976" v="3965" actId="20577"/>
          <ac:spMkLst>
            <pc:docMk/>
            <pc:sldMk cId="3127853358" sldId="2111"/>
            <ac:spMk id="4" creationId="{9ECFF523-33D0-AD35-98FB-6AB00A021796}"/>
          </ac:spMkLst>
        </pc:spChg>
        <pc:spChg chg="add mod">
          <ac:chgData name="Aude Alario" userId="89ebcabbf4aa8d85" providerId="LiveId" clId="{5F4D4BE6-1A17-430D-B1A3-D22F2EE96187}" dt="2023-02-10T10:33:39.796" v="4035"/>
          <ac:spMkLst>
            <pc:docMk/>
            <pc:sldMk cId="3127853358" sldId="2111"/>
            <ac:spMk id="6" creationId="{6138C64E-8083-00F1-2FF8-FF642768CAC5}"/>
          </ac:spMkLst>
        </pc:spChg>
        <pc:spChg chg="add mod">
          <ac:chgData name="Aude Alario" userId="89ebcabbf4aa8d85" providerId="LiveId" clId="{5F4D4BE6-1A17-430D-B1A3-D22F2EE96187}" dt="2023-02-10T10:39:01.066" v="4308" actId="1037"/>
          <ac:spMkLst>
            <pc:docMk/>
            <pc:sldMk cId="3127853358" sldId="2111"/>
            <ac:spMk id="9" creationId="{2B349ECA-42FB-8656-15C7-27A6C6345301}"/>
          </ac:spMkLst>
        </pc:spChg>
        <pc:spChg chg="add mod">
          <ac:chgData name="Aude Alario" userId="89ebcabbf4aa8d85" providerId="LiveId" clId="{5F4D4BE6-1A17-430D-B1A3-D22F2EE96187}" dt="2023-02-10T10:37:07.710" v="4283" actId="313"/>
          <ac:spMkLst>
            <pc:docMk/>
            <pc:sldMk cId="3127853358" sldId="2111"/>
            <ac:spMk id="11" creationId="{16FCCC5C-2669-1EAC-5DE5-4720F5840A88}"/>
          </ac:spMkLst>
        </pc:spChg>
        <pc:picChg chg="add mod">
          <ac:chgData name="Aude Alario" userId="89ebcabbf4aa8d85" providerId="LiveId" clId="{5F4D4BE6-1A17-430D-B1A3-D22F2EE96187}" dt="2023-02-10T10:29:44.305" v="3870"/>
          <ac:picMkLst>
            <pc:docMk/>
            <pc:sldMk cId="3127853358" sldId="2111"/>
            <ac:picMk id="3" creationId="{BFADC11C-0FAD-B8E6-7D31-72D397DE242B}"/>
          </ac:picMkLst>
        </pc:picChg>
        <pc:cxnChg chg="add mod">
          <ac:chgData name="Aude Alario" userId="89ebcabbf4aa8d85" providerId="LiveId" clId="{5F4D4BE6-1A17-430D-B1A3-D22F2EE96187}" dt="2023-02-10T10:34:23.164" v="4042" actId="14100"/>
          <ac:cxnSpMkLst>
            <pc:docMk/>
            <pc:sldMk cId="3127853358" sldId="2111"/>
            <ac:cxnSpMk id="7" creationId="{379439C4-E659-BBCE-3055-1D12CD8BD463}"/>
          </ac:cxnSpMkLst>
        </pc:cxnChg>
        <pc:cxnChg chg="add mod">
          <ac:chgData name="Aude Alario" userId="89ebcabbf4aa8d85" providerId="LiveId" clId="{5F4D4BE6-1A17-430D-B1A3-D22F2EE96187}" dt="2023-02-10T10:36:17.362" v="4176"/>
          <ac:cxnSpMkLst>
            <pc:docMk/>
            <pc:sldMk cId="3127853358" sldId="2111"/>
            <ac:cxnSpMk id="10" creationId="{36C147DF-C5E8-B73B-8AC3-5B850662C3BD}"/>
          </ac:cxnSpMkLst>
        </pc:cxnChg>
        <pc:cxnChg chg="add mod">
          <ac:chgData name="Aude Alario" userId="89ebcabbf4aa8d85" providerId="LiveId" clId="{5F4D4BE6-1A17-430D-B1A3-D22F2EE96187}" dt="2023-02-10T10:37:11.355" v="4284" actId="1076"/>
          <ac:cxnSpMkLst>
            <pc:docMk/>
            <pc:sldMk cId="3127853358" sldId="2111"/>
            <ac:cxnSpMk id="12" creationId="{6B1CD3E7-65AF-473D-CA69-CF93FF7EB521}"/>
          </ac:cxnSpMkLst>
        </pc:cxnChg>
      </pc:sldChg>
      <pc:sldChg chg="addSp modSp add mod">
        <pc:chgData name="Aude Alario" userId="89ebcabbf4aa8d85" providerId="LiveId" clId="{5F4D4BE6-1A17-430D-B1A3-D22F2EE96187}" dt="2023-02-10T10:40:14.947" v="4340" actId="20577"/>
        <pc:sldMkLst>
          <pc:docMk/>
          <pc:sldMk cId="3355879528" sldId="2112"/>
        </pc:sldMkLst>
        <pc:spChg chg="add mod">
          <ac:chgData name="Aude Alario" userId="89ebcabbf4aa8d85" providerId="LiveId" clId="{5F4D4BE6-1A17-430D-B1A3-D22F2EE96187}" dt="2023-02-10T10:40:14.947" v="4340" actId="20577"/>
          <ac:spMkLst>
            <pc:docMk/>
            <pc:sldMk cId="3355879528" sldId="2112"/>
            <ac:spMk id="4" creationId="{BE067868-CA6F-9BA4-5A10-3034E45B62FE}"/>
          </ac:spMkLst>
        </pc:spChg>
        <pc:picChg chg="add mod">
          <ac:chgData name="Aude Alario" userId="89ebcabbf4aa8d85" providerId="LiveId" clId="{5F4D4BE6-1A17-430D-B1A3-D22F2EE96187}" dt="2023-02-10T10:29:48.809" v="3872" actId="27614"/>
          <ac:picMkLst>
            <pc:docMk/>
            <pc:sldMk cId="3355879528" sldId="2112"/>
            <ac:picMk id="3" creationId="{DDCD9FA5-B9BE-B507-BEDB-44FC95EC2546}"/>
          </ac:picMkLst>
        </pc:picChg>
      </pc:sldChg>
      <pc:sldChg chg="addSp modSp add mod">
        <pc:chgData name="Aude Alario" userId="89ebcabbf4aa8d85" providerId="LiveId" clId="{5F4D4BE6-1A17-430D-B1A3-D22F2EE96187}" dt="2023-02-10T10:40:08.485" v="4335" actId="20577"/>
        <pc:sldMkLst>
          <pc:docMk/>
          <pc:sldMk cId="130668468" sldId="2113"/>
        </pc:sldMkLst>
        <pc:spChg chg="add mod">
          <ac:chgData name="Aude Alario" userId="89ebcabbf4aa8d85" providerId="LiveId" clId="{5F4D4BE6-1A17-430D-B1A3-D22F2EE96187}" dt="2023-02-10T10:40:08.485" v="4335" actId="20577"/>
          <ac:spMkLst>
            <pc:docMk/>
            <pc:sldMk cId="130668468" sldId="2113"/>
            <ac:spMk id="4" creationId="{BFF4DC40-1AA0-C7C2-3D05-94753FD397B7}"/>
          </ac:spMkLst>
        </pc:spChg>
        <pc:picChg chg="add mod">
          <ac:chgData name="Aude Alario" userId="89ebcabbf4aa8d85" providerId="LiveId" clId="{5F4D4BE6-1A17-430D-B1A3-D22F2EE96187}" dt="2023-02-10T10:29:51.298" v="3874" actId="27614"/>
          <ac:picMkLst>
            <pc:docMk/>
            <pc:sldMk cId="130668468" sldId="2113"/>
            <ac:picMk id="3" creationId="{1EFA2F78-D6D4-0A86-AACE-ECAFDC6B12D4}"/>
          </ac:picMkLst>
        </pc:picChg>
      </pc:sldChg>
      <pc:sldChg chg="addSp modSp add mod ord">
        <pc:chgData name="Aude Alario" userId="89ebcabbf4aa8d85" providerId="LiveId" clId="{5F4D4BE6-1A17-430D-B1A3-D22F2EE96187}" dt="2023-02-10T10:40:45.852" v="4369" actId="20577"/>
        <pc:sldMkLst>
          <pc:docMk/>
          <pc:sldMk cId="542917715" sldId="2114"/>
        </pc:sldMkLst>
        <pc:spChg chg="add mod">
          <ac:chgData name="Aude Alario" userId="89ebcabbf4aa8d85" providerId="LiveId" clId="{5F4D4BE6-1A17-430D-B1A3-D22F2EE96187}" dt="2023-02-10T10:40:45.852" v="4369" actId="20577"/>
          <ac:spMkLst>
            <pc:docMk/>
            <pc:sldMk cId="542917715" sldId="2114"/>
            <ac:spMk id="4" creationId="{9DBD8F4F-657E-C67C-109E-CEED5DE770F4}"/>
          </ac:spMkLst>
        </pc:spChg>
        <pc:picChg chg="add mod">
          <ac:chgData name="Aude Alario" userId="89ebcabbf4aa8d85" providerId="LiveId" clId="{5F4D4BE6-1A17-430D-B1A3-D22F2EE96187}" dt="2023-02-10T10:29:58.284" v="3881"/>
          <ac:picMkLst>
            <pc:docMk/>
            <pc:sldMk cId="542917715" sldId="2114"/>
            <ac:picMk id="3" creationId="{B5213FE0-A084-E70B-5E66-A56A23FA7B06}"/>
          </ac:picMkLst>
        </pc:picChg>
      </pc:sldChg>
      <pc:sldChg chg="addSp modSp add mod">
        <pc:chgData name="Aude Alario" userId="89ebcabbf4aa8d85" providerId="LiveId" clId="{5F4D4BE6-1A17-430D-B1A3-D22F2EE96187}" dt="2023-02-10T10:41:38.925" v="4404" actId="20577"/>
        <pc:sldMkLst>
          <pc:docMk/>
          <pc:sldMk cId="627024264" sldId="2115"/>
        </pc:sldMkLst>
        <pc:spChg chg="add mod">
          <ac:chgData name="Aude Alario" userId="89ebcabbf4aa8d85" providerId="LiveId" clId="{5F4D4BE6-1A17-430D-B1A3-D22F2EE96187}" dt="2023-02-10T10:41:38.925" v="4404" actId="20577"/>
          <ac:spMkLst>
            <pc:docMk/>
            <pc:sldMk cId="627024264" sldId="2115"/>
            <ac:spMk id="4" creationId="{426D8D11-19B8-E683-C8BE-16008120E56F}"/>
          </ac:spMkLst>
        </pc:spChg>
        <pc:picChg chg="add mod">
          <ac:chgData name="Aude Alario" userId="89ebcabbf4aa8d85" providerId="LiveId" clId="{5F4D4BE6-1A17-430D-B1A3-D22F2EE96187}" dt="2023-02-10T10:30:03.685" v="3883" actId="27614"/>
          <ac:picMkLst>
            <pc:docMk/>
            <pc:sldMk cId="627024264" sldId="2115"/>
            <ac:picMk id="3" creationId="{16FFEE43-1E78-9980-E023-F75488FE6E09}"/>
          </ac:picMkLst>
        </pc:picChg>
      </pc:sldChg>
      <pc:sldChg chg="addSp modSp add mod ord">
        <pc:chgData name="Aude Alario" userId="89ebcabbf4aa8d85" providerId="LiveId" clId="{5F4D4BE6-1A17-430D-B1A3-D22F2EE96187}" dt="2023-02-10T10:41:34.195" v="4401" actId="14100"/>
        <pc:sldMkLst>
          <pc:docMk/>
          <pc:sldMk cId="1367752084" sldId="2116"/>
        </pc:sldMkLst>
        <pc:spChg chg="add mod">
          <ac:chgData name="Aude Alario" userId="89ebcabbf4aa8d85" providerId="LiveId" clId="{5F4D4BE6-1A17-430D-B1A3-D22F2EE96187}" dt="2023-02-10T10:41:34.195" v="4401" actId="14100"/>
          <ac:spMkLst>
            <pc:docMk/>
            <pc:sldMk cId="1367752084" sldId="2116"/>
            <ac:spMk id="4" creationId="{202D5868-4649-1D10-F659-24FAE74339B0}"/>
          </ac:spMkLst>
        </pc:spChg>
        <pc:picChg chg="add mod">
          <ac:chgData name="Aude Alario" userId="89ebcabbf4aa8d85" providerId="LiveId" clId="{5F4D4BE6-1A17-430D-B1A3-D22F2EE96187}" dt="2023-02-10T10:30:06.572" v="3886" actId="962"/>
          <ac:picMkLst>
            <pc:docMk/>
            <pc:sldMk cId="1367752084" sldId="2116"/>
            <ac:picMk id="3" creationId="{AF023A98-071A-4921-38AA-BD2B87FF84FB}"/>
          </ac:picMkLst>
        </pc:picChg>
      </pc:sldChg>
      <pc:sldChg chg="addSp modSp add mod ord">
        <pc:chgData name="Aude Alario" userId="89ebcabbf4aa8d85" providerId="LiveId" clId="{5F4D4BE6-1A17-430D-B1A3-D22F2EE96187}" dt="2023-02-10T10:40:41.969" v="4366" actId="14100"/>
        <pc:sldMkLst>
          <pc:docMk/>
          <pc:sldMk cId="218884614" sldId="2117"/>
        </pc:sldMkLst>
        <pc:spChg chg="add mod">
          <ac:chgData name="Aude Alario" userId="89ebcabbf4aa8d85" providerId="LiveId" clId="{5F4D4BE6-1A17-430D-B1A3-D22F2EE96187}" dt="2023-02-10T10:40:41.969" v="4366" actId="14100"/>
          <ac:spMkLst>
            <pc:docMk/>
            <pc:sldMk cId="218884614" sldId="2117"/>
            <ac:spMk id="4" creationId="{E5E19A85-EF26-CA0F-CD6A-C59881C161C3}"/>
          </ac:spMkLst>
        </pc:spChg>
        <pc:picChg chg="add mod">
          <ac:chgData name="Aude Alario" userId="89ebcabbf4aa8d85" providerId="LiveId" clId="{5F4D4BE6-1A17-430D-B1A3-D22F2EE96187}" dt="2023-02-10T10:29:54.142" v="3878"/>
          <ac:picMkLst>
            <pc:docMk/>
            <pc:sldMk cId="218884614" sldId="2117"/>
            <ac:picMk id="3" creationId="{309484D5-9C78-0FC8-E4BA-BCF78A4E3E69}"/>
          </ac:picMkLst>
        </pc:picChg>
      </pc:sldChg>
      <pc:sldChg chg="addSp delSp modSp add mod">
        <pc:chgData name="Aude Alario" userId="89ebcabbf4aa8d85" providerId="LiveId" clId="{5F4D4BE6-1A17-430D-B1A3-D22F2EE96187}" dt="2023-02-10T10:52:27.786" v="4467" actId="1076"/>
        <pc:sldMkLst>
          <pc:docMk/>
          <pc:sldMk cId="3927420803" sldId="2118"/>
        </pc:sldMkLst>
        <pc:spChg chg="mod">
          <ac:chgData name="Aude Alario" userId="89ebcabbf4aa8d85" providerId="LiveId" clId="{5F4D4BE6-1A17-430D-B1A3-D22F2EE96187}" dt="2023-02-10T10:50:21.407" v="4428" actId="20577"/>
          <ac:spMkLst>
            <pc:docMk/>
            <pc:sldMk cId="3927420803" sldId="2118"/>
            <ac:spMk id="4" creationId="{57AAB602-DAA4-C767-6948-DDCEC7D4F2A5}"/>
          </ac:spMkLst>
        </pc:spChg>
        <pc:picChg chg="add mod">
          <ac:chgData name="Aude Alario" userId="89ebcabbf4aa8d85" providerId="LiveId" clId="{5F4D4BE6-1A17-430D-B1A3-D22F2EE96187}" dt="2023-02-10T10:52:20.624" v="4464" actId="1076"/>
          <ac:picMkLst>
            <pc:docMk/>
            <pc:sldMk cId="3927420803" sldId="2118"/>
            <ac:picMk id="3" creationId="{E0307FC7-ACC6-E4E0-D1A4-4DAD42FD9F4C}"/>
          </ac:picMkLst>
        </pc:picChg>
        <pc:picChg chg="del">
          <ac:chgData name="Aude Alario" userId="89ebcabbf4aa8d85" providerId="LiveId" clId="{5F4D4BE6-1A17-430D-B1A3-D22F2EE96187}" dt="2023-02-10T10:50:25.348" v="4429" actId="478"/>
          <ac:picMkLst>
            <pc:docMk/>
            <pc:sldMk cId="3927420803" sldId="2118"/>
            <ac:picMk id="7" creationId="{B330C315-F894-160C-94E8-FBAA470914BB}"/>
          </ac:picMkLst>
        </pc:picChg>
        <pc:picChg chg="add mod">
          <ac:chgData name="Aude Alario" userId="89ebcabbf4aa8d85" providerId="LiveId" clId="{5F4D4BE6-1A17-430D-B1A3-D22F2EE96187}" dt="2023-02-10T10:52:23.437" v="4465" actId="1076"/>
          <ac:picMkLst>
            <pc:docMk/>
            <pc:sldMk cId="3927420803" sldId="2118"/>
            <ac:picMk id="8" creationId="{04287096-4874-D794-7B14-D85341E6142C}"/>
          </ac:picMkLst>
        </pc:picChg>
        <pc:picChg chg="add mod">
          <ac:chgData name="Aude Alario" userId="89ebcabbf4aa8d85" providerId="LiveId" clId="{5F4D4BE6-1A17-430D-B1A3-D22F2EE96187}" dt="2023-02-10T10:52:25.399" v="4466" actId="1076"/>
          <ac:picMkLst>
            <pc:docMk/>
            <pc:sldMk cId="3927420803" sldId="2118"/>
            <ac:picMk id="10" creationId="{579F06BA-6185-EE55-B7FE-25544A72319B}"/>
          </ac:picMkLst>
        </pc:picChg>
        <pc:picChg chg="add mod">
          <ac:chgData name="Aude Alario" userId="89ebcabbf4aa8d85" providerId="LiveId" clId="{5F4D4BE6-1A17-430D-B1A3-D22F2EE96187}" dt="2023-02-10T10:52:27.786" v="4467" actId="1076"/>
          <ac:picMkLst>
            <pc:docMk/>
            <pc:sldMk cId="3927420803" sldId="2118"/>
            <ac:picMk id="12" creationId="{D42C29D2-7055-2E65-0555-6E24EDB48219}"/>
          </ac:picMkLst>
        </pc:picChg>
        <pc:picChg chg="add del mod">
          <ac:chgData name="Aude Alario" userId="89ebcabbf4aa8d85" providerId="LiveId" clId="{5F4D4BE6-1A17-430D-B1A3-D22F2EE96187}" dt="2023-02-10T10:52:03.496" v="4459" actId="478"/>
          <ac:picMkLst>
            <pc:docMk/>
            <pc:sldMk cId="3927420803" sldId="2118"/>
            <ac:picMk id="14" creationId="{D33BB780-4616-29FC-2DD9-FF14108D07F3}"/>
          </ac:picMkLst>
        </pc:picChg>
        <pc:picChg chg="add mod">
          <ac:chgData name="Aude Alario" userId="89ebcabbf4aa8d85" providerId="LiveId" clId="{5F4D4BE6-1A17-430D-B1A3-D22F2EE96187}" dt="2023-02-10T10:52:16.586" v="4462" actId="1076"/>
          <ac:picMkLst>
            <pc:docMk/>
            <pc:sldMk cId="3927420803" sldId="2118"/>
            <ac:picMk id="16" creationId="{771F1CEC-6095-0FA0-B3B1-CCB75135FFDB}"/>
          </ac:picMkLst>
        </pc:picChg>
        <pc:picChg chg="add mod">
          <ac:chgData name="Aude Alario" userId="89ebcabbf4aa8d85" providerId="LiveId" clId="{5F4D4BE6-1A17-430D-B1A3-D22F2EE96187}" dt="2023-02-10T10:52:18.631" v="4463" actId="1076"/>
          <ac:picMkLst>
            <pc:docMk/>
            <pc:sldMk cId="3927420803" sldId="2118"/>
            <ac:picMk id="18" creationId="{20D51BAA-D0F3-FA86-E283-CC79629CB2E0}"/>
          </ac:picMkLst>
        </pc:picChg>
      </pc:sldChg>
      <pc:sldChg chg="modSp add mod">
        <pc:chgData name="Aude Alario" userId="89ebcabbf4aa8d85" providerId="LiveId" clId="{5F4D4BE6-1A17-430D-B1A3-D22F2EE96187}" dt="2023-02-10T10:57:13.454" v="5568" actId="20577"/>
        <pc:sldMkLst>
          <pc:docMk/>
          <pc:sldMk cId="3873978523" sldId="2119"/>
        </pc:sldMkLst>
        <pc:spChg chg="mod">
          <ac:chgData name="Aude Alario" userId="89ebcabbf4aa8d85" providerId="LiveId" clId="{5F4D4BE6-1A17-430D-B1A3-D22F2EE96187}" dt="2023-02-10T10:52:47.823" v="4484" actId="20577"/>
          <ac:spMkLst>
            <pc:docMk/>
            <pc:sldMk cId="3873978523" sldId="2119"/>
            <ac:spMk id="2" creationId="{F7439B4C-B041-1070-CAB8-321AC0B00CEC}"/>
          </ac:spMkLst>
        </pc:spChg>
        <pc:spChg chg="mod">
          <ac:chgData name="Aude Alario" userId="89ebcabbf4aa8d85" providerId="LiveId" clId="{5F4D4BE6-1A17-430D-B1A3-D22F2EE96187}" dt="2023-02-10T10:57:13.454" v="5568" actId="20577"/>
          <ac:spMkLst>
            <pc:docMk/>
            <pc:sldMk cId="3873978523" sldId="2119"/>
            <ac:spMk id="3" creationId="{71AFF9A5-7E6C-D058-87D5-F08BE513F898}"/>
          </ac:spMkLst>
        </pc:spChg>
      </pc:sldChg>
    </pc:docChg>
  </pc:docChgLst>
  <pc:docChgLst>
    <pc:chgData name="Aude Alario" userId="89ebcabbf4aa8d85" providerId="LiveId" clId="{8CFE3BEA-5597-4C17-824B-051C33F018BF}"/>
    <pc:docChg chg="undo custSel addSld delSld modSld sldOrd">
      <pc:chgData name="Aude Alario" userId="89ebcabbf4aa8d85" providerId="LiveId" clId="{8CFE3BEA-5597-4C17-824B-051C33F018BF}" dt="2023-01-12T09:10:55.249" v="160" actId="20577"/>
      <pc:docMkLst>
        <pc:docMk/>
      </pc:docMkLst>
      <pc:sldChg chg="modSp mod">
        <pc:chgData name="Aude Alario" userId="89ebcabbf4aa8d85" providerId="LiveId" clId="{8CFE3BEA-5597-4C17-824B-051C33F018BF}" dt="2023-01-12T09:10:55.249" v="160" actId="20577"/>
        <pc:sldMkLst>
          <pc:docMk/>
          <pc:sldMk cId="2881246583" sldId="2076"/>
        </pc:sldMkLst>
        <pc:spChg chg="mod">
          <ac:chgData name="Aude Alario" userId="89ebcabbf4aa8d85" providerId="LiveId" clId="{8CFE3BEA-5597-4C17-824B-051C33F018BF}" dt="2023-01-12T09:10:55.249" v="160" actId="20577"/>
          <ac:spMkLst>
            <pc:docMk/>
            <pc:sldMk cId="2881246583" sldId="2076"/>
            <ac:spMk id="4" creationId="{3C825AB2-F026-4BEC-A97B-5ECF59442FCD}"/>
          </ac:spMkLst>
        </pc:spChg>
      </pc:sldChg>
      <pc:sldChg chg="ord">
        <pc:chgData name="Aude Alario" userId="89ebcabbf4aa8d85" providerId="LiveId" clId="{8CFE3BEA-5597-4C17-824B-051C33F018BF}" dt="2023-01-12T08:59:19.314" v="18"/>
        <pc:sldMkLst>
          <pc:docMk/>
          <pc:sldMk cId="3015144695" sldId="2083"/>
        </pc:sldMkLst>
      </pc:sldChg>
      <pc:sldChg chg="ord">
        <pc:chgData name="Aude Alario" userId="89ebcabbf4aa8d85" providerId="LiveId" clId="{8CFE3BEA-5597-4C17-824B-051C33F018BF}" dt="2023-01-12T09:09:10.579" v="112"/>
        <pc:sldMkLst>
          <pc:docMk/>
          <pc:sldMk cId="1016353505" sldId="2087"/>
        </pc:sldMkLst>
      </pc:sldChg>
      <pc:sldChg chg="ord">
        <pc:chgData name="Aude Alario" userId="89ebcabbf4aa8d85" providerId="LiveId" clId="{8CFE3BEA-5597-4C17-824B-051C33F018BF}" dt="2023-01-12T09:09:38.406" v="116"/>
        <pc:sldMkLst>
          <pc:docMk/>
          <pc:sldMk cId="376017431" sldId="2088"/>
        </pc:sldMkLst>
      </pc:sldChg>
      <pc:sldChg chg="ord">
        <pc:chgData name="Aude Alario" userId="89ebcabbf4aa8d85" providerId="LiveId" clId="{8CFE3BEA-5597-4C17-824B-051C33F018BF}" dt="2023-01-12T09:09:38.406" v="116"/>
        <pc:sldMkLst>
          <pc:docMk/>
          <pc:sldMk cId="22054587" sldId="2090"/>
        </pc:sldMkLst>
      </pc:sldChg>
      <pc:sldChg chg="ord">
        <pc:chgData name="Aude Alario" userId="89ebcabbf4aa8d85" providerId="LiveId" clId="{8CFE3BEA-5597-4C17-824B-051C33F018BF}" dt="2023-01-12T09:08:48.561" v="110"/>
        <pc:sldMkLst>
          <pc:docMk/>
          <pc:sldMk cId="2262093355" sldId="2091"/>
        </pc:sldMkLst>
      </pc:sldChg>
      <pc:sldChg chg="ord">
        <pc:chgData name="Aude Alario" userId="89ebcabbf4aa8d85" providerId="LiveId" clId="{8CFE3BEA-5597-4C17-824B-051C33F018BF}" dt="2023-01-12T09:09:38.406" v="116"/>
        <pc:sldMkLst>
          <pc:docMk/>
          <pc:sldMk cId="587106656" sldId="2093"/>
        </pc:sldMkLst>
      </pc:sldChg>
      <pc:sldChg chg="ord">
        <pc:chgData name="Aude Alario" userId="89ebcabbf4aa8d85" providerId="LiveId" clId="{8CFE3BEA-5597-4C17-824B-051C33F018BF}" dt="2023-01-12T09:05:47.244" v="97"/>
        <pc:sldMkLst>
          <pc:docMk/>
          <pc:sldMk cId="2223295530" sldId="2112"/>
        </pc:sldMkLst>
      </pc:sldChg>
      <pc:sldChg chg="addSp delSp modSp add del mod ord">
        <pc:chgData name="Aude Alario" userId="89ebcabbf4aa8d85" providerId="LiveId" clId="{8CFE3BEA-5597-4C17-824B-051C33F018BF}" dt="2023-01-12T09:04:46.250" v="77"/>
        <pc:sldMkLst>
          <pc:docMk/>
          <pc:sldMk cId="819870669" sldId="2114"/>
        </pc:sldMkLst>
        <pc:picChg chg="add mod">
          <ac:chgData name="Aude Alario" userId="89ebcabbf4aa8d85" providerId="LiveId" clId="{8CFE3BEA-5597-4C17-824B-051C33F018BF}" dt="2023-01-12T08:58:32.609" v="4"/>
          <ac:picMkLst>
            <pc:docMk/>
            <pc:sldMk cId="819870669" sldId="2114"/>
            <ac:picMk id="3" creationId="{FE7A26F4-56F9-22A3-4C15-2548E1CE4509}"/>
          </ac:picMkLst>
        </pc:picChg>
        <pc:picChg chg="del">
          <ac:chgData name="Aude Alario" userId="89ebcabbf4aa8d85" providerId="LiveId" clId="{8CFE3BEA-5597-4C17-824B-051C33F018BF}" dt="2023-01-12T08:58:30.896" v="3" actId="478"/>
          <ac:picMkLst>
            <pc:docMk/>
            <pc:sldMk cId="819870669" sldId="2114"/>
            <ac:picMk id="21" creationId="{318545D5-D0D6-0835-93E3-734E6848CF0B}"/>
          </ac:picMkLst>
        </pc:picChg>
      </pc:sldChg>
      <pc:sldChg chg="addSp delSp modSp add del mod ord">
        <pc:chgData name="Aude Alario" userId="89ebcabbf4aa8d85" providerId="LiveId" clId="{8CFE3BEA-5597-4C17-824B-051C33F018BF}" dt="2023-01-12T09:05:18.034" v="83" actId="47"/>
        <pc:sldMkLst>
          <pc:docMk/>
          <pc:sldMk cId="3644108069" sldId="2115"/>
        </pc:sldMkLst>
        <pc:picChg chg="del">
          <ac:chgData name="Aude Alario" userId="89ebcabbf4aa8d85" providerId="LiveId" clId="{8CFE3BEA-5597-4C17-824B-051C33F018BF}" dt="2023-01-12T08:58:43.585" v="6" actId="478"/>
          <ac:picMkLst>
            <pc:docMk/>
            <pc:sldMk cId="3644108069" sldId="2115"/>
            <ac:picMk id="3" creationId="{FE7A26F4-56F9-22A3-4C15-2548E1CE4509}"/>
          </ac:picMkLst>
        </pc:picChg>
        <pc:picChg chg="add del mod">
          <ac:chgData name="Aude Alario" userId="89ebcabbf4aa8d85" providerId="LiveId" clId="{8CFE3BEA-5597-4C17-824B-051C33F018BF}" dt="2023-01-12T09:05:08.578" v="81" actId="21"/>
          <ac:picMkLst>
            <pc:docMk/>
            <pc:sldMk cId="3644108069" sldId="2115"/>
            <ac:picMk id="4" creationId="{6A627B7B-1904-14E3-048C-A046B36653DE}"/>
          </ac:picMkLst>
        </pc:picChg>
      </pc:sldChg>
      <pc:sldChg chg="addSp modSp add del ord">
        <pc:chgData name="Aude Alario" userId="89ebcabbf4aa8d85" providerId="LiveId" clId="{8CFE3BEA-5597-4C17-824B-051C33F018BF}" dt="2023-01-12T08:59:04.125" v="14" actId="47"/>
        <pc:sldMkLst>
          <pc:docMk/>
          <pc:sldMk cId="409075051" sldId="2116"/>
        </pc:sldMkLst>
        <pc:picChg chg="add mod">
          <ac:chgData name="Aude Alario" userId="89ebcabbf4aa8d85" providerId="LiveId" clId="{8CFE3BEA-5597-4C17-824B-051C33F018BF}" dt="2023-01-12T08:58:49.110" v="8"/>
          <ac:picMkLst>
            <pc:docMk/>
            <pc:sldMk cId="409075051" sldId="2116"/>
            <ac:picMk id="3" creationId="{361E578F-8A81-68F9-7C44-910F13EAA8B6}"/>
          </ac:picMkLst>
        </pc:picChg>
      </pc:sldChg>
      <pc:sldChg chg="addSp delSp modSp add del mod">
        <pc:chgData name="Aude Alario" userId="89ebcabbf4aa8d85" providerId="LiveId" clId="{8CFE3BEA-5597-4C17-824B-051C33F018BF}" dt="2023-01-12T09:00:46.703" v="25" actId="47"/>
        <pc:sldMkLst>
          <pc:docMk/>
          <pc:sldMk cId="1387620180" sldId="2116"/>
        </pc:sldMkLst>
        <pc:picChg chg="del">
          <ac:chgData name="Aude Alario" userId="89ebcabbf4aa8d85" providerId="LiveId" clId="{8CFE3BEA-5597-4C17-824B-051C33F018BF}" dt="2023-01-12T09:00:29.119" v="23" actId="478"/>
          <ac:picMkLst>
            <pc:docMk/>
            <pc:sldMk cId="1387620180" sldId="2116"/>
            <ac:picMk id="3" creationId="{FE7A26F4-56F9-22A3-4C15-2548E1CE4509}"/>
          </ac:picMkLst>
        </pc:picChg>
        <pc:picChg chg="add mod">
          <ac:chgData name="Aude Alario" userId="89ebcabbf4aa8d85" providerId="LiveId" clId="{8CFE3BEA-5597-4C17-824B-051C33F018BF}" dt="2023-01-12T09:00:37.384" v="24"/>
          <ac:picMkLst>
            <pc:docMk/>
            <pc:sldMk cId="1387620180" sldId="2116"/>
            <ac:picMk id="4" creationId="{663E14A8-2C0D-5A7A-EAA0-743CA7616169}"/>
          </ac:picMkLst>
        </pc:picChg>
      </pc:sldChg>
      <pc:sldChg chg="delSp add del mod">
        <pc:chgData name="Aude Alario" userId="89ebcabbf4aa8d85" providerId="LiveId" clId="{8CFE3BEA-5597-4C17-824B-051C33F018BF}" dt="2023-01-12T09:00:15.262" v="21" actId="47"/>
        <pc:sldMkLst>
          <pc:docMk/>
          <pc:sldMk cId="1410602196" sldId="2116"/>
        </pc:sldMkLst>
        <pc:picChg chg="del">
          <ac:chgData name="Aude Alario" userId="89ebcabbf4aa8d85" providerId="LiveId" clId="{8CFE3BEA-5597-4C17-824B-051C33F018BF}" dt="2023-01-12T08:59:07.522" v="16" actId="478"/>
          <ac:picMkLst>
            <pc:docMk/>
            <pc:sldMk cId="1410602196" sldId="2116"/>
            <ac:picMk id="3" creationId="{FE7A26F4-56F9-22A3-4C15-2548E1CE4509}"/>
          </ac:picMkLst>
        </pc:picChg>
      </pc:sldChg>
      <pc:sldChg chg="addSp delSp modSp add mod ord">
        <pc:chgData name="Aude Alario" userId="89ebcabbf4aa8d85" providerId="LiveId" clId="{8CFE3BEA-5597-4C17-824B-051C33F018BF}" dt="2023-01-12T09:02:26.572" v="38"/>
        <pc:sldMkLst>
          <pc:docMk/>
          <pc:sldMk cId="3671175005" sldId="2116"/>
        </pc:sldMkLst>
        <pc:picChg chg="add mod">
          <ac:chgData name="Aude Alario" userId="89ebcabbf4aa8d85" providerId="LiveId" clId="{8CFE3BEA-5597-4C17-824B-051C33F018BF}" dt="2023-01-12T09:02:22.859" v="34"/>
          <ac:picMkLst>
            <pc:docMk/>
            <pc:sldMk cId="3671175005" sldId="2116"/>
            <ac:picMk id="3" creationId="{8C9D05BB-25F6-6644-6BD4-EF0FFDB12B66}"/>
          </ac:picMkLst>
        </pc:picChg>
        <pc:picChg chg="add del">
          <ac:chgData name="Aude Alario" userId="89ebcabbf4aa8d85" providerId="LiveId" clId="{8CFE3BEA-5597-4C17-824B-051C33F018BF}" dt="2023-01-12T09:02:03.320" v="29" actId="478"/>
          <ac:picMkLst>
            <pc:docMk/>
            <pc:sldMk cId="3671175005" sldId="2116"/>
            <ac:picMk id="21" creationId="{318545D5-D0D6-0835-93E3-734E6848CF0B}"/>
          </ac:picMkLst>
        </pc:picChg>
      </pc:sldChg>
      <pc:sldChg chg="addSp delSp modSp add mod ord">
        <pc:chgData name="Aude Alario" userId="89ebcabbf4aa8d85" providerId="LiveId" clId="{8CFE3BEA-5597-4C17-824B-051C33F018BF}" dt="2023-01-12T09:02:42.855" v="43"/>
        <pc:sldMkLst>
          <pc:docMk/>
          <pc:sldMk cId="676050828" sldId="2117"/>
        </pc:sldMkLst>
        <pc:picChg chg="add del mod">
          <ac:chgData name="Aude Alario" userId="89ebcabbf4aa8d85" providerId="LiveId" clId="{8CFE3BEA-5597-4C17-824B-051C33F018BF}" dt="2023-01-12T09:02:35.830" v="40" actId="478"/>
          <ac:picMkLst>
            <pc:docMk/>
            <pc:sldMk cId="676050828" sldId="2117"/>
            <ac:picMk id="3" creationId="{1430F75F-DCD8-86B0-C801-B80B58DE39E1}"/>
          </ac:picMkLst>
        </pc:picChg>
        <pc:picChg chg="add mod">
          <ac:chgData name="Aude Alario" userId="89ebcabbf4aa8d85" providerId="LiveId" clId="{8CFE3BEA-5597-4C17-824B-051C33F018BF}" dt="2023-01-12T09:02:40.401" v="41"/>
          <ac:picMkLst>
            <pc:docMk/>
            <pc:sldMk cId="676050828" sldId="2117"/>
            <ac:picMk id="6" creationId="{7C816918-4F2F-C9FA-BC1D-44B049DA3450}"/>
          </ac:picMkLst>
        </pc:picChg>
      </pc:sldChg>
      <pc:sldChg chg="addSp modSp add">
        <pc:chgData name="Aude Alario" userId="89ebcabbf4aa8d85" providerId="LiveId" clId="{8CFE3BEA-5597-4C17-824B-051C33F018BF}" dt="2023-01-12T09:02:49.369" v="44"/>
        <pc:sldMkLst>
          <pc:docMk/>
          <pc:sldMk cId="1596354760" sldId="2118"/>
        </pc:sldMkLst>
        <pc:picChg chg="add mod">
          <ac:chgData name="Aude Alario" userId="89ebcabbf4aa8d85" providerId="LiveId" clId="{8CFE3BEA-5597-4C17-824B-051C33F018BF}" dt="2023-01-12T09:02:49.369" v="44"/>
          <ac:picMkLst>
            <pc:docMk/>
            <pc:sldMk cId="1596354760" sldId="2118"/>
            <ac:picMk id="3" creationId="{2C9BDAE9-53BE-8369-E96C-2AFB9785A52C}"/>
          </ac:picMkLst>
        </pc:picChg>
      </pc:sldChg>
      <pc:sldChg chg="add del">
        <pc:chgData name="Aude Alario" userId="89ebcabbf4aa8d85" providerId="LiveId" clId="{8CFE3BEA-5597-4C17-824B-051C33F018BF}" dt="2023-01-12T09:02:54.194" v="45" actId="47"/>
        <pc:sldMkLst>
          <pc:docMk/>
          <pc:sldMk cId="2858608065" sldId="2119"/>
        </pc:sldMkLst>
      </pc:sldChg>
      <pc:sldChg chg="addSp delSp modSp add mod">
        <pc:chgData name="Aude Alario" userId="89ebcabbf4aa8d85" providerId="LiveId" clId="{8CFE3BEA-5597-4C17-824B-051C33F018BF}" dt="2023-01-12T09:03:30.527" v="56"/>
        <pc:sldMkLst>
          <pc:docMk/>
          <pc:sldMk cId="3582989282" sldId="2119"/>
        </pc:sldMkLst>
        <pc:picChg chg="add del mod">
          <ac:chgData name="Aude Alario" userId="89ebcabbf4aa8d85" providerId="LiveId" clId="{8CFE3BEA-5597-4C17-824B-051C33F018BF}" dt="2023-01-12T09:03:28.718" v="55" actId="478"/>
          <ac:picMkLst>
            <pc:docMk/>
            <pc:sldMk cId="3582989282" sldId="2119"/>
            <ac:picMk id="3" creationId="{24092306-36E5-B493-1419-BA1A7EC8F199}"/>
          </ac:picMkLst>
        </pc:picChg>
        <pc:picChg chg="add mod">
          <ac:chgData name="Aude Alario" userId="89ebcabbf4aa8d85" providerId="LiveId" clId="{8CFE3BEA-5597-4C17-824B-051C33F018BF}" dt="2023-01-12T09:03:30.527" v="56"/>
          <ac:picMkLst>
            <pc:docMk/>
            <pc:sldMk cId="3582989282" sldId="2119"/>
            <ac:picMk id="6" creationId="{BDC45F89-EDC4-2A71-D570-2B209AC69D94}"/>
          </ac:picMkLst>
        </pc:picChg>
        <pc:picChg chg="del">
          <ac:chgData name="Aude Alario" userId="89ebcabbf4aa8d85" providerId="LiveId" clId="{8CFE3BEA-5597-4C17-824B-051C33F018BF}" dt="2023-01-12T09:03:06.453" v="48" actId="478"/>
          <ac:picMkLst>
            <pc:docMk/>
            <pc:sldMk cId="3582989282" sldId="2119"/>
            <ac:picMk id="21" creationId="{318545D5-D0D6-0835-93E3-734E6848CF0B}"/>
          </ac:picMkLst>
        </pc:picChg>
      </pc:sldChg>
      <pc:sldChg chg="addSp modSp add ord">
        <pc:chgData name="Aude Alario" userId="89ebcabbf4aa8d85" providerId="LiveId" clId="{8CFE3BEA-5597-4C17-824B-051C33F018BF}" dt="2023-01-12T09:04:32.577" v="72"/>
        <pc:sldMkLst>
          <pc:docMk/>
          <pc:sldMk cId="2391967597" sldId="2120"/>
        </pc:sldMkLst>
        <pc:picChg chg="add mod">
          <ac:chgData name="Aude Alario" userId="89ebcabbf4aa8d85" providerId="LiveId" clId="{8CFE3BEA-5597-4C17-824B-051C33F018BF}" dt="2023-01-12T09:03:33.768" v="57"/>
          <ac:picMkLst>
            <pc:docMk/>
            <pc:sldMk cId="2391967597" sldId="2120"/>
            <ac:picMk id="3" creationId="{79EE830D-4C7F-AFA6-0096-9B2F574F31E3}"/>
          </ac:picMkLst>
        </pc:picChg>
      </pc:sldChg>
      <pc:sldChg chg="add del">
        <pc:chgData name="Aude Alario" userId="89ebcabbf4aa8d85" providerId="LiveId" clId="{8CFE3BEA-5597-4C17-824B-051C33F018BF}" dt="2023-01-12T09:02:55.435" v="46" actId="47"/>
        <pc:sldMkLst>
          <pc:docMk/>
          <pc:sldMk cId="4230686616" sldId="2120"/>
        </pc:sldMkLst>
      </pc:sldChg>
      <pc:sldChg chg="addSp modSp add ord">
        <pc:chgData name="Aude Alario" userId="89ebcabbf4aa8d85" providerId="LiveId" clId="{8CFE3BEA-5597-4C17-824B-051C33F018BF}" dt="2023-01-12T09:04:05.406" v="68"/>
        <pc:sldMkLst>
          <pc:docMk/>
          <pc:sldMk cId="1379198132" sldId="2121"/>
        </pc:sldMkLst>
        <pc:picChg chg="add mod">
          <ac:chgData name="Aude Alario" userId="89ebcabbf4aa8d85" providerId="LiveId" clId="{8CFE3BEA-5597-4C17-824B-051C33F018BF}" dt="2023-01-12T09:03:36.533" v="58"/>
          <ac:picMkLst>
            <pc:docMk/>
            <pc:sldMk cId="1379198132" sldId="2121"/>
            <ac:picMk id="3" creationId="{9F30D8AF-3190-5376-60C2-6476DEF0B599}"/>
          </ac:picMkLst>
        </pc:picChg>
      </pc:sldChg>
      <pc:sldChg chg="addSp modSp add mod ord">
        <pc:chgData name="Aude Alario" userId="89ebcabbf4aa8d85" providerId="LiveId" clId="{8CFE3BEA-5597-4C17-824B-051C33F018BF}" dt="2023-01-12T09:04:16.936" v="70"/>
        <pc:sldMkLst>
          <pc:docMk/>
          <pc:sldMk cId="2723131007" sldId="2122"/>
        </pc:sldMkLst>
        <pc:picChg chg="add mod">
          <ac:chgData name="Aude Alario" userId="89ebcabbf4aa8d85" providerId="LiveId" clId="{8CFE3BEA-5597-4C17-824B-051C33F018BF}" dt="2023-01-12T09:03:40.844" v="60" actId="27614"/>
          <ac:picMkLst>
            <pc:docMk/>
            <pc:sldMk cId="2723131007" sldId="2122"/>
            <ac:picMk id="3" creationId="{B4A0D519-74D9-8A40-E100-A34EC71B8484}"/>
          </ac:picMkLst>
        </pc:picChg>
      </pc:sldChg>
      <pc:sldChg chg="addSp delSp modSp add del mod">
        <pc:chgData name="Aude Alario" userId="89ebcabbf4aa8d85" providerId="LiveId" clId="{8CFE3BEA-5597-4C17-824B-051C33F018BF}" dt="2023-01-12T09:03:51.113" v="66" actId="47"/>
        <pc:sldMkLst>
          <pc:docMk/>
          <pc:sldMk cId="2619288369" sldId="2123"/>
        </pc:sldMkLst>
        <pc:picChg chg="add del mod">
          <ac:chgData name="Aude Alario" userId="89ebcabbf4aa8d85" providerId="LiveId" clId="{8CFE3BEA-5597-4C17-824B-051C33F018BF}" dt="2023-01-12T09:03:44.059" v="62" actId="478"/>
          <ac:picMkLst>
            <pc:docMk/>
            <pc:sldMk cId="2619288369" sldId="2123"/>
            <ac:picMk id="3" creationId="{FC69EA2A-6FBB-1F37-57C1-5404556435C6}"/>
          </ac:picMkLst>
        </pc:picChg>
        <pc:picChg chg="add del mod">
          <ac:chgData name="Aude Alario" userId="89ebcabbf4aa8d85" providerId="LiveId" clId="{8CFE3BEA-5597-4C17-824B-051C33F018BF}" dt="2023-01-12T09:03:47.416" v="64" actId="478"/>
          <ac:picMkLst>
            <pc:docMk/>
            <pc:sldMk cId="2619288369" sldId="2123"/>
            <ac:picMk id="6" creationId="{942FA75C-6082-8AC1-D36C-C8B3A1299B53}"/>
          </ac:picMkLst>
        </pc:picChg>
      </pc:sldChg>
      <pc:sldChg chg="addSp delSp modSp add mod">
        <pc:chgData name="Aude Alario" userId="89ebcabbf4aa8d85" providerId="LiveId" clId="{8CFE3BEA-5597-4C17-824B-051C33F018BF}" dt="2023-01-12T09:05:09.897" v="82"/>
        <pc:sldMkLst>
          <pc:docMk/>
          <pc:sldMk cId="3011920483" sldId="2123"/>
        </pc:sldMkLst>
        <pc:picChg chg="add del mod">
          <ac:chgData name="Aude Alario" userId="89ebcabbf4aa8d85" providerId="LiveId" clId="{8CFE3BEA-5597-4C17-824B-051C33F018BF}" dt="2023-01-12T09:05:02.535" v="80" actId="478"/>
          <ac:picMkLst>
            <pc:docMk/>
            <pc:sldMk cId="3011920483" sldId="2123"/>
            <ac:picMk id="3" creationId="{B21720D2-3AE0-57D8-655C-BD82124F9AA8}"/>
          </ac:picMkLst>
        </pc:picChg>
        <pc:picChg chg="add mod">
          <ac:chgData name="Aude Alario" userId="89ebcabbf4aa8d85" providerId="LiveId" clId="{8CFE3BEA-5597-4C17-824B-051C33F018BF}" dt="2023-01-12T09:05:09.897" v="82"/>
          <ac:picMkLst>
            <pc:docMk/>
            <pc:sldMk cId="3011920483" sldId="2123"/>
            <ac:picMk id="4" creationId="{63563EB4-11CF-43D4-DE8C-0E1ED41CCFC8}"/>
          </ac:picMkLst>
        </pc:picChg>
        <pc:picChg chg="del">
          <ac:chgData name="Aude Alario" userId="89ebcabbf4aa8d85" providerId="LiveId" clId="{8CFE3BEA-5597-4C17-824B-051C33F018BF}" dt="2023-01-12T09:04:35.347" v="74" actId="478"/>
          <ac:picMkLst>
            <pc:docMk/>
            <pc:sldMk cId="3011920483" sldId="2123"/>
            <ac:picMk id="6" creationId="{BDC45F89-EDC4-2A71-D570-2B209AC69D94}"/>
          </ac:picMkLst>
        </pc:picChg>
      </pc:sldChg>
      <pc:sldChg chg="add del">
        <pc:chgData name="Aude Alario" userId="89ebcabbf4aa8d85" providerId="LiveId" clId="{8CFE3BEA-5597-4C17-824B-051C33F018BF}" dt="2023-01-12T09:03:49.941" v="65" actId="47"/>
        <pc:sldMkLst>
          <pc:docMk/>
          <pc:sldMk cId="1747240186" sldId="2124"/>
        </pc:sldMkLst>
      </pc:sldChg>
      <pc:sldChg chg="addSp delSp modSp add mod ord">
        <pc:chgData name="Aude Alario" userId="89ebcabbf4aa8d85" providerId="LiveId" clId="{8CFE3BEA-5597-4C17-824B-051C33F018BF}" dt="2023-01-12T09:05:42.555" v="95"/>
        <pc:sldMkLst>
          <pc:docMk/>
          <pc:sldMk cId="3290675963" sldId="2124"/>
        </pc:sldMkLst>
        <pc:picChg chg="add del mod">
          <ac:chgData name="Aude Alario" userId="89ebcabbf4aa8d85" providerId="LiveId" clId="{8CFE3BEA-5597-4C17-824B-051C33F018BF}" dt="2023-01-12T09:05:34.611" v="92" actId="478"/>
          <ac:picMkLst>
            <pc:docMk/>
            <pc:sldMk cId="3290675963" sldId="2124"/>
            <ac:picMk id="3" creationId="{6D88DD40-0345-8D50-6A60-6C9F99A5C471}"/>
          </ac:picMkLst>
        </pc:picChg>
        <pc:picChg chg="add mod">
          <ac:chgData name="Aude Alario" userId="89ebcabbf4aa8d85" providerId="LiveId" clId="{8CFE3BEA-5597-4C17-824B-051C33F018BF}" dt="2023-01-12T09:05:36.293" v="93"/>
          <ac:picMkLst>
            <pc:docMk/>
            <pc:sldMk cId="3290675963" sldId="2124"/>
            <ac:picMk id="6" creationId="{931E9FD8-DD73-7336-2E26-5472292DD057}"/>
          </ac:picMkLst>
        </pc:picChg>
        <pc:picChg chg="del">
          <ac:chgData name="Aude Alario" userId="89ebcabbf4aa8d85" providerId="LiveId" clId="{8CFE3BEA-5597-4C17-824B-051C33F018BF}" dt="2023-01-12T09:05:22.502" v="85" actId="478"/>
          <ac:picMkLst>
            <pc:docMk/>
            <pc:sldMk cId="3290675963" sldId="2124"/>
            <ac:picMk id="21" creationId="{318545D5-D0D6-0835-93E3-734E6848CF0B}"/>
          </ac:picMkLst>
        </pc:picChg>
      </pc:sldChg>
      <pc:sldChg chg="addSp modSp add">
        <pc:chgData name="Aude Alario" userId="89ebcabbf4aa8d85" providerId="LiveId" clId="{8CFE3BEA-5597-4C17-824B-051C33F018BF}" dt="2023-01-12T09:06:01.347" v="103"/>
        <pc:sldMkLst>
          <pc:docMk/>
          <pc:sldMk cId="1840346723" sldId="2125"/>
        </pc:sldMkLst>
        <pc:picChg chg="add mod">
          <ac:chgData name="Aude Alario" userId="89ebcabbf4aa8d85" providerId="LiveId" clId="{8CFE3BEA-5597-4C17-824B-051C33F018BF}" dt="2023-01-12T09:06:01.347" v="103"/>
          <ac:picMkLst>
            <pc:docMk/>
            <pc:sldMk cId="1840346723" sldId="2125"/>
            <ac:picMk id="3" creationId="{3A717758-C63A-BE94-9C7E-84653D6FD556}"/>
          </ac:picMkLst>
        </pc:picChg>
      </pc:sldChg>
      <pc:sldChg chg="addSp modSp add">
        <pc:chgData name="Aude Alario" userId="89ebcabbf4aa8d85" providerId="LiveId" clId="{8CFE3BEA-5597-4C17-824B-051C33F018BF}" dt="2023-01-12T09:06:04.193" v="104"/>
        <pc:sldMkLst>
          <pc:docMk/>
          <pc:sldMk cId="139730493" sldId="2126"/>
        </pc:sldMkLst>
        <pc:picChg chg="add mod">
          <ac:chgData name="Aude Alario" userId="89ebcabbf4aa8d85" providerId="LiveId" clId="{8CFE3BEA-5597-4C17-824B-051C33F018BF}" dt="2023-01-12T09:06:04.193" v="104"/>
          <ac:picMkLst>
            <pc:docMk/>
            <pc:sldMk cId="139730493" sldId="2126"/>
            <ac:picMk id="3" creationId="{00C33E90-2619-2177-E486-A538E77706B7}"/>
          </ac:picMkLst>
        </pc:picChg>
      </pc:sldChg>
      <pc:sldChg chg="addSp modSp add ord">
        <pc:chgData name="Aude Alario" userId="89ebcabbf4aa8d85" providerId="LiveId" clId="{8CFE3BEA-5597-4C17-824B-051C33F018BF}" dt="2023-01-12T09:06:14.031" v="106"/>
        <pc:sldMkLst>
          <pc:docMk/>
          <pc:sldMk cId="3586928416" sldId="2127"/>
        </pc:sldMkLst>
        <pc:picChg chg="add mod">
          <ac:chgData name="Aude Alario" userId="89ebcabbf4aa8d85" providerId="LiveId" clId="{8CFE3BEA-5597-4C17-824B-051C33F018BF}" dt="2023-01-12T09:05:58.825" v="102"/>
          <ac:picMkLst>
            <pc:docMk/>
            <pc:sldMk cId="3586928416" sldId="2127"/>
            <ac:picMk id="3" creationId="{B1D64D00-C3CF-D0CB-EE2F-89579128E422}"/>
          </ac:picMkLst>
        </pc:picChg>
      </pc:sldChg>
      <pc:sldChg chg="addSp modSp add mod ord">
        <pc:chgData name="Aude Alario" userId="89ebcabbf4aa8d85" providerId="LiveId" clId="{8CFE3BEA-5597-4C17-824B-051C33F018BF}" dt="2023-01-12T09:06:15.850" v="108"/>
        <pc:sldMkLst>
          <pc:docMk/>
          <pc:sldMk cId="2146598707" sldId="2128"/>
        </pc:sldMkLst>
        <pc:picChg chg="add mod">
          <ac:chgData name="Aude Alario" userId="89ebcabbf4aa8d85" providerId="LiveId" clId="{8CFE3BEA-5597-4C17-824B-051C33F018BF}" dt="2023-01-12T09:05:56.432" v="101" actId="962"/>
          <ac:picMkLst>
            <pc:docMk/>
            <pc:sldMk cId="2146598707" sldId="2128"/>
            <ac:picMk id="3" creationId="{A15115C2-E615-5086-9B6F-1FFE75270500}"/>
          </ac:picMkLst>
        </pc:picChg>
      </pc:sldChg>
      <pc:sldChg chg="add">
        <pc:chgData name="Aude Alario" userId="89ebcabbf4aa8d85" providerId="LiveId" clId="{8CFE3BEA-5597-4C17-824B-051C33F018BF}" dt="2023-01-12T09:10:39.626" v="117"/>
        <pc:sldMkLst>
          <pc:docMk/>
          <pc:sldMk cId="956200791" sldId="2129"/>
        </pc:sldMkLst>
      </pc:sldChg>
    </pc:docChg>
  </pc:docChgLst>
  <pc:docChgLst>
    <pc:chgData name="Bérengère de Germiny" userId="19d4f272-f616-4b2b-a134-fb35725a2de1" providerId="ADAL" clId="{0FEE29EC-E4DF-4446-8773-3A071CF0CAD3}"/>
    <pc:docChg chg="undo custSel addSld delSld modSld sldOrd">
      <pc:chgData name="Bérengère de Germiny" userId="19d4f272-f616-4b2b-a134-fb35725a2de1" providerId="ADAL" clId="{0FEE29EC-E4DF-4446-8773-3A071CF0CAD3}" dt="2022-12-22T15:43:44.791" v="421" actId="1076"/>
      <pc:docMkLst>
        <pc:docMk/>
      </pc:docMkLst>
      <pc:sldChg chg="del">
        <pc:chgData name="Bérengère de Germiny" userId="19d4f272-f616-4b2b-a134-fb35725a2de1" providerId="ADAL" clId="{0FEE29EC-E4DF-4446-8773-3A071CF0CAD3}" dt="2022-12-21T13:40:17.726" v="28" actId="47"/>
        <pc:sldMkLst>
          <pc:docMk/>
          <pc:sldMk cId="1992844437" sldId="1968"/>
        </pc:sldMkLst>
      </pc:sldChg>
      <pc:sldChg chg="del">
        <pc:chgData name="Bérengère de Germiny" userId="19d4f272-f616-4b2b-a134-fb35725a2de1" providerId="ADAL" clId="{0FEE29EC-E4DF-4446-8773-3A071CF0CAD3}" dt="2022-12-21T13:40:17.726" v="28" actId="47"/>
        <pc:sldMkLst>
          <pc:docMk/>
          <pc:sldMk cId="3204984230" sldId="1985"/>
        </pc:sldMkLst>
      </pc:sldChg>
      <pc:sldChg chg="modSp mod">
        <pc:chgData name="Bérengère de Germiny" userId="19d4f272-f616-4b2b-a134-fb35725a2de1" providerId="ADAL" clId="{0FEE29EC-E4DF-4446-8773-3A071CF0CAD3}" dt="2022-12-21T13:39:26.717" v="27" actId="20577"/>
        <pc:sldMkLst>
          <pc:docMk/>
          <pc:sldMk cId="4243477349" sldId="2001"/>
        </pc:sldMkLst>
        <pc:spChg chg="mod">
          <ac:chgData name="Bérengère de Germiny" userId="19d4f272-f616-4b2b-a134-fb35725a2de1" providerId="ADAL" clId="{0FEE29EC-E4DF-4446-8773-3A071CF0CAD3}" dt="2022-12-21T13:39:26.717" v="27" actId="20577"/>
          <ac:spMkLst>
            <pc:docMk/>
            <pc:sldMk cId="4243477349" sldId="2001"/>
            <ac:spMk id="4" creationId="{3C825AB2-F026-4BEC-A97B-5ECF59442FCD}"/>
          </ac:spMkLst>
        </pc:spChg>
      </pc:sldChg>
      <pc:sldChg chg="del">
        <pc:chgData name="Bérengère de Germiny" userId="19d4f272-f616-4b2b-a134-fb35725a2de1" providerId="ADAL" clId="{0FEE29EC-E4DF-4446-8773-3A071CF0CAD3}" dt="2022-12-21T13:40:17.726" v="28" actId="47"/>
        <pc:sldMkLst>
          <pc:docMk/>
          <pc:sldMk cId="1605482428" sldId="2002"/>
        </pc:sldMkLst>
      </pc:sldChg>
      <pc:sldChg chg="del">
        <pc:chgData name="Bérengère de Germiny" userId="19d4f272-f616-4b2b-a134-fb35725a2de1" providerId="ADAL" clId="{0FEE29EC-E4DF-4446-8773-3A071CF0CAD3}" dt="2022-12-21T13:40:17.726" v="28" actId="47"/>
        <pc:sldMkLst>
          <pc:docMk/>
          <pc:sldMk cId="1640819224" sldId="2015"/>
        </pc:sldMkLst>
      </pc:sldChg>
      <pc:sldChg chg="del">
        <pc:chgData name="Bérengère de Germiny" userId="19d4f272-f616-4b2b-a134-fb35725a2de1" providerId="ADAL" clId="{0FEE29EC-E4DF-4446-8773-3A071CF0CAD3}" dt="2022-12-21T13:40:17.726" v="28" actId="47"/>
        <pc:sldMkLst>
          <pc:docMk/>
          <pc:sldMk cId="2304029043" sldId="2016"/>
        </pc:sldMkLst>
      </pc:sldChg>
      <pc:sldChg chg="del">
        <pc:chgData name="Bérengère de Germiny" userId="19d4f272-f616-4b2b-a134-fb35725a2de1" providerId="ADAL" clId="{0FEE29EC-E4DF-4446-8773-3A071CF0CAD3}" dt="2022-12-21T13:40:17.726" v="28" actId="47"/>
        <pc:sldMkLst>
          <pc:docMk/>
          <pc:sldMk cId="370813672" sldId="2017"/>
        </pc:sldMkLst>
      </pc:sldChg>
      <pc:sldChg chg="del">
        <pc:chgData name="Bérengère de Germiny" userId="19d4f272-f616-4b2b-a134-fb35725a2de1" providerId="ADAL" clId="{0FEE29EC-E4DF-4446-8773-3A071CF0CAD3}" dt="2022-12-21T13:40:17.726" v="28" actId="47"/>
        <pc:sldMkLst>
          <pc:docMk/>
          <pc:sldMk cId="3419315179" sldId="2020"/>
        </pc:sldMkLst>
      </pc:sldChg>
      <pc:sldChg chg="del">
        <pc:chgData name="Bérengère de Germiny" userId="19d4f272-f616-4b2b-a134-fb35725a2de1" providerId="ADAL" clId="{0FEE29EC-E4DF-4446-8773-3A071CF0CAD3}" dt="2022-12-21T13:40:17.726" v="28" actId="47"/>
        <pc:sldMkLst>
          <pc:docMk/>
          <pc:sldMk cId="3924627398" sldId="2021"/>
        </pc:sldMkLst>
      </pc:sldChg>
      <pc:sldChg chg="del">
        <pc:chgData name="Bérengère de Germiny" userId="19d4f272-f616-4b2b-a134-fb35725a2de1" providerId="ADAL" clId="{0FEE29EC-E4DF-4446-8773-3A071CF0CAD3}" dt="2022-12-21T13:40:17.726" v="28" actId="47"/>
        <pc:sldMkLst>
          <pc:docMk/>
          <pc:sldMk cId="1309170925" sldId="2022"/>
        </pc:sldMkLst>
      </pc:sldChg>
      <pc:sldChg chg="del">
        <pc:chgData name="Bérengère de Germiny" userId="19d4f272-f616-4b2b-a134-fb35725a2de1" providerId="ADAL" clId="{0FEE29EC-E4DF-4446-8773-3A071CF0CAD3}" dt="2022-12-21T13:40:17.726" v="28" actId="47"/>
        <pc:sldMkLst>
          <pc:docMk/>
          <pc:sldMk cId="3902528594" sldId="2024"/>
        </pc:sldMkLst>
      </pc:sldChg>
      <pc:sldChg chg="del">
        <pc:chgData name="Bérengère de Germiny" userId="19d4f272-f616-4b2b-a134-fb35725a2de1" providerId="ADAL" clId="{0FEE29EC-E4DF-4446-8773-3A071CF0CAD3}" dt="2022-12-21T13:40:17.726" v="28" actId="47"/>
        <pc:sldMkLst>
          <pc:docMk/>
          <pc:sldMk cId="477137308" sldId="2025"/>
        </pc:sldMkLst>
      </pc:sldChg>
      <pc:sldChg chg="del">
        <pc:chgData name="Bérengère de Germiny" userId="19d4f272-f616-4b2b-a134-fb35725a2de1" providerId="ADAL" clId="{0FEE29EC-E4DF-4446-8773-3A071CF0CAD3}" dt="2022-12-21T13:40:17.726" v="28" actId="47"/>
        <pc:sldMkLst>
          <pc:docMk/>
          <pc:sldMk cId="437643707" sldId="2026"/>
        </pc:sldMkLst>
      </pc:sldChg>
      <pc:sldChg chg="del">
        <pc:chgData name="Bérengère de Germiny" userId="19d4f272-f616-4b2b-a134-fb35725a2de1" providerId="ADAL" clId="{0FEE29EC-E4DF-4446-8773-3A071CF0CAD3}" dt="2022-12-21T13:40:17.726" v="28" actId="47"/>
        <pc:sldMkLst>
          <pc:docMk/>
          <pc:sldMk cId="4240075272" sldId="2027"/>
        </pc:sldMkLst>
      </pc:sldChg>
      <pc:sldChg chg="del">
        <pc:chgData name="Bérengère de Germiny" userId="19d4f272-f616-4b2b-a134-fb35725a2de1" providerId="ADAL" clId="{0FEE29EC-E4DF-4446-8773-3A071CF0CAD3}" dt="2022-12-21T13:40:17.726" v="28" actId="47"/>
        <pc:sldMkLst>
          <pc:docMk/>
          <pc:sldMk cId="2895657418" sldId="2028"/>
        </pc:sldMkLst>
      </pc:sldChg>
      <pc:sldChg chg="del">
        <pc:chgData name="Bérengère de Germiny" userId="19d4f272-f616-4b2b-a134-fb35725a2de1" providerId="ADAL" clId="{0FEE29EC-E4DF-4446-8773-3A071CF0CAD3}" dt="2022-12-21T13:40:17.726" v="28" actId="47"/>
        <pc:sldMkLst>
          <pc:docMk/>
          <pc:sldMk cId="4293983402" sldId="2029"/>
        </pc:sldMkLst>
      </pc:sldChg>
      <pc:sldChg chg="del">
        <pc:chgData name="Bérengère de Germiny" userId="19d4f272-f616-4b2b-a134-fb35725a2de1" providerId="ADAL" clId="{0FEE29EC-E4DF-4446-8773-3A071CF0CAD3}" dt="2022-12-21T13:40:17.726" v="28" actId="47"/>
        <pc:sldMkLst>
          <pc:docMk/>
          <pc:sldMk cId="2023054639" sldId="2032"/>
        </pc:sldMkLst>
      </pc:sldChg>
      <pc:sldChg chg="del">
        <pc:chgData name="Bérengère de Germiny" userId="19d4f272-f616-4b2b-a134-fb35725a2de1" providerId="ADAL" clId="{0FEE29EC-E4DF-4446-8773-3A071CF0CAD3}" dt="2022-12-21T13:40:17.726" v="28" actId="47"/>
        <pc:sldMkLst>
          <pc:docMk/>
          <pc:sldMk cId="879903995" sldId="2033"/>
        </pc:sldMkLst>
      </pc:sldChg>
      <pc:sldChg chg="del">
        <pc:chgData name="Bérengère de Germiny" userId="19d4f272-f616-4b2b-a134-fb35725a2de1" providerId="ADAL" clId="{0FEE29EC-E4DF-4446-8773-3A071CF0CAD3}" dt="2022-12-21T13:40:17.726" v="28" actId="47"/>
        <pc:sldMkLst>
          <pc:docMk/>
          <pc:sldMk cId="4097977313" sldId="2034"/>
        </pc:sldMkLst>
      </pc:sldChg>
      <pc:sldChg chg="del">
        <pc:chgData name="Bérengère de Germiny" userId="19d4f272-f616-4b2b-a134-fb35725a2de1" providerId="ADAL" clId="{0FEE29EC-E4DF-4446-8773-3A071CF0CAD3}" dt="2022-12-21T13:40:17.726" v="28" actId="47"/>
        <pc:sldMkLst>
          <pc:docMk/>
          <pc:sldMk cId="1188703897" sldId="2035"/>
        </pc:sldMkLst>
      </pc:sldChg>
      <pc:sldChg chg="del">
        <pc:chgData name="Bérengère de Germiny" userId="19d4f272-f616-4b2b-a134-fb35725a2de1" providerId="ADAL" clId="{0FEE29EC-E4DF-4446-8773-3A071CF0CAD3}" dt="2022-12-21T13:40:17.726" v="28" actId="47"/>
        <pc:sldMkLst>
          <pc:docMk/>
          <pc:sldMk cId="847169759" sldId="2036"/>
        </pc:sldMkLst>
      </pc:sldChg>
      <pc:sldChg chg="del">
        <pc:chgData name="Bérengère de Germiny" userId="19d4f272-f616-4b2b-a134-fb35725a2de1" providerId="ADAL" clId="{0FEE29EC-E4DF-4446-8773-3A071CF0CAD3}" dt="2022-12-21T13:40:17.726" v="28" actId="47"/>
        <pc:sldMkLst>
          <pc:docMk/>
          <pc:sldMk cId="267465256" sldId="2037"/>
        </pc:sldMkLst>
      </pc:sldChg>
      <pc:sldChg chg="del">
        <pc:chgData name="Bérengère de Germiny" userId="19d4f272-f616-4b2b-a134-fb35725a2de1" providerId="ADAL" clId="{0FEE29EC-E4DF-4446-8773-3A071CF0CAD3}" dt="2022-12-21T13:40:17.726" v="28" actId="47"/>
        <pc:sldMkLst>
          <pc:docMk/>
          <pc:sldMk cId="2758302914" sldId="2038"/>
        </pc:sldMkLst>
      </pc:sldChg>
      <pc:sldChg chg="del">
        <pc:chgData name="Bérengère de Germiny" userId="19d4f272-f616-4b2b-a134-fb35725a2de1" providerId="ADAL" clId="{0FEE29EC-E4DF-4446-8773-3A071CF0CAD3}" dt="2022-12-21T13:40:17.726" v="28" actId="47"/>
        <pc:sldMkLst>
          <pc:docMk/>
          <pc:sldMk cId="1395636731" sldId="2039"/>
        </pc:sldMkLst>
      </pc:sldChg>
      <pc:sldChg chg="del">
        <pc:chgData name="Bérengère de Germiny" userId="19d4f272-f616-4b2b-a134-fb35725a2de1" providerId="ADAL" clId="{0FEE29EC-E4DF-4446-8773-3A071CF0CAD3}" dt="2022-12-21T13:40:17.726" v="28" actId="47"/>
        <pc:sldMkLst>
          <pc:docMk/>
          <pc:sldMk cId="461777894" sldId="2040"/>
        </pc:sldMkLst>
      </pc:sldChg>
      <pc:sldChg chg="del">
        <pc:chgData name="Bérengère de Germiny" userId="19d4f272-f616-4b2b-a134-fb35725a2de1" providerId="ADAL" clId="{0FEE29EC-E4DF-4446-8773-3A071CF0CAD3}" dt="2022-12-21T13:40:17.726" v="28" actId="47"/>
        <pc:sldMkLst>
          <pc:docMk/>
          <pc:sldMk cId="4196263127" sldId="2041"/>
        </pc:sldMkLst>
      </pc:sldChg>
      <pc:sldChg chg="del">
        <pc:chgData name="Bérengère de Germiny" userId="19d4f272-f616-4b2b-a134-fb35725a2de1" providerId="ADAL" clId="{0FEE29EC-E4DF-4446-8773-3A071CF0CAD3}" dt="2022-12-21T13:40:17.726" v="28" actId="47"/>
        <pc:sldMkLst>
          <pc:docMk/>
          <pc:sldMk cId="1758898731" sldId="2042"/>
        </pc:sldMkLst>
      </pc:sldChg>
      <pc:sldChg chg="del">
        <pc:chgData name="Bérengère de Germiny" userId="19d4f272-f616-4b2b-a134-fb35725a2de1" providerId="ADAL" clId="{0FEE29EC-E4DF-4446-8773-3A071CF0CAD3}" dt="2022-12-21T13:40:17.726" v="28" actId="47"/>
        <pc:sldMkLst>
          <pc:docMk/>
          <pc:sldMk cId="2083630281" sldId="2046"/>
        </pc:sldMkLst>
      </pc:sldChg>
      <pc:sldChg chg="del">
        <pc:chgData name="Bérengère de Germiny" userId="19d4f272-f616-4b2b-a134-fb35725a2de1" providerId="ADAL" clId="{0FEE29EC-E4DF-4446-8773-3A071CF0CAD3}" dt="2022-12-21T13:40:17.726" v="28" actId="47"/>
        <pc:sldMkLst>
          <pc:docMk/>
          <pc:sldMk cId="1136729875" sldId="2047"/>
        </pc:sldMkLst>
      </pc:sldChg>
      <pc:sldChg chg="del">
        <pc:chgData name="Bérengère de Germiny" userId="19d4f272-f616-4b2b-a134-fb35725a2de1" providerId="ADAL" clId="{0FEE29EC-E4DF-4446-8773-3A071CF0CAD3}" dt="2022-12-21T13:40:17.726" v="28" actId="47"/>
        <pc:sldMkLst>
          <pc:docMk/>
          <pc:sldMk cId="3147507516" sldId="2048"/>
        </pc:sldMkLst>
      </pc:sldChg>
      <pc:sldChg chg="del">
        <pc:chgData name="Bérengère de Germiny" userId="19d4f272-f616-4b2b-a134-fb35725a2de1" providerId="ADAL" clId="{0FEE29EC-E4DF-4446-8773-3A071CF0CAD3}" dt="2022-12-21T13:40:17.726" v="28" actId="47"/>
        <pc:sldMkLst>
          <pc:docMk/>
          <pc:sldMk cId="3200164135" sldId="2049"/>
        </pc:sldMkLst>
      </pc:sldChg>
      <pc:sldChg chg="addSp delSp modSp mod">
        <pc:chgData name="Bérengère de Germiny" userId="19d4f272-f616-4b2b-a134-fb35725a2de1" providerId="ADAL" clId="{0FEE29EC-E4DF-4446-8773-3A071CF0CAD3}" dt="2022-12-22T15:41:30.430" v="388" actId="12788"/>
        <pc:sldMkLst>
          <pc:docMk/>
          <pc:sldMk cId="2258266679" sldId="2050"/>
        </pc:sldMkLst>
        <pc:picChg chg="del">
          <ac:chgData name="Bérengère de Germiny" userId="19d4f272-f616-4b2b-a134-fb35725a2de1" providerId="ADAL" clId="{0FEE29EC-E4DF-4446-8773-3A071CF0CAD3}" dt="2022-12-21T13:40:21.022" v="29" actId="478"/>
          <ac:picMkLst>
            <pc:docMk/>
            <pc:sldMk cId="2258266679" sldId="2050"/>
            <ac:picMk id="3" creationId="{AB082A96-3A78-451A-897B-09B2D779CCD0}"/>
          </ac:picMkLst>
        </pc:picChg>
        <pc:picChg chg="add del">
          <ac:chgData name="Bérengère de Germiny" userId="19d4f272-f616-4b2b-a134-fb35725a2de1" providerId="ADAL" clId="{0FEE29EC-E4DF-4446-8773-3A071CF0CAD3}" dt="2022-12-22T15:40:44.150" v="380" actId="478"/>
          <ac:picMkLst>
            <pc:docMk/>
            <pc:sldMk cId="2258266679" sldId="2050"/>
            <ac:picMk id="3" creationId="{C7714F9E-6B69-16F3-D939-183C09292806}"/>
          </ac:picMkLst>
        </pc:picChg>
        <pc:picChg chg="add del mod modCrop">
          <ac:chgData name="Bérengère de Germiny" userId="19d4f272-f616-4b2b-a134-fb35725a2de1" providerId="ADAL" clId="{0FEE29EC-E4DF-4446-8773-3A071CF0CAD3}" dt="2022-12-22T15:40:40.806" v="378" actId="478"/>
          <ac:picMkLst>
            <pc:docMk/>
            <pc:sldMk cId="2258266679" sldId="2050"/>
            <ac:picMk id="4" creationId="{A1CFCBA4-D7D4-5E4B-D709-B0BA2AD0B561}"/>
          </ac:picMkLst>
        </pc:picChg>
        <pc:picChg chg="add del">
          <ac:chgData name="Bérengère de Germiny" userId="19d4f272-f616-4b2b-a134-fb35725a2de1" providerId="ADAL" clId="{0FEE29EC-E4DF-4446-8773-3A071CF0CAD3}" dt="2022-12-22T15:40:51.354" v="382" actId="478"/>
          <ac:picMkLst>
            <pc:docMk/>
            <pc:sldMk cId="2258266679" sldId="2050"/>
            <ac:picMk id="7" creationId="{F2044661-2201-5091-09A3-F2B204F96B0D}"/>
          </ac:picMkLst>
        </pc:picChg>
        <pc:picChg chg="add del">
          <ac:chgData name="Bérengère de Germiny" userId="19d4f272-f616-4b2b-a134-fb35725a2de1" providerId="ADAL" clId="{0FEE29EC-E4DF-4446-8773-3A071CF0CAD3}" dt="2022-12-22T15:40:57.799" v="384" actId="478"/>
          <ac:picMkLst>
            <pc:docMk/>
            <pc:sldMk cId="2258266679" sldId="2050"/>
            <ac:picMk id="9" creationId="{B2B37EDE-D219-BF07-8B8A-49A80180B883}"/>
          </ac:picMkLst>
        </pc:picChg>
        <pc:picChg chg="add mod modCrop">
          <ac:chgData name="Bérengère de Germiny" userId="19d4f272-f616-4b2b-a134-fb35725a2de1" providerId="ADAL" clId="{0FEE29EC-E4DF-4446-8773-3A071CF0CAD3}" dt="2022-12-22T15:41:30.430" v="388" actId="12788"/>
          <ac:picMkLst>
            <pc:docMk/>
            <pc:sldMk cId="2258266679" sldId="2050"/>
            <ac:picMk id="11" creationId="{37581425-6E40-79B8-F619-664A45A8019D}"/>
          </ac:picMkLst>
        </pc:picChg>
      </pc:sldChg>
      <pc:sldChg chg="addSp delSp modSp add mod">
        <pc:chgData name="Bérengère de Germiny" userId="19d4f272-f616-4b2b-a134-fb35725a2de1" providerId="ADAL" clId="{0FEE29EC-E4DF-4446-8773-3A071CF0CAD3}" dt="2022-12-22T15:41:56.675" v="392" actId="12788"/>
        <pc:sldMkLst>
          <pc:docMk/>
          <pc:sldMk cId="1858598361" sldId="2051"/>
        </pc:sldMkLst>
        <pc:picChg chg="add del mod modCrop">
          <ac:chgData name="Bérengère de Germiny" userId="19d4f272-f616-4b2b-a134-fb35725a2de1" providerId="ADAL" clId="{0FEE29EC-E4DF-4446-8773-3A071CF0CAD3}" dt="2022-12-22T15:41:34.945" v="389" actId="478"/>
          <ac:picMkLst>
            <pc:docMk/>
            <pc:sldMk cId="1858598361" sldId="2051"/>
            <ac:picMk id="3" creationId="{786EB749-7086-1682-EF15-10AC55A61A2F}"/>
          </ac:picMkLst>
        </pc:picChg>
        <pc:picChg chg="add mod modCrop">
          <ac:chgData name="Bérengère de Germiny" userId="19d4f272-f616-4b2b-a134-fb35725a2de1" providerId="ADAL" clId="{0FEE29EC-E4DF-4446-8773-3A071CF0CAD3}" dt="2022-12-22T15:41:56.675" v="392" actId="12788"/>
          <ac:picMkLst>
            <pc:docMk/>
            <pc:sldMk cId="1858598361" sldId="2051"/>
            <ac:picMk id="4" creationId="{7778886C-176F-4DB9-D019-70DB5A44BA58}"/>
          </ac:picMkLst>
        </pc:picChg>
        <pc:picChg chg="del">
          <ac:chgData name="Bérengère de Germiny" userId="19d4f272-f616-4b2b-a134-fb35725a2de1" providerId="ADAL" clId="{0FEE29EC-E4DF-4446-8773-3A071CF0CAD3}" dt="2022-12-21T13:40:47.121" v="33" actId="478"/>
          <ac:picMkLst>
            <pc:docMk/>
            <pc:sldMk cId="1858598361" sldId="2051"/>
            <ac:picMk id="4" creationId="{A1CFCBA4-D7D4-5E4B-D709-B0BA2AD0B561}"/>
          </ac:picMkLst>
        </pc:picChg>
      </pc:sldChg>
      <pc:sldChg chg="addSp delSp modSp add mod ord">
        <pc:chgData name="Bérengère de Germiny" userId="19d4f272-f616-4b2b-a134-fb35725a2de1" providerId="ADAL" clId="{0FEE29EC-E4DF-4446-8773-3A071CF0CAD3}" dt="2022-12-21T14:16:00.406" v="94" actId="22"/>
        <pc:sldMkLst>
          <pc:docMk/>
          <pc:sldMk cId="2974957700" sldId="2052"/>
        </pc:sldMkLst>
        <pc:picChg chg="add del mod modCrop">
          <ac:chgData name="Bérengère de Germiny" userId="19d4f272-f616-4b2b-a134-fb35725a2de1" providerId="ADAL" clId="{0FEE29EC-E4DF-4446-8773-3A071CF0CAD3}" dt="2022-12-21T14:15:52.974" v="91" actId="478"/>
          <ac:picMkLst>
            <pc:docMk/>
            <pc:sldMk cId="2974957700" sldId="2052"/>
            <ac:picMk id="3" creationId="{60E6374F-F9F1-6CD9-1635-EB922B5F1223}"/>
          </ac:picMkLst>
        </pc:picChg>
        <pc:picChg chg="del">
          <ac:chgData name="Bérengère de Germiny" userId="19d4f272-f616-4b2b-a134-fb35725a2de1" providerId="ADAL" clId="{0FEE29EC-E4DF-4446-8773-3A071CF0CAD3}" dt="2022-12-21T13:40:57.877" v="35" actId="478"/>
          <ac:picMkLst>
            <pc:docMk/>
            <pc:sldMk cId="2974957700" sldId="2052"/>
            <ac:picMk id="4" creationId="{A1CFCBA4-D7D4-5E4B-D709-B0BA2AD0B561}"/>
          </ac:picMkLst>
        </pc:picChg>
        <pc:picChg chg="add del">
          <ac:chgData name="Bérengère de Germiny" userId="19d4f272-f616-4b2b-a134-fb35725a2de1" providerId="ADAL" clId="{0FEE29EC-E4DF-4446-8773-3A071CF0CAD3}" dt="2022-12-21T14:15:55.302" v="93" actId="478"/>
          <ac:picMkLst>
            <pc:docMk/>
            <pc:sldMk cId="2974957700" sldId="2052"/>
            <ac:picMk id="7" creationId="{3814278A-BDE8-40BE-DCF7-0D328BBE689C}"/>
          </ac:picMkLst>
        </pc:picChg>
        <pc:picChg chg="add">
          <ac:chgData name="Bérengère de Germiny" userId="19d4f272-f616-4b2b-a134-fb35725a2de1" providerId="ADAL" clId="{0FEE29EC-E4DF-4446-8773-3A071CF0CAD3}" dt="2022-12-21T14:16:00.406" v="94" actId="22"/>
          <ac:picMkLst>
            <pc:docMk/>
            <pc:sldMk cId="2974957700" sldId="2052"/>
            <ac:picMk id="9" creationId="{C8D778B7-84B1-7035-D112-2EE7E86F9423}"/>
          </ac:picMkLst>
        </pc:picChg>
      </pc:sldChg>
      <pc:sldChg chg="addSp delSp modSp add mod">
        <pc:chgData name="Bérengère de Germiny" userId="19d4f272-f616-4b2b-a134-fb35725a2de1" providerId="ADAL" clId="{0FEE29EC-E4DF-4446-8773-3A071CF0CAD3}" dt="2022-12-22T15:43:44.791" v="421" actId="1076"/>
        <pc:sldMkLst>
          <pc:docMk/>
          <pc:sldMk cId="838738005" sldId="2053"/>
        </pc:sldMkLst>
        <pc:picChg chg="add del mod">
          <ac:chgData name="Bérengère de Germiny" userId="19d4f272-f616-4b2b-a134-fb35725a2de1" providerId="ADAL" clId="{0FEE29EC-E4DF-4446-8773-3A071CF0CAD3}" dt="2022-12-22T15:42:26.435" v="398" actId="478"/>
          <ac:picMkLst>
            <pc:docMk/>
            <pc:sldMk cId="838738005" sldId="2053"/>
            <ac:picMk id="2" creationId="{12C7D5CD-3BA8-2381-9CC3-22124863A312}"/>
          </ac:picMkLst>
        </pc:picChg>
        <pc:picChg chg="del mod">
          <ac:chgData name="Bérengère de Germiny" userId="19d4f272-f616-4b2b-a134-fb35725a2de1" providerId="ADAL" clId="{0FEE29EC-E4DF-4446-8773-3A071CF0CAD3}" dt="2022-12-22T15:42:26.435" v="398" actId="478"/>
          <ac:picMkLst>
            <pc:docMk/>
            <pc:sldMk cId="838738005" sldId="2053"/>
            <ac:picMk id="3" creationId="{60E6374F-F9F1-6CD9-1635-EB922B5F1223}"/>
          </ac:picMkLst>
        </pc:picChg>
        <pc:picChg chg="add del mod">
          <ac:chgData name="Bérengère de Germiny" userId="19d4f272-f616-4b2b-a134-fb35725a2de1" providerId="ADAL" clId="{0FEE29EC-E4DF-4446-8773-3A071CF0CAD3}" dt="2022-12-22T15:42:26.435" v="398" actId="478"/>
          <ac:picMkLst>
            <pc:docMk/>
            <pc:sldMk cId="838738005" sldId="2053"/>
            <ac:picMk id="4" creationId="{2D908C38-C14D-F929-A414-6D2B43AC38C0}"/>
          </ac:picMkLst>
        </pc:picChg>
        <pc:picChg chg="add mod">
          <ac:chgData name="Bérengère de Germiny" userId="19d4f272-f616-4b2b-a134-fb35725a2de1" providerId="ADAL" clId="{0FEE29EC-E4DF-4446-8773-3A071CF0CAD3}" dt="2022-12-21T13:44:14.537" v="56" actId="571"/>
          <ac:picMkLst>
            <pc:docMk/>
            <pc:sldMk cId="838738005" sldId="2053"/>
            <ac:picMk id="6" creationId="{C61F4CC7-9076-C853-2FC0-89B5EE0C9CB6}"/>
          </ac:picMkLst>
        </pc:picChg>
        <pc:picChg chg="add mod">
          <ac:chgData name="Bérengère de Germiny" userId="19d4f272-f616-4b2b-a134-fb35725a2de1" providerId="ADAL" clId="{0FEE29EC-E4DF-4446-8773-3A071CF0CAD3}" dt="2022-12-22T15:43:44.791" v="421" actId="1076"/>
          <ac:picMkLst>
            <pc:docMk/>
            <pc:sldMk cId="838738005" sldId="2053"/>
            <ac:picMk id="6" creationId="{F046ED9A-8F97-4E45-B92F-1AB736D1F0E3}"/>
          </ac:picMkLst>
        </pc:picChg>
        <pc:picChg chg="add mod">
          <ac:chgData name="Bérengère de Germiny" userId="19d4f272-f616-4b2b-a134-fb35725a2de1" providerId="ADAL" clId="{0FEE29EC-E4DF-4446-8773-3A071CF0CAD3}" dt="2022-12-21T13:44:14.537" v="56" actId="571"/>
          <ac:picMkLst>
            <pc:docMk/>
            <pc:sldMk cId="838738005" sldId="2053"/>
            <ac:picMk id="7" creationId="{6F722C53-21D5-6546-80A9-AB26965AFDE4}"/>
          </ac:picMkLst>
        </pc:picChg>
        <pc:picChg chg="add mod">
          <ac:chgData name="Bérengère de Germiny" userId="19d4f272-f616-4b2b-a134-fb35725a2de1" providerId="ADAL" clId="{0FEE29EC-E4DF-4446-8773-3A071CF0CAD3}" dt="2022-12-22T15:43:44.791" v="421" actId="1076"/>
          <ac:picMkLst>
            <pc:docMk/>
            <pc:sldMk cId="838738005" sldId="2053"/>
            <ac:picMk id="7" creationId="{E5006BF6-5C9B-5088-35D1-46F964445AF3}"/>
          </ac:picMkLst>
        </pc:picChg>
        <pc:picChg chg="add mod">
          <ac:chgData name="Bérengère de Germiny" userId="19d4f272-f616-4b2b-a134-fb35725a2de1" providerId="ADAL" clId="{0FEE29EC-E4DF-4446-8773-3A071CF0CAD3}" dt="2022-12-22T15:43:44.791" v="421" actId="1076"/>
          <ac:picMkLst>
            <pc:docMk/>
            <pc:sldMk cId="838738005" sldId="2053"/>
            <ac:picMk id="8" creationId="{6731C6A8-498D-EFB1-B9CF-7131C64B7371}"/>
          </ac:picMkLst>
        </pc:picChg>
        <pc:picChg chg="add mod">
          <ac:chgData name="Bérengère de Germiny" userId="19d4f272-f616-4b2b-a134-fb35725a2de1" providerId="ADAL" clId="{0FEE29EC-E4DF-4446-8773-3A071CF0CAD3}" dt="2022-12-21T13:44:14.537" v="56" actId="571"/>
          <ac:picMkLst>
            <pc:docMk/>
            <pc:sldMk cId="838738005" sldId="2053"/>
            <ac:picMk id="8" creationId="{EA023C84-FD9C-E3C0-DA1B-4AAD6F1A3ED0}"/>
          </ac:picMkLst>
        </pc:picChg>
      </pc:sldChg>
      <pc:sldChg chg="addSp delSp modSp add mod">
        <pc:chgData name="Bérengère de Germiny" userId="19d4f272-f616-4b2b-a134-fb35725a2de1" providerId="ADAL" clId="{0FEE29EC-E4DF-4446-8773-3A071CF0CAD3}" dt="2022-12-22T15:42:19.870" v="397" actId="12788"/>
        <pc:sldMkLst>
          <pc:docMk/>
          <pc:sldMk cId="734209632" sldId="2054"/>
        </pc:sldMkLst>
        <pc:picChg chg="del">
          <ac:chgData name="Bérengère de Germiny" userId="19d4f272-f616-4b2b-a134-fb35725a2de1" providerId="ADAL" clId="{0FEE29EC-E4DF-4446-8773-3A071CF0CAD3}" dt="2022-12-22T15:41:59.853" v="393" actId="478"/>
          <ac:picMkLst>
            <pc:docMk/>
            <pc:sldMk cId="734209632" sldId="2054"/>
            <ac:picMk id="3" creationId="{60E6374F-F9F1-6CD9-1635-EB922B5F1223}"/>
          </ac:picMkLst>
        </pc:picChg>
        <pc:picChg chg="add mod modCrop">
          <ac:chgData name="Bérengère de Germiny" userId="19d4f272-f616-4b2b-a134-fb35725a2de1" providerId="ADAL" clId="{0FEE29EC-E4DF-4446-8773-3A071CF0CAD3}" dt="2022-12-22T15:42:19.870" v="397" actId="12788"/>
          <ac:picMkLst>
            <pc:docMk/>
            <pc:sldMk cId="734209632" sldId="2054"/>
            <ac:picMk id="4" creationId="{F20FE761-4FD1-D9C7-3721-91EE48AAA148}"/>
          </ac:picMkLst>
        </pc:picChg>
      </pc:sldChg>
      <pc:sldChg chg="addSp delSp add mod">
        <pc:chgData name="Bérengère de Germiny" userId="19d4f272-f616-4b2b-a134-fb35725a2de1" providerId="ADAL" clId="{0FEE29EC-E4DF-4446-8773-3A071CF0CAD3}" dt="2022-12-21T14:16:39.335" v="99" actId="22"/>
        <pc:sldMkLst>
          <pc:docMk/>
          <pc:sldMk cId="3634047843" sldId="2055"/>
        </pc:sldMkLst>
        <pc:picChg chg="add">
          <ac:chgData name="Bérengère de Germiny" userId="19d4f272-f616-4b2b-a134-fb35725a2de1" providerId="ADAL" clId="{0FEE29EC-E4DF-4446-8773-3A071CF0CAD3}" dt="2022-12-21T14:16:39.335" v="99" actId="22"/>
          <ac:picMkLst>
            <pc:docMk/>
            <pc:sldMk cId="3634047843" sldId="2055"/>
            <ac:picMk id="3" creationId="{4E191D8A-11D4-BBDD-E4EC-2F4EAA1356AE}"/>
          </ac:picMkLst>
        </pc:picChg>
        <pc:picChg chg="del">
          <ac:chgData name="Bérengère de Germiny" userId="19d4f272-f616-4b2b-a134-fb35725a2de1" providerId="ADAL" clId="{0FEE29EC-E4DF-4446-8773-3A071CF0CAD3}" dt="2022-12-21T14:16:30.093" v="96" actId="478"/>
          <ac:picMkLst>
            <pc:docMk/>
            <pc:sldMk cId="3634047843" sldId="2055"/>
            <ac:picMk id="9" creationId="{C8D778B7-84B1-7035-D112-2EE7E86F9423}"/>
          </ac:picMkLst>
        </pc:picChg>
      </pc:sldChg>
      <pc:sldChg chg="addSp delSp modSp add mod">
        <pc:chgData name="Bérengère de Germiny" userId="19d4f272-f616-4b2b-a134-fb35725a2de1" providerId="ADAL" clId="{0FEE29EC-E4DF-4446-8773-3A071CF0CAD3}" dt="2022-12-21T14:40:01.315" v="375" actId="12788"/>
        <pc:sldMkLst>
          <pc:docMk/>
          <pc:sldMk cId="2627237027" sldId="2056"/>
        </pc:sldMkLst>
        <pc:picChg chg="add del">
          <ac:chgData name="Bérengère de Germiny" userId="19d4f272-f616-4b2b-a134-fb35725a2de1" providerId="ADAL" clId="{0FEE29EC-E4DF-4446-8773-3A071CF0CAD3}" dt="2022-12-21T14:17:11.541" v="101" actId="478"/>
          <ac:picMkLst>
            <pc:docMk/>
            <pc:sldMk cId="2627237027" sldId="2056"/>
            <ac:picMk id="3" creationId="{64D0FFA2-06A8-2C14-724C-DE651A3F7A7E}"/>
          </ac:picMkLst>
        </pc:picChg>
        <pc:picChg chg="add mod modCrop">
          <ac:chgData name="Bérengère de Germiny" userId="19d4f272-f616-4b2b-a134-fb35725a2de1" providerId="ADAL" clId="{0FEE29EC-E4DF-4446-8773-3A071CF0CAD3}" dt="2022-12-21T14:40:01.315" v="375" actId="12788"/>
          <ac:picMkLst>
            <pc:docMk/>
            <pc:sldMk cId="2627237027" sldId="2056"/>
            <ac:picMk id="6" creationId="{ADDD05F5-65E2-E422-011E-96B6BA4CA008}"/>
          </ac:picMkLst>
        </pc:picChg>
      </pc:sldChg>
      <pc:sldChg chg="addSp delSp modSp add mod">
        <pc:chgData name="Bérengère de Germiny" userId="19d4f272-f616-4b2b-a134-fb35725a2de1" providerId="ADAL" clId="{0FEE29EC-E4DF-4446-8773-3A071CF0CAD3}" dt="2022-12-21T14:39:53.733" v="374" actId="12788"/>
        <pc:sldMkLst>
          <pc:docMk/>
          <pc:sldMk cId="2721508289" sldId="2057"/>
        </pc:sldMkLst>
        <pc:picChg chg="add del">
          <ac:chgData name="Bérengère de Germiny" userId="19d4f272-f616-4b2b-a134-fb35725a2de1" providerId="ADAL" clId="{0FEE29EC-E4DF-4446-8773-3A071CF0CAD3}" dt="2022-12-21T14:17:32.039" v="104" actId="478"/>
          <ac:picMkLst>
            <pc:docMk/>
            <pc:sldMk cId="2721508289" sldId="2057"/>
            <ac:picMk id="3" creationId="{636BF719-3D96-F1B4-6D7F-B2E493FB2C6D}"/>
          </ac:picMkLst>
        </pc:picChg>
        <pc:picChg chg="add mod modCrop">
          <ac:chgData name="Bérengère de Germiny" userId="19d4f272-f616-4b2b-a134-fb35725a2de1" providerId="ADAL" clId="{0FEE29EC-E4DF-4446-8773-3A071CF0CAD3}" dt="2022-12-21T14:39:53.733" v="374" actId="12788"/>
          <ac:picMkLst>
            <pc:docMk/>
            <pc:sldMk cId="2721508289" sldId="2057"/>
            <ac:picMk id="6" creationId="{6E1EE7AC-DFF7-E057-4B36-7749739F9F5D}"/>
          </ac:picMkLst>
        </pc:picChg>
      </pc:sldChg>
      <pc:sldChg chg="addSp delSp modSp add mod ord">
        <pc:chgData name="Bérengère de Germiny" userId="19d4f272-f616-4b2b-a134-fb35725a2de1" providerId="ADAL" clId="{0FEE29EC-E4DF-4446-8773-3A071CF0CAD3}" dt="2022-12-21T14:33:15.317" v="291"/>
        <pc:sldMkLst>
          <pc:docMk/>
          <pc:sldMk cId="981711435" sldId="2058"/>
        </pc:sldMkLst>
        <pc:picChg chg="add mod">
          <ac:chgData name="Bérengère de Germiny" userId="19d4f272-f616-4b2b-a134-fb35725a2de1" providerId="ADAL" clId="{0FEE29EC-E4DF-4446-8773-3A071CF0CAD3}" dt="2022-12-21T14:20:05.534" v="137" actId="1076"/>
          <ac:picMkLst>
            <pc:docMk/>
            <pc:sldMk cId="981711435" sldId="2058"/>
            <ac:picMk id="3" creationId="{75CB161B-B0BB-CE1C-1C18-A3808AC78C08}"/>
          </ac:picMkLst>
        </pc:picChg>
        <pc:picChg chg="del">
          <ac:chgData name="Bérengère de Germiny" userId="19d4f272-f616-4b2b-a134-fb35725a2de1" providerId="ADAL" clId="{0FEE29EC-E4DF-4446-8773-3A071CF0CAD3}" dt="2022-12-21T14:18:25.876" v="113" actId="478"/>
          <ac:picMkLst>
            <pc:docMk/>
            <pc:sldMk cId="981711435" sldId="2058"/>
            <ac:picMk id="6" creationId="{6E1EE7AC-DFF7-E057-4B36-7749739F9F5D}"/>
          </ac:picMkLst>
        </pc:picChg>
        <pc:picChg chg="add mod modCrop">
          <ac:chgData name="Bérengère de Germiny" userId="19d4f272-f616-4b2b-a134-fb35725a2de1" providerId="ADAL" clId="{0FEE29EC-E4DF-4446-8773-3A071CF0CAD3}" dt="2022-12-21T14:20:05.534" v="137" actId="1076"/>
          <ac:picMkLst>
            <pc:docMk/>
            <pc:sldMk cId="981711435" sldId="2058"/>
            <ac:picMk id="7" creationId="{8C5E9D70-DA29-EBB3-6BB6-3C19E880AA6D}"/>
          </ac:picMkLst>
        </pc:picChg>
      </pc:sldChg>
      <pc:sldChg chg="addSp delSp modSp add mod ord">
        <pc:chgData name="Bérengère de Germiny" userId="19d4f272-f616-4b2b-a134-fb35725a2de1" providerId="ADAL" clId="{0FEE29EC-E4DF-4446-8773-3A071CF0CAD3}" dt="2022-12-21T14:25:21.940" v="199" actId="1076"/>
        <pc:sldMkLst>
          <pc:docMk/>
          <pc:sldMk cId="4069703007" sldId="2059"/>
        </pc:sldMkLst>
        <pc:picChg chg="del">
          <ac:chgData name="Bérengère de Germiny" userId="19d4f272-f616-4b2b-a134-fb35725a2de1" providerId="ADAL" clId="{0FEE29EC-E4DF-4446-8773-3A071CF0CAD3}" dt="2022-12-21T14:18:44.722" v="116" actId="478"/>
          <ac:picMkLst>
            <pc:docMk/>
            <pc:sldMk cId="4069703007" sldId="2059"/>
            <ac:picMk id="3" creationId="{75CB161B-B0BB-CE1C-1C18-A3808AC78C08}"/>
          </ac:picMkLst>
        </pc:picChg>
        <pc:picChg chg="add mod modCrop">
          <ac:chgData name="Bérengère de Germiny" userId="19d4f272-f616-4b2b-a134-fb35725a2de1" providerId="ADAL" clId="{0FEE29EC-E4DF-4446-8773-3A071CF0CAD3}" dt="2022-12-21T14:25:21.940" v="199" actId="1076"/>
          <ac:picMkLst>
            <pc:docMk/>
            <pc:sldMk cId="4069703007" sldId="2059"/>
            <ac:picMk id="4" creationId="{D579F2EC-6C07-CFF5-048D-2347F55048F9}"/>
          </ac:picMkLst>
        </pc:picChg>
        <pc:picChg chg="add mod">
          <ac:chgData name="Bérengère de Germiny" userId="19d4f272-f616-4b2b-a134-fb35725a2de1" providerId="ADAL" clId="{0FEE29EC-E4DF-4446-8773-3A071CF0CAD3}" dt="2022-12-21T14:25:21.940" v="199" actId="1076"/>
          <ac:picMkLst>
            <pc:docMk/>
            <pc:sldMk cId="4069703007" sldId="2059"/>
            <ac:picMk id="7" creationId="{BF7B6ADE-37AC-AC45-E76F-8E8FF40DBDB7}"/>
          </ac:picMkLst>
        </pc:picChg>
      </pc:sldChg>
      <pc:sldChg chg="addSp modSp add mod ord">
        <pc:chgData name="Bérengère de Germiny" userId="19d4f272-f616-4b2b-a134-fb35725a2de1" providerId="ADAL" clId="{0FEE29EC-E4DF-4446-8773-3A071CF0CAD3}" dt="2022-12-21T14:25:59.022" v="215" actId="1076"/>
        <pc:sldMkLst>
          <pc:docMk/>
          <pc:sldMk cId="1536199110" sldId="2060"/>
        </pc:sldMkLst>
        <pc:picChg chg="add mod">
          <ac:chgData name="Bérengère de Germiny" userId="19d4f272-f616-4b2b-a134-fb35725a2de1" providerId="ADAL" clId="{0FEE29EC-E4DF-4446-8773-3A071CF0CAD3}" dt="2022-12-21T14:25:59.022" v="215" actId="1076"/>
          <ac:picMkLst>
            <pc:docMk/>
            <pc:sldMk cId="1536199110" sldId="2060"/>
            <ac:picMk id="3" creationId="{0FC7D0AD-F328-3C7C-F84C-181AF10CFD69}"/>
          </ac:picMkLst>
        </pc:picChg>
        <pc:picChg chg="add mod">
          <ac:chgData name="Bérengère de Germiny" userId="19d4f272-f616-4b2b-a134-fb35725a2de1" providerId="ADAL" clId="{0FEE29EC-E4DF-4446-8773-3A071CF0CAD3}" dt="2022-12-21T14:25:59.022" v="215" actId="1076"/>
          <ac:picMkLst>
            <pc:docMk/>
            <pc:sldMk cId="1536199110" sldId="2060"/>
            <ac:picMk id="6" creationId="{6AF1F985-D826-D9E9-2D51-6AA67A01C273}"/>
          </ac:picMkLst>
        </pc:picChg>
        <pc:picChg chg="add mod">
          <ac:chgData name="Bérengère de Germiny" userId="19d4f272-f616-4b2b-a134-fb35725a2de1" providerId="ADAL" clId="{0FEE29EC-E4DF-4446-8773-3A071CF0CAD3}" dt="2022-12-21T14:25:59.022" v="215" actId="1076"/>
          <ac:picMkLst>
            <pc:docMk/>
            <pc:sldMk cId="1536199110" sldId="2060"/>
            <ac:picMk id="8" creationId="{4E755E4E-39E0-AC71-9D66-AF90FE1E5333}"/>
          </ac:picMkLst>
        </pc:picChg>
      </pc:sldChg>
      <pc:sldChg chg="addSp modSp add mod">
        <pc:chgData name="Bérengère de Germiny" userId="19d4f272-f616-4b2b-a134-fb35725a2de1" providerId="ADAL" clId="{0FEE29EC-E4DF-4446-8773-3A071CF0CAD3}" dt="2022-12-21T14:24:55.562" v="192" actId="1076"/>
        <pc:sldMkLst>
          <pc:docMk/>
          <pc:sldMk cId="1018895500" sldId="2061"/>
        </pc:sldMkLst>
        <pc:picChg chg="add mod">
          <ac:chgData name="Bérengère de Germiny" userId="19d4f272-f616-4b2b-a134-fb35725a2de1" providerId="ADAL" clId="{0FEE29EC-E4DF-4446-8773-3A071CF0CAD3}" dt="2022-12-21T14:24:55.562" v="192" actId="1076"/>
          <ac:picMkLst>
            <pc:docMk/>
            <pc:sldMk cId="1018895500" sldId="2061"/>
            <ac:picMk id="3" creationId="{6C089F7E-E630-A5C1-C9A6-7C9DB168865D}"/>
          </ac:picMkLst>
        </pc:picChg>
        <pc:picChg chg="add mod">
          <ac:chgData name="Bérengère de Germiny" userId="19d4f272-f616-4b2b-a134-fb35725a2de1" providerId="ADAL" clId="{0FEE29EC-E4DF-4446-8773-3A071CF0CAD3}" dt="2022-12-21T14:24:55.562" v="192" actId="1076"/>
          <ac:picMkLst>
            <pc:docMk/>
            <pc:sldMk cId="1018895500" sldId="2061"/>
            <ac:picMk id="6" creationId="{C5FDAEC8-2336-7A6F-50BB-7BC3D442F026}"/>
          </ac:picMkLst>
        </pc:picChg>
        <pc:picChg chg="add mod">
          <ac:chgData name="Bérengère de Germiny" userId="19d4f272-f616-4b2b-a134-fb35725a2de1" providerId="ADAL" clId="{0FEE29EC-E4DF-4446-8773-3A071CF0CAD3}" dt="2022-12-21T14:24:55.562" v="192" actId="1076"/>
          <ac:picMkLst>
            <pc:docMk/>
            <pc:sldMk cId="1018895500" sldId="2061"/>
            <ac:picMk id="8" creationId="{CFD11AB2-1368-0280-9932-7388F22010D4}"/>
          </ac:picMkLst>
        </pc:picChg>
        <pc:picChg chg="add mod">
          <ac:chgData name="Bérengère de Germiny" userId="19d4f272-f616-4b2b-a134-fb35725a2de1" providerId="ADAL" clId="{0FEE29EC-E4DF-4446-8773-3A071CF0CAD3}" dt="2022-12-21T14:24:55.562" v="192" actId="1076"/>
          <ac:picMkLst>
            <pc:docMk/>
            <pc:sldMk cId="1018895500" sldId="2061"/>
            <ac:picMk id="10" creationId="{56EA85D9-3FF0-FD38-5773-C4FA86D36DFC}"/>
          </ac:picMkLst>
        </pc:picChg>
      </pc:sldChg>
      <pc:sldChg chg="addSp modSp add mod">
        <pc:chgData name="Bérengère de Germiny" userId="19d4f272-f616-4b2b-a134-fb35725a2de1" providerId="ADAL" clId="{0FEE29EC-E4DF-4446-8773-3A071CF0CAD3}" dt="2022-12-21T14:35:18.936" v="304" actId="14100"/>
        <pc:sldMkLst>
          <pc:docMk/>
          <pc:sldMk cId="867383024" sldId="2062"/>
        </pc:sldMkLst>
        <pc:spChg chg="mod">
          <ac:chgData name="Bérengère de Germiny" userId="19d4f272-f616-4b2b-a134-fb35725a2de1" providerId="ADAL" clId="{0FEE29EC-E4DF-4446-8773-3A071CF0CAD3}" dt="2022-12-21T14:35:12.701" v="302" actId="1076"/>
          <ac:spMkLst>
            <pc:docMk/>
            <pc:sldMk cId="867383024" sldId="2062"/>
            <ac:spMk id="5" creationId="{FD4464B0-8BA8-4C3E-94FF-6EFC35F2AB9C}"/>
          </ac:spMkLst>
        </pc:spChg>
        <pc:picChg chg="add mod">
          <ac:chgData name="Bérengère de Germiny" userId="19d4f272-f616-4b2b-a134-fb35725a2de1" providerId="ADAL" clId="{0FEE29EC-E4DF-4446-8773-3A071CF0CAD3}" dt="2022-12-21T14:34:49.605" v="293" actId="14100"/>
          <ac:picMkLst>
            <pc:docMk/>
            <pc:sldMk cId="867383024" sldId="2062"/>
            <ac:picMk id="3" creationId="{75F180A7-E8D9-825D-6EC5-8FE68579C885}"/>
          </ac:picMkLst>
        </pc:picChg>
        <pc:picChg chg="add mod">
          <ac:chgData name="Bérengère de Germiny" userId="19d4f272-f616-4b2b-a134-fb35725a2de1" providerId="ADAL" clId="{0FEE29EC-E4DF-4446-8773-3A071CF0CAD3}" dt="2022-12-21T14:34:56.373" v="295" actId="14100"/>
          <ac:picMkLst>
            <pc:docMk/>
            <pc:sldMk cId="867383024" sldId="2062"/>
            <ac:picMk id="6" creationId="{BEC43F3A-EF14-8214-9D94-E904B648564D}"/>
          </ac:picMkLst>
        </pc:picChg>
        <pc:picChg chg="add mod">
          <ac:chgData name="Bérengère de Germiny" userId="19d4f272-f616-4b2b-a134-fb35725a2de1" providerId="ADAL" clId="{0FEE29EC-E4DF-4446-8773-3A071CF0CAD3}" dt="2022-12-21T14:35:02.439" v="297" actId="14100"/>
          <ac:picMkLst>
            <pc:docMk/>
            <pc:sldMk cId="867383024" sldId="2062"/>
            <ac:picMk id="8" creationId="{4529B771-2BAF-906E-C9A3-14635A790A6E}"/>
          </ac:picMkLst>
        </pc:picChg>
        <pc:picChg chg="add mod">
          <ac:chgData name="Bérengère de Germiny" userId="19d4f272-f616-4b2b-a134-fb35725a2de1" providerId="ADAL" clId="{0FEE29EC-E4DF-4446-8773-3A071CF0CAD3}" dt="2022-12-21T14:35:18.936" v="304" actId="14100"/>
          <ac:picMkLst>
            <pc:docMk/>
            <pc:sldMk cId="867383024" sldId="2062"/>
            <ac:picMk id="10" creationId="{6DBC7DA7-AC6D-77B4-E0E3-ACAA252BB1AE}"/>
          </ac:picMkLst>
        </pc:picChg>
        <pc:picChg chg="add mod">
          <ac:chgData name="Bérengère de Germiny" userId="19d4f272-f616-4b2b-a134-fb35725a2de1" providerId="ADAL" clId="{0FEE29EC-E4DF-4446-8773-3A071CF0CAD3}" dt="2022-12-21T14:27:41.130" v="241" actId="571"/>
          <ac:picMkLst>
            <pc:docMk/>
            <pc:sldMk cId="867383024" sldId="2062"/>
            <ac:picMk id="11" creationId="{B4229809-0FCD-B943-6D4B-6CF1E0E23865}"/>
          </ac:picMkLst>
        </pc:picChg>
        <pc:picChg chg="add mod">
          <ac:chgData name="Bérengère de Germiny" userId="19d4f272-f616-4b2b-a134-fb35725a2de1" providerId="ADAL" clId="{0FEE29EC-E4DF-4446-8773-3A071CF0CAD3}" dt="2022-12-21T14:27:41.130" v="241" actId="571"/>
          <ac:picMkLst>
            <pc:docMk/>
            <pc:sldMk cId="867383024" sldId="2062"/>
            <ac:picMk id="12" creationId="{71558571-A18E-0AC5-ECC8-7C4117732940}"/>
          </ac:picMkLst>
        </pc:picChg>
        <pc:picChg chg="add mod">
          <ac:chgData name="Bérengère de Germiny" userId="19d4f272-f616-4b2b-a134-fb35725a2de1" providerId="ADAL" clId="{0FEE29EC-E4DF-4446-8773-3A071CF0CAD3}" dt="2022-12-21T14:27:41.130" v="241" actId="571"/>
          <ac:picMkLst>
            <pc:docMk/>
            <pc:sldMk cId="867383024" sldId="2062"/>
            <ac:picMk id="13" creationId="{E8235987-6D8A-A296-448A-6F584EA7792B}"/>
          </ac:picMkLst>
        </pc:picChg>
      </pc:sldChg>
      <pc:sldChg chg="addSp delSp modSp add mod">
        <pc:chgData name="Bérengère de Germiny" userId="19d4f272-f616-4b2b-a134-fb35725a2de1" providerId="ADAL" clId="{0FEE29EC-E4DF-4446-8773-3A071CF0CAD3}" dt="2022-12-21T14:36:22.933" v="313" actId="1038"/>
        <pc:sldMkLst>
          <pc:docMk/>
          <pc:sldMk cId="1184631513" sldId="2063"/>
        </pc:sldMkLst>
        <pc:picChg chg="add mod">
          <ac:chgData name="Bérengère de Germiny" userId="19d4f272-f616-4b2b-a134-fb35725a2de1" providerId="ADAL" clId="{0FEE29EC-E4DF-4446-8773-3A071CF0CAD3}" dt="2022-12-21T14:36:22.933" v="313" actId="1038"/>
          <ac:picMkLst>
            <pc:docMk/>
            <pc:sldMk cId="1184631513" sldId="2063"/>
            <ac:picMk id="3" creationId="{BE2162E6-1ED3-F367-4418-7BD052762717}"/>
          </ac:picMkLst>
        </pc:picChg>
        <pc:picChg chg="add del mod">
          <ac:chgData name="Bérengère de Germiny" userId="19d4f272-f616-4b2b-a134-fb35725a2de1" providerId="ADAL" clId="{0FEE29EC-E4DF-4446-8773-3A071CF0CAD3}" dt="2022-12-21T14:28:30.280" v="246" actId="478"/>
          <ac:picMkLst>
            <pc:docMk/>
            <pc:sldMk cId="1184631513" sldId="2063"/>
            <ac:picMk id="6" creationId="{B24D489F-E4E7-F5A6-CA61-318C4C9423DD}"/>
          </ac:picMkLst>
        </pc:picChg>
        <pc:picChg chg="add mod">
          <ac:chgData name="Bérengère de Germiny" userId="19d4f272-f616-4b2b-a134-fb35725a2de1" providerId="ADAL" clId="{0FEE29EC-E4DF-4446-8773-3A071CF0CAD3}" dt="2022-12-21T14:36:22.933" v="313" actId="1038"/>
          <ac:picMkLst>
            <pc:docMk/>
            <pc:sldMk cId="1184631513" sldId="2063"/>
            <ac:picMk id="8" creationId="{40CEC85C-37C4-7BC6-4927-9309E912F10E}"/>
          </ac:picMkLst>
        </pc:picChg>
        <pc:picChg chg="add mod">
          <ac:chgData name="Bérengère de Germiny" userId="19d4f272-f616-4b2b-a134-fb35725a2de1" providerId="ADAL" clId="{0FEE29EC-E4DF-4446-8773-3A071CF0CAD3}" dt="2022-12-21T14:36:22.933" v="313" actId="1038"/>
          <ac:picMkLst>
            <pc:docMk/>
            <pc:sldMk cId="1184631513" sldId="2063"/>
            <ac:picMk id="10" creationId="{7C6CA550-1165-15C8-18BC-EB8A5FC89807}"/>
          </ac:picMkLst>
        </pc:picChg>
      </pc:sldChg>
      <pc:sldChg chg="addSp delSp modSp add mod replId">
        <pc:chgData name="Bérengère de Germiny" userId="19d4f272-f616-4b2b-a134-fb35725a2de1" providerId="ADAL" clId="{0FEE29EC-E4DF-4446-8773-3A071CF0CAD3}" dt="2022-12-21T14:38:53.872" v="361" actId="408"/>
        <pc:sldMkLst>
          <pc:docMk/>
          <pc:sldMk cId="1490223218" sldId="2064"/>
        </pc:sldMkLst>
        <pc:picChg chg="add mod">
          <ac:chgData name="Bérengère de Germiny" userId="19d4f272-f616-4b2b-a134-fb35725a2de1" providerId="ADAL" clId="{0FEE29EC-E4DF-4446-8773-3A071CF0CAD3}" dt="2022-12-21T14:38:53.872" v="361" actId="408"/>
          <ac:picMkLst>
            <pc:docMk/>
            <pc:sldMk cId="1490223218" sldId="2064"/>
            <ac:picMk id="3" creationId="{8C6D8EB1-3C75-07E8-7119-879F51D2EFDD}"/>
          </ac:picMkLst>
        </pc:picChg>
        <pc:picChg chg="add mod">
          <ac:chgData name="Bérengère de Germiny" userId="19d4f272-f616-4b2b-a134-fb35725a2de1" providerId="ADAL" clId="{0FEE29EC-E4DF-4446-8773-3A071CF0CAD3}" dt="2022-12-21T14:38:53.872" v="361" actId="408"/>
          <ac:picMkLst>
            <pc:docMk/>
            <pc:sldMk cId="1490223218" sldId="2064"/>
            <ac:picMk id="6" creationId="{F3725628-2E89-A657-3AA9-E9EA668B8E60}"/>
          </ac:picMkLst>
        </pc:picChg>
        <pc:picChg chg="add mod">
          <ac:chgData name="Bérengère de Germiny" userId="19d4f272-f616-4b2b-a134-fb35725a2de1" providerId="ADAL" clId="{0FEE29EC-E4DF-4446-8773-3A071CF0CAD3}" dt="2022-12-21T14:38:53.872" v="361" actId="408"/>
          <ac:picMkLst>
            <pc:docMk/>
            <pc:sldMk cId="1490223218" sldId="2064"/>
            <ac:picMk id="8" creationId="{7E7B5B7C-A4C7-C00C-47DE-2D453DB520CE}"/>
          </ac:picMkLst>
        </pc:picChg>
        <pc:picChg chg="add del mod">
          <ac:chgData name="Bérengère de Germiny" userId="19d4f272-f616-4b2b-a134-fb35725a2de1" providerId="ADAL" clId="{0FEE29EC-E4DF-4446-8773-3A071CF0CAD3}" dt="2022-12-21T14:38:14.986" v="345" actId="478"/>
          <ac:picMkLst>
            <pc:docMk/>
            <pc:sldMk cId="1490223218" sldId="2064"/>
            <ac:picMk id="10" creationId="{5154D24D-4CE1-E1D9-D564-70462EC05600}"/>
          </ac:picMkLst>
        </pc:picChg>
        <pc:picChg chg="add mod">
          <ac:chgData name="Bérengère de Germiny" userId="19d4f272-f616-4b2b-a134-fb35725a2de1" providerId="ADAL" clId="{0FEE29EC-E4DF-4446-8773-3A071CF0CAD3}" dt="2022-12-21T14:38:53.872" v="361" actId="408"/>
          <ac:picMkLst>
            <pc:docMk/>
            <pc:sldMk cId="1490223218" sldId="2064"/>
            <ac:picMk id="12" creationId="{990373A4-5EC9-A787-B06F-934459999FA2}"/>
          </ac:picMkLst>
        </pc:picChg>
        <pc:picChg chg="add mod">
          <ac:chgData name="Bérengère de Germiny" userId="19d4f272-f616-4b2b-a134-fb35725a2de1" providerId="ADAL" clId="{0FEE29EC-E4DF-4446-8773-3A071CF0CAD3}" dt="2022-12-21T14:37:44.323" v="342" actId="571"/>
          <ac:picMkLst>
            <pc:docMk/>
            <pc:sldMk cId="1490223218" sldId="2064"/>
            <ac:picMk id="13" creationId="{EC88A14E-34C0-3D89-9610-9E638AD4D245}"/>
          </ac:picMkLst>
        </pc:picChg>
        <pc:picChg chg="add mod">
          <ac:chgData name="Bérengère de Germiny" userId="19d4f272-f616-4b2b-a134-fb35725a2de1" providerId="ADAL" clId="{0FEE29EC-E4DF-4446-8773-3A071CF0CAD3}" dt="2022-12-21T14:37:44.323" v="342" actId="571"/>
          <ac:picMkLst>
            <pc:docMk/>
            <pc:sldMk cId="1490223218" sldId="2064"/>
            <ac:picMk id="14" creationId="{B07DEF84-6839-396D-817E-9BB7BCE1A945}"/>
          </ac:picMkLst>
        </pc:picChg>
        <pc:picChg chg="add mod">
          <ac:chgData name="Bérengère de Germiny" userId="19d4f272-f616-4b2b-a134-fb35725a2de1" providerId="ADAL" clId="{0FEE29EC-E4DF-4446-8773-3A071CF0CAD3}" dt="2022-12-21T14:37:44.323" v="342" actId="571"/>
          <ac:picMkLst>
            <pc:docMk/>
            <pc:sldMk cId="1490223218" sldId="2064"/>
            <ac:picMk id="15" creationId="{24223D8A-4E3A-C75C-84B4-5566D09B992E}"/>
          </ac:picMkLst>
        </pc:picChg>
        <pc:picChg chg="add mod">
          <ac:chgData name="Bérengère de Germiny" userId="19d4f272-f616-4b2b-a134-fb35725a2de1" providerId="ADAL" clId="{0FEE29EC-E4DF-4446-8773-3A071CF0CAD3}" dt="2022-12-21T14:37:44.323" v="342" actId="571"/>
          <ac:picMkLst>
            <pc:docMk/>
            <pc:sldMk cId="1490223218" sldId="2064"/>
            <ac:picMk id="16" creationId="{DE2C1676-1CAA-BA07-7A13-6B3E2E1D5165}"/>
          </ac:picMkLst>
        </pc:picChg>
        <pc:picChg chg="add del mod">
          <ac:chgData name="Bérengère de Germiny" userId="19d4f272-f616-4b2b-a134-fb35725a2de1" providerId="ADAL" clId="{0FEE29EC-E4DF-4446-8773-3A071CF0CAD3}" dt="2022-12-21T14:38:45.798" v="356" actId="478"/>
          <ac:picMkLst>
            <pc:docMk/>
            <pc:sldMk cId="1490223218" sldId="2064"/>
            <ac:picMk id="17" creationId="{067322B4-6309-2753-80B8-784B16A10B75}"/>
          </ac:picMkLst>
        </pc:picChg>
        <pc:picChg chg="add del mod">
          <ac:chgData name="Bérengère de Germiny" userId="19d4f272-f616-4b2b-a134-fb35725a2de1" providerId="ADAL" clId="{0FEE29EC-E4DF-4446-8773-3A071CF0CAD3}" dt="2022-12-21T14:38:46.280" v="357" actId="478"/>
          <ac:picMkLst>
            <pc:docMk/>
            <pc:sldMk cId="1490223218" sldId="2064"/>
            <ac:picMk id="18" creationId="{400C33BF-B6DE-2AF9-A554-BFA5FC3E062E}"/>
          </ac:picMkLst>
        </pc:picChg>
        <pc:picChg chg="add del mod">
          <ac:chgData name="Bérengère de Germiny" userId="19d4f272-f616-4b2b-a134-fb35725a2de1" providerId="ADAL" clId="{0FEE29EC-E4DF-4446-8773-3A071CF0CAD3}" dt="2022-12-21T14:38:47.098" v="358" actId="478"/>
          <ac:picMkLst>
            <pc:docMk/>
            <pc:sldMk cId="1490223218" sldId="2064"/>
            <ac:picMk id="19" creationId="{4C9E975C-4840-0624-2BCF-F0ABB94A1EB1}"/>
          </ac:picMkLst>
        </pc:picChg>
        <pc:picChg chg="add del mod">
          <ac:chgData name="Bérengère de Germiny" userId="19d4f272-f616-4b2b-a134-fb35725a2de1" providerId="ADAL" clId="{0FEE29EC-E4DF-4446-8773-3A071CF0CAD3}" dt="2022-12-21T14:38:47.755" v="359" actId="478"/>
          <ac:picMkLst>
            <pc:docMk/>
            <pc:sldMk cId="1490223218" sldId="2064"/>
            <ac:picMk id="20" creationId="{F8A4D66E-79E4-E17D-2FED-DC12E3C7C37D}"/>
          </ac:picMkLst>
        </pc:picChg>
      </pc:sldChg>
      <pc:sldChg chg="add del replId">
        <pc:chgData name="Bérengère de Germiny" userId="19d4f272-f616-4b2b-a134-fb35725a2de1" providerId="ADAL" clId="{0FEE29EC-E4DF-4446-8773-3A071CF0CAD3}" dt="2022-12-21T14:40:19.768" v="377" actId="47"/>
        <pc:sldMkLst>
          <pc:docMk/>
          <pc:sldMk cId="2792838986" sldId="2065"/>
        </pc:sldMkLst>
      </pc:sldChg>
      <pc:sldChg chg="add del replId">
        <pc:chgData name="Bérengère de Germiny" userId="19d4f272-f616-4b2b-a134-fb35725a2de1" providerId="ADAL" clId="{0FEE29EC-E4DF-4446-8773-3A071CF0CAD3}" dt="2022-12-21T14:40:18.977" v="376" actId="47"/>
        <pc:sldMkLst>
          <pc:docMk/>
          <pc:sldMk cId="1363655400" sldId="2066"/>
        </pc:sldMkLst>
      </pc:sldChg>
    </pc:docChg>
  </pc:docChgLst>
  <pc:docChgLst>
    <pc:chgData name="Bérengère de Germiny" userId="19d4f272-f616-4b2b-a134-fb35725a2de1" providerId="ADAL" clId="{2D2D4F07-15FE-4190-AE46-8AAE99F50E54}"/>
    <pc:docChg chg="undo redo custSel addSld delSld modSld sldOrd">
      <pc:chgData name="Bérengère de Germiny" userId="19d4f272-f616-4b2b-a134-fb35725a2de1" providerId="ADAL" clId="{2D2D4F07-15FE-4190-AE46-8AAE99F50E54}" dt="2023-01-11T21:22:56.196" v="396"/>
      <pc:docMkLst>
        <pc:docMk/>
      </pc:docMkLst>
      <pc:sldChg chg="del">
        <pc:chgData name="Bérengère de Germiny" userId="19d4f272-f616-4b2b-a134-fb35725a2de1" providerId="ADAL" clId="{2D2D4F07-15FE-4190-AE46-8AAE99F50E54}" dt="2023-01-11T19:11:39.957" v="70" actId="47"/>
        <pc:sldMkLst>
          <pc:docMk/>
          <pc:sldMk cId="1992844437" sldId="1968"/>
        </pc:sldMkLst>
      </pc:sldChg>
      <pc:sldChg chg="del">
        <pc:chgData name="Bérengère de Germiny" userId="19d4f272-f616-4b2b-a134-fb35725a2de1" providerId="ADAL" clId="{2D2D4F07-15FE-4190-AE46-8AAE99F50E54}" dt="2023-01-11T19:11:39.957" v="70" actId="47"/>
        <pc:sldMkLst>
          <pc:docMk/>
          <pc:sldMk cId="3204984230" sldId="1985"/>
        </pc:sldMkLst>
      </pc:sldChg>
      <pc:sldChg chg="del">
        <pc:chgData name="Bérengère de Germiny" userId="19d4f272-f616-4b2b-a134-fb35725a2de1" providerId="ADAL" clId="{2D2D4F07-15FE-4190-AE46-8AAE99F50E54}" dt="2023-01-11T19:11:39.957" v="70" actId="47"/>
        <pc:sldMkLst>
          <pc:docMk/>
          <pc:sldMk cId="3239611766" sldId="1986"/>
        </pc:sldMkLst>
      </pc:sldChg>
      <pc:sldChg chg="del">
        <pc:chgData name="Bérengère de Germiny" userId="19d4f272-f616-4b2b-a134-fb35725a2de1" providerId="ADAL" clId="{2D2D4F07-15FE-4190-AE46-8AAE99F50E54}" dt="2023-01-11T19:11:39.957" v="70" actId="47"/>
        <pc:sldMkLst>
          <pc:docMk/>
          <pc:sldMk cId="45804220" sldId="1987"/>
        </pc:sldMkLst>
      </pc:sldChg>
      <pc:sldChg chg="del">
        <pc:chgData name="Bérengère de Germiny" userId="19d4f272-f616-4b2b-a134-fb35725a2de1" providerId="ADAL" clId="{2D2D4F07-15FE-4190-AE46-8AAE99F50E54}" dt="2023-01-11T19:11:39.957" v="70" actId="47"/>
        <pc:sldMkLst>
          <pc:docMk/>
          <pc:sldMk cId="1380468649" sldId="1988"/>
        </pc:sldMkLst>
      </pc:sldChg>
      <pc:sldChg chg="del">
        <pc:chgData name="Bérengère de Germiny" userId="19d4f272-f616-4b2b-a134-fb35725a2de1" providerId="ADAL" clId="{2D2D4F07-15FE-4190-AE46-8AAE99F50E54}" dt="2023-01-11T19:11:39.957" v="70" actId="47"/>
        <pc:sldMkLst>
          <pc:docMk/>
          <pc:sldMk cId="1059455426" sldId="1989"/>
        </pc:sldMkLst>
      </pc:sldChg>
      <pc:sldChg chg="del">
        <pc:chgData name="Bérengère de Germiny" userId="19d4f272-f616-4b2b-a134-fb35725a2de1" providerId="ADAL" clId="{2D2D4F07-15FE-4190-AE46-8AAE99F50E54}" dt="2023-01-11T19:11:00.747" v="67" actId="47"/>
        <pc:sldMkLst>
          <pc:docMk/>
          <pc:sldMk cId="529003412" sldId="2000"/>
        </pc:sldMkLst>
      </pc:sldChg>
      <pc:sldChg chg="del">
        <pc:chgData name="Bérengère de Germiny" userId="19d4f272-f616-4b2b-a134-fb35725a2de1" providerId="ADAL" clId="{2D2D4F07-15FE-4190-AE46-8AAE99F50E54}" dt="2023-01-11T19:11:00.747" v="67" actId="47"/>
        <pc:sldMkLst>
          <pc:docMk/>
          <pc:sldMk cId="4141264431" sldId="2001"/>
        </pc:sldMkLst>
      </pc:sldChg>
      <pc:sldChg chg="del">
        <pc:chgData name="Bérengère de Germiny" userId="19d4f272-f616-4b2b-a134-fb35725a2de1" providerId="ADAL" clId="{2D2D4F07-15FE-4190-AE46-8AAE99F50E54}" dt="2023-01-11T19:11:00.747" v="67" actId="47"/>
        <pc:sldMkLst>
          <pc:docMk/>
          <pc:sldMk cId="1978161655" sldId="2002"/>
        </pc:sldMkLst>
      </pc:sldChg>
      <pc:sldChg chg="del">
        <pc:chgData name="Bérengère de Germiny" userId="19d4f272-f616-4b2b-a134-fb35725a2de1" providerId="ADAL" clId="{2D2D4F07-15FE-4190-AE46-8AAE99F50E54}" dt="2023-01-11T19:11:00.747" v="67" actId="47"/>
        <pc:sldMkLst>
          <pc:docMk/>
          <pc:sldMk cId="2112125635" sldId="2003"/>
        </pc:sldMkLst>
      </pc:sldChg>
      <pc:sldChg chg="del">
        <pc:chgData name="Bérengère de Germiny" userId="19d4f272-f616-4b2b-a134-fb35725a2de1" providerId="ADAL" clId="{2D2D4F07-15FE-4190-AE46-8AAE99F50E54}" dt="2023-01-11T19:11:00.747" v="67" actId="47"/>
        <pc:sldMkLst>
          <pc:docMk/>
          <pc:sldMk cId="1651525203" sldId="2004"/>
        </pc:sldMkLst>
      </pc:sldChg>
      <pc:sldChg chg="del">
        <pc:chgData name="Bérengère de Germiny" userId="19d4f272-f616-4b2b-a134-fb35725a2de1" providerId="ADAL" clId="{2D2D4F07-15FE-4190-AE46-8AAE99F50E54}" dt="2023-01-11T19:11:09.267" v="68" actId="47"/>
        <pc:sldMkLst>
          <pc:docMk/>
          <pc:sldMk cId="2373948506" sldId="2005"/>
        </pc:sldMkLst>
      </pc:sldChg>
      <pc:sldChg chg="del">
        <pc:chgData name="Bérengère de Germiny" userId="19d4f272-f616-4b2b-a134-fb35725a2de1" providerId="ADAL" clId="{2D2D4F07-15FE-4190-AE46-8AAE99F50E54}" dt="2023-01-11T19:11:09.267" v="68" actId="47"/>
        <pc:sldMkLst>
          <pc:docMk/>
          <pc:sldMk cId="3393158769" sldId="2006"/>
        </pc:sldMkLst>
      </pc:sldChg>
      <pc:sldChg chg="del">
        <pc:chgData name="Bérengère de Germiny" userId="19d4f272-f616-4b2b-a134-fb35725a2de1" providerId="ADAL" clId="{2D2D4F07-15FE-4190-AE46-8AAE99F50E54}" dt="2023-01-11T19:11:09.267" v="68" actId="47"/>
        <pc:sldMkLst>
          <pc:docMk/>
          <pc:sldMk cId="2287418316" sldId="2007"/>
        </pc:sldMkLst>
      </pc:sldChg>
      <pc:sldChg chg="del">
        <pc:chgData name="Bérengère de Germiny" userId="19d4f272-f616-4b2b-a134-fb35725a2de1" providerId="ADAL" clId="{2D2D4F07-15FE-4190-AE46-8AAE99F50E54}" dt="2023-01-11T19:11:09.267" v="68" actId="47"/>
        <pc:sldMkLst>
          <pc:docMk/>
          <pc:sldMk cId="4275639617" sldId="2008"/>
        </pc:sldMkLst>
      </pc:sldChg>
      <pc:sldChg chg="del">
        <pc:chgData name="Bérengère de Germiny" userId="19d4f272-f616-4b2b-a134-fb35725a2de1" providerId="ADAL" clId="{2D2D4F07-15FE-4190-AE46-8AAE99F50E54}" dt="2023-01-11T19:11:09.267" v="68" actId="47"/>
        <pc:sldMkLst>
          <pc:docMk/>
          <pc:sldMk cId="2274403262" sldId="2009"/>
        </pc:sldMkLst>
      </pc:sldChg>
      <pc:sldChg chg="del">
        <pc:chgData name="Bérengère de Germiny" userId="19d4f272-f616-4b2b-a134-fb35725a2de1" providerId="ADAL" clId="{2D2D4F07-15FE-4190-AE46-8AAE99F50E54}" dt="2023-01-11T18:31:44.600" v="18" actId="47"/>
        <pc:sldMkLst>
          <pc:docMk/>
          <pc:sldMk cId="1887948606" sldId="2010"/>
        </pc:sldMkLst>
      </pc:sldChg>
      <pc:sldChg chg="del">
        <pc:chgData name="Bérengère de Germiny" userId="19d4f272-f616-4b2b-a134-fb35725a2de1" providerId="ADAL" clId="{2D2D4F07-15FE-4190-AE46-8AAE99F50E54}" dt="2023-01-11T18:31:44.600" v="18" actId="47"/>
        <pc:sldMkLst>
          <pc:docMk/>
          <pc:sldMk cId="4000592362" sldId="2011"/>
        </pc:sldMkLst>
      </pc:sldChg>
      <pc:sldChg chg="del">
        <pc:chgData name="Bérengère de Germiny" userId="19d4f272-f616-4b2b-a134-fb35725a2de1" providerId="ADAL" clId="{2D2D4F07-15FE-4190-AE46-8AAE99F50E54}" dt="2023-01-11T18:31:44.600" v="18" actId="47"/>
        <pc:sldMkLst>
          <pc:docMk/>
          <pc:sldMk cId="2891593995" sldId="2012"/>
        </pc:sldMkLst>
      </pc:sldChg>
      <pc:sldChg chg="del">
        <pc:chgData name="Bérengère de Germiny" userId="19d4f272-f616-4b2b-a134-fb35725a2de1" providerId="ADAL" clId="{2D2D4F07-15FE-4190-AE46-8AAE99F50E54}" dt="2023-01-11T18:31:44.600" v="18" actId="47"/>
        <pc:sldMkLst>
          <pc:docMk/>
          <pc:sldMk cId="2678134247" sldId="2013"/>
        </pc:sldMkLst>
      </pc:sldChg>
      <pc:sldChg chg="del">
        <pc:chgData name="Bérengère de Germiny" userId="19d4f272-f616-4b2b-a134-fb35725a2de1" providerId="ADAL" clId="{2D2D4F07-15FE-4190-AE46-8AAE99F50E54}" dt="2023-01-11T18:31:44.600" v="18" actId="47"/>
        <pc:sldMkLst>
          <pc:docMk/>
          <pc:sldMk cId="3361891022" sldId="2014"/>
        </pc:sldMkLst>
      </pc:sldChg>
      <pc:sldChg chg="addSp delSp modSp mod">
        <pc:chgData name="Bérengère de Germiny" userId="19d4f272-f616-4b2b-a134-fb35725a2de1" providerId="ADAL" clId="{2D2D4F07-15FE-4190-AE46-8AAE99F50E54}" dt="2023-01-11T18:28:13.698" v="10" actId="12788"/>
        <pc:sldMkLst>
          <pc:docMk/>
          <pc:sldMk cId="2469864759" sldId="2016"/>
        </pc:sldMkLst>
        <pc:picChg chg="add mod modCrop">
          <ac:chgData name="Bérengère de Germiny" userId="19d4f272-f616-4b2b-a134-fb35725a2de1" providerId="ADAL" clId="{2D2D4F07-15FE-4190-AE46-8AAE99F50E54}" dt="2023-01-11T18:28:13.698" v="10" actId="12788"/>
          <ac:picMkLst>
            <pc:docMk/>
            <pc:sldMk cId="2469864759" sldId="2016"/>
            <ac:picMk id="3" creationId="{A17F568A-CB26-3DF4-6CDA-6BCB33DD1479}"/>
          </ac:picMkLst>
        </pc:picChg>
        <pc:picChg chg="del">
          <ac:chgData name="Bérengère de Germiny" userId="19d4f272-f616-4b2b-a134-fb35725a2de1" providerId="ADAL" clId="{2D2D4F07-15FE-4190-AE46-8AAE99F50E54}" dt="2023-01-11T18:27:54.119" v="7" actId="478"/>
          <ac:picMkLst>
            <pc:docMk/>
            <pc:sldMk cId="2469864759" sldId="2016"/>
            <ac:picMk id="6" creationId="{BCFEED6A-EA9D-CC2D-B4D2-A49908374299}"/>
          </ac:picMkLst>
        </pc:picChg>
      </pc:sldChg>
      <pc:sldChg chg="addSp delSp mod">
        <pc:chgData name="Bérengère de Germiny" userId="19d4f272-f616-4b2b-a134-fb35725a2de1" providerId="ADAL" clId="{2D2D4F07-15FE-4190-AE46-8AAE99F50E54}" dt="2023-01-11T18:29:56.798" v="15" actId="22"/>
        <pc:sldMkLst>
          <pc:docMk/>
          <pc:sldMk cId="412679970" sldId="2017"/>
        </pc:sldMkLst>
        <pc:picChg chg="del">
          <ac:chgData name="Bérengère de Germiny" userId="19d4f272-f616-4b2b-a134-fb35725a2de1" providerId="ADAL" clId="{2D2D4F07-15FE-4190-AE46-8AAE99F50E54}" dt="2023-01-11T18:29:07.936" v="14" actId="478"/>
          <ac:picMkLst>
            <pc:docMk/>
            <pc:sldMk cId="412679970" sldId="2017"/>
            <ac:picMk id="3" creationId="{9E6D7FEC-7AA0-710A-87A8-994AA772E61A}"/>
          </ac:picMkLst>
        </pc:picChg>
        <pc:picChg chg="add">
          <ac:chgData name="Bérengère de Germiny" userId="19d4f272-f616-4b2b-a134-fb35725a2de1" providerId="ADAL" clId="{2D2D4F07-15FE-4190-AE46-8AAE99F50E54}" dt="2023-01-11T18:29:56.798" v="15" actId="22"/>
          <ac:picMkLst>
            <pc:docMk/>
            <pc:sldMk cId="412679970" sldId="2017"/>
            <ac:picMk id="4" creationId="{75B56ABE-5437-638C-9641-C4051F2AB7EF}"/>
          </ac:picMkLst>
        </pc:picChg>
      </pc:sldChg>
      <pc:sldChg chg="del">
        <pc:chgData name="Bérengère de Germiny" userId="19d4f272-f616-4b2b-a134-fb35725a2de1" providerId="ADAL" clId="{2D2D4F07-15FE-4190-AE46-8AAE99F50E54}" dt="2023-01-11T18:31:25.199" v="16" actId="47"/>
        <pc:sldMkLst>
          <pc:docMk/>
          <pc:sldMk cId="973820292" sldId="2018"/>
        </pc:sldMkLst>
      </pc:sldChg>
      <pc:sldChg chg="del">
        <pc:chgData name="Bérengère de Germiny" userId="19d4f272-f616-4b2b-a134-fb35725a2de1" providerId="ADAL" clId="{2D2D4F07-15FE-4190-AE46-8AAE99F50E54}" dt="2023-01-11T18:29:04.789" v="13" actId="47"/>
        <pc:sldMkLst>
          <pc:docMk/>
          <pc:sldMk cId="3237219452" sldId="2019"/>
        </pc:sldMkLst>
      </pc:sldChg>
      <pc:sldChg chg="del">
        <pc:chgData name="Bérengère de Germiny" userId="19d4f272-f616-4b2b-a134-fb35725a2de1" providerId="ADAL" clId="{2D2D4F07-15FE-4190-AE46-8AAE99F50E54}" dt="2023-01-11T18:31:44.600" v="18" actId="47"/>
        <pc:sldMkLst>
          <pc:docMk/>
          <pc:sldMk cId="3597829362" sldId="2020"/>
        </pc:sldMkLst>
      </pc:sldChg>
      <pc:sldChg chg="del">
        <pc:chgData name="Bérengère de Germiny" userId="19d4f272-f616-4b2b-a134-fb35725a2de1" providerId="ADAL" clId="{2D2D4F07-15FE-4190-AE46-8AAE99F50E54}" dt="2023-01-11T18:31:44.600" v="18" actId="47"/>
        <pc:sldMkLst>
          <pc:docMk/>
          <pc:sldMk cId="59069033" sldId="2021"/>
        </pc:sldMkLst>
      </pc:sldChg>
      <pc:sldChg chg="del">
        <pc:chgData name="Bérengère de Germiny" userId="19d4f272-f616-4b2b-a134-fb35725a2de1" providerId="ADAL" clId="{2D2D4F07-15FE-4190-AE46-8AAE99F50E54}" dt="2023-01-11T18:31:44.600" v="18" actId="47"/>
        <pc:sldMkLst>
          <pc:docMk/>
          <pc:sldMk cId="3389866505" sldId="2022"/>
        </pc:sldMkLst>
      </pc:sldChg>
      <pc:sldChg chg="del">
        <pc:chgData name="Bérengère de Germiny" userId="19d4f272-f616-4b2b-a134-fb35725a2de1" providerId="ADAL" clId="{2D2D4F07-15FE-4190-AE46-8AAE99F50E54}" dt="2023-01-11T18:31:44.600" v="18" actId="47"/>
        <pc:sldMkLst>
          <pc:docMk/>
          <pc:sldMk cId="231568911" sldId="2023"/>
        </pc:sldMkLst>
      </pc:sldChg>
      <pc:sldChg chg="del">
        <pc:chgData name="Bérengère de Germiny" userId="19d4f272-f616-4b2b-a134-fb35725a2de1" providerId="ADAL" clId="{2D2D4F07-15FE-4190-AE46-8AAE99F50E54}" dt="2023-01-11T18:31:44.600" v="18" actId="47"/>
        <pc:sldMkLst>
          <pc:docMk/>
          <pc:sldMk cId="1443819298" sldId="2024"/>
        </pc:sldMkLst>
      </pc:sldChg>
      <pc:sldChg chg="del">
        <pc:chgData name="Bérengère de Germiny" userId="19d4f272-f616-4b2b-a134-fb35725a2de1" providerId="ADAL" clId="{2D2D4F07-15FE-4190-AE46-8AAE99F50E54}" dt="2023-01-11T18:31:44.600" v="18" actId="47"/>
        <pc:sldMkLst>
          <pc:docMk/>
          <pc:sldMk cId="3031346291" sldId="2025"/>
        </pc:sldMkLst>
      </pc:sldChg>
      <pc:sldChg chg="del">
        <pc:chgData name="Bérengère de Germiny" userId="19d4f272-f616-4b2b-a134-fb35725a2de1" providerId="ADAL" clId="{2D2D4F07-15FE-4190-AE46-8AAE99F50E54}" dt="2023-01-11T18:31:44.600" v="18" actId="47"/>
        <pc:sldMkLst>
          <pc:docMk/>
          <pc:sldMk cId="3788269996" sldId="2026"/>
        </pc:sldMkLst>
      </pc:sldChg>
      <pc:sldChg chg="del">
        <pc:chgData name="Bérengère de Germiny" userId="19d4f272-f616-4b2b-a134-fb35725a2de1" providerId="ADAL" clId="{2D2D4F07-15FE-4190-AE46-8AAE99F50E54}" dt="2023-01-11T19:11:09.267" v="68" actId="47"/>
        <pc:sldMkLst>
          <pc:docMk/>
          <pc:sldMk cId="2853506356" sldId="2027"/>
        </pc:sldMkLst>
      </pc:sldChg>
      <pc:sldChg chg="addSp delSp mod">
        <pc:chgData name="Bérengère de Germiny" userId="19d4f272-f616-4b2b-a134-fb35725a2de1" providerId="ADAL" clId="{2D2D4F07-15FE-4190-AE46-8AAE99F50E54}" dt="2023-01-11T18:28:55.093" v="12" actId="22"/>
        <pc:sldMkLst>
          <pc:docMk/>
          <pc:sldMk cId="2974957700" sldId="2052"/>
        </pc:sldMkLst>
        <pc:picChg chg="add">
          <ac:chgData name="Bérengère de Germiny" userId="19d4f272-f616-4b2b-a134-fb35725a2de1" providerId="ADAL" clId="{2D2D4F07-15FE-4190-AE46-8AAE99F50E54}" dt="2023-01-11T18:28:55.093" v="12" actId="22"/>
          <ac:picMkLst>
            <pc:docMk/>
            <pc:sldMk cId="2974957700" sldId="2052"/>
            <ac:picMk id="3" creationId="{89F22CB8-572A-192F-E597-8CBF5DE0ED3E}"/>
          </ac:picMkLst>
        </pc:picChg>
        <pc:picChg chg="del">
          <ac:chgData name="Bérengère de Germiny" userId="19d4f272-f616-4b2b-a134-fb35725a2de1" providerId="ADAL" clId="{2D2D4F07-15FE-4190-AE46-8AAE99F50E54}" dt="2023-01-11T18:28:48.565" v="11" actId="478"/>
          <ac:picMkLst>
            <pc:docMk/>
            <pc:sldMk cId="2974957700" sldId="2052"/>
            <ac:picMk id="9" creationId="{C8D778B7-84B1-7035-D112-2EE7E86F9423}"/>
          </ac:picMkLst>
        </pc:picChg>
      </pc:sldChg>
      <pc:sldChg chg="del">
        <pc:chgData name="Bérengère de Germiny" userId="19d4f272-f616-4b2b-a134-fb35725a2de1" providerId="ADAL" clId="{2D2D4F07-15FE-4190-AE46-8AAE99F50E54}" dt="2023-01-11T18:31:29.445" v="17" actId="47"/>
        <pc:sldMkLst>
          <pc:docMk/>
          <pc:sldMk cId="3634047843" sldId="2055"/>
        </pc:sldMkLst>
      </pc:sldChg>
      <pc:sldChg chg="del">
        <pc:chgData name="Bérengère de Germiny" userId="19d4f272-f616-4b2b-a134-fb35725a2de1" providerId="ADAL" clId="{2D2D4F07-15FE-4190-AE46-8AAE99F50E54}" dt="2023-01-11T18:31:29.445" v="17" actId="47"/>
        <pc:sldMkLst>
          <pc:docMk/>
          <pc:sldMk cId="2627237027" sldId="2056"/>
        </pc:sldMkLst>
      </pc:sldChg>
      <pc:sldChg chg="del">
        <pc:chgData name="Bérengère de Germiny" userId="19d4f272-f616-4b2b-a134-fb35725a2de1" providerId="ADAL" clId="{2D2D4F07-15FE-4190-AE46-8AAE99F50E54}" dt="2023-01-11T18:31:29.445" v="17" actId="47"/>
        <pc:sldMkLst>
          <pc:docMk/>
          <pc:sldMk cId="2721508289" sldId="2057"/>
        </pc:sldMkLst>
      </pc:sldChg>
      <pc:sldChg chg="del">
        <pc:chgData name="Bérengère de Germiny" userId="19d4f272-f616-4b2b-a134-fb35725a2de1" providerId="ADAL" clId="{2D2D4F07-15FE-4190-AE46-8AAE99F50E54}" dt="2023-01-11T19:11:00.747" v="67" actId="47"/>
        <pc:sldMkLst>
          <pc:docMk/>
          <pc:sldMk cId="2026580978" sldId="2065"/>
        </pc:sldMkLst>
      </pc:sldChg>
      <pc:sldChg chg="del">
        <pc:chgData name="Bérengère de Germiny" userId="19d4f272-f616-4b2b-a134-fb35725a2de1" providerId="ADAL" clId="{2D2D4F07-15FE-4190-AE46-8AAE99F50E54}" dt="2023-01-11T19:13:45.439" v="78" actId="47"/>
        <pc:sldMkLst>
          <pc:docMk/>
          <pc:sldMk cId="3547418318" sldId="2066"/>
        </pc:sldMkLst>
      </pc:sldChg>
      <pc:sldChg chg="del">
        <pc:chgData name="Bérengère de Germiny" userId="19d4f272-f616-4b2b-a134-fb35725a2de1" providerId="ADAL" clId="{2D2D4F07-15FE-4190-AE46-8AAE99F50E54}" dt="2023-01-11T19:11:09.267" v="68" actId="47"/>
        <pc:sldMkLst>
          <pc:docMk/>
          <pc:sldMk cId="3885845567" sldId="2067"/>
        </pc:sldMkLst>
      </pc:sldChg>
      <pc:sldChg chg="del">
        <pc:chgData name="Bérengère de Germiny" userId="19d4f272-f616-4b2b-a134-fb35725a2de1" providerId="ADAL" clId="{2D2D4F07-15FE-4190-AE46-8AAE99F50E54}" dt="2023-01-11T19:11:09.267" v="68" actId="47"/>
        <pc:sldMkLst>
          <pc:docMk/>
          <pc:sldMk cId="3229735918" sldId="2068"/>
        </pc:sldMkLst>
      </pc:sldChg>
      <pc:sldChg chg="addSp delSp mod ord">
        <pc:chgData name="Bérengère de Germiny" userId="19d4f272-f616-4b2b-a134-fb35725a2de1" providerId="ADAL" clId="{2D2D4F07-15FE-4190-AE46-8AAE99F50E54}" dt="2023-01-11T18:27:25.065" v="6" actId="22"/>
        <pc:sldMkLst>
          <pc:docMk/>
          <pc:sldMk cId="1739462050" sldId="2072"/>
        </pc:sldMkLst>
        <pc:picChg chg="del">
          <ac:chgData name="Bérengère de Germiny" userId="19d4f272-f616-4b2b-a134-fb35725a2de1" providerId="ADAL" clId="{2D2D4F07-15FE-4190-AE46-8AAE99F50E54}" dt="2023-01-11T18:27:01.303" v="3" actId="478"/>
          <ac:picMkLst>
            <pc:docMk/>
            <pc:sldMk cId="1739462050" sldId="2072"/>
            <ac:picMk id="3" creationId="{CE2D33DC-A932-16D6-307B-0FD0B32B7755}"/>
          </ac:picMkLst>
        </pc:picChg>
        <pc:picChg chg="add del">
          <ac:chgData name="Bérengère de Germiny" userId="19d4f272-f616-4b2b-a134-fb35725a2de1" providerId="ADAL" clId="{2D2D4F07-15FE-4190-AE46-8AAE99F50E54}" dt="2023-01-11T18:27:20.201" v="5" actId="478"/>
          <ac:picMkLst>
            <pc:docMk/>
            <pc:sldMk cId="1739462050" sldId="2072"/>
            <ac:picMk id="4" creationId="{8A8D820E-8BF7-5DCF-3732-B71A9B47EB1D}"/>
          </ac:picMkLst>
        </pc:picChg>
        <pc:picChg chg="add">
          <ac:chgData name="Bérengère de Germiny" userId="19d4f272-f616-4b2b-a134-fb35725a2de1" providerId="ADAL" clId="{2D2D4F07-15FE-4190-AE46-8AAE99F50E54}" dt="2023-01-11T18:27:25.065" v="6" actId="22"/>
          <ac:picMkLst>
            <pc:docMk/>
            <pc:sldMk cId="1739462050" sldId="2072"/>
            <ac:picMk id="7" creationId="{EA49A215-DE3D-01EB-E923-EBFF1233473D}"/>
          </ac:picMkLst>
        </pc:picChg>
      </pc:sldChg>
      <pc:sldChg chg="del">
        <pc:chgData name="Bérengère de Germiny" userId="19d4f272-f616-4b2b-a134-fb35725a2de1" providerId="ADAL" clId="{2D2D4F07-15FE-4190-AE46-8AAE99F50E54}" dt="2023-01-11T19:11:14.318" v="69" actId="47"/>
        <pc:sldMkLst>
          <pc:docMk/>
          <pc:sldMk cId="2615163787" sldId="2073"/>
        </pc:sldMkLst>
      </pc:sldChg>
      <pc:sldChg chg="del">
        <pc:chgData name="Bérengère de Germiny" userId="19d4f272-f616-4b2b-a134-fb35725a2de1" providerId="ADAL" clId="{2D2D4F07-15FE-4190-AE46-8AAE99F50E54}" dt="2023-01-11T19:13:46.134" v="79" actId="47"/>
        <pc:sldMkLst>
          <pc:docMk/>
          <pc:sldMk cId="208086405" sldId="2074"/>
        </pc:sldMkLst>
      </pc:sldChg>
      <pc:sldChg chg="add">
        <pc:chgData name="Bérengère de Germiny" userId="19d4f272-f616-4b2b-a134-fb35725a2de1" providerId="ADAL" clId="{2D2D4F07-15FE-4190-AE46-8AAE99F50E54}" dt="2023-01-11T18:26:54.137" v="0" actId="2890"/>
        <pc:sldMkLst>
          <pc:docMk/>
          <pc:sldMk cId="1634993840" sldId="2075"/>
        </pc:sldMkLst>
      </pc:sldChg>
      <pc:sldChg chg="modSp add mod ord">
        <pc:chgData name="Bérengère de Germiny" userId="19d4f272-f616-4b2b-a134-fb35725a2de1" providerId="ADAL" clId="{2D2D4F07-15FE-4190-AE46-8AAE99F50E54}" dt="2023-01-11T21:22:56.196" v="396"/>
        <pc:sldMkLst>
          <pc:docMk/>
          <pc:sldMk cId="2881246583" sldId="2076"/>
        </pc:sldMkLst>
        <pc:spChg chg="mod">
          <ac:chgData name="Bérengère de Germiny" userId="19d4f272-f616-4b2b-a134-fb35725a2de1" providerId="ADAL" clId="{2D2D4F07-15FE-4190-AE46-8AAE99F50E54}" dt="2023-01-11T18:32:01.244" v="49" actId="20577"/>
          <ac:spMkLst>
            <pc:docMk/>
            <pc:sldMk cId="2881246583" sldId="2076"/>
            <ac:spMk id="4" creationId="{3C825AB2-F026-4BEC-A97B-5ECF59442FCD}"/>
          </ac:spMkLst>
        </pc:spChg>
      </pc:sldChg>
      <pc:sldChg chg="addSp delSp modSp add mod ord">
        <pc:chgData name="Bérengère de Germiny" userId="19d4f272-f616-4b2b-a134-fb35725a2de1" providerId="ADAL" clId="{2D2D4F07-15FE-4190-AE46-8AAE99F50E54}" dt="2023-01-11T21:22:56.196" v="396"/>
        <pc:sldMkLst>
          <pc:docMk/>
          <pc:sldMk cId="4113185324" sldId="2077"/>
        </pc:sldMkLst>
        <pc:picChg chg="del">
          <ac:chgData name="Bérengère de Germiny" userId="19d4f272-f616-4b2b-a134-fb35725a2de1" providerId="ADAL" clId="{2D2D4F07-15FE-4190-AE46-8AAE99F50E54}" dt="2023-01-11T19:10:19.251" v="53" actId="478"/>
          <ac:picMkLst>
            <pc:docMk/>
            <pc:sldMk cId="4113185324" sldId="2077"/>
            <ac:picMk id="3" creationId="{8C6D8EB1-3C75-07E8-7119-879F51D2EFDD}"/>
          </ac:picMkLst>
        </pc:picChg>
        <pc:picChg chg="add mod">
          <ac:chgData name="Bérengère de Germiny" userId="19d4f272-f616-4b2b-a134-fb35725a2de1" providerId="ADAL" clId="{2D2D4F07-15FE-4190-AE46-8AAE99F50E54}" dt="2023-01-11T21:01:17.500" v="163" actId="962"/>
          <ac:picMkLst>
            <pc:docMk/>
            <pc:sldMk cId="4113185324" sldId="2077"/>
            <ac:picMk id="4" creationId="{A47EA79A-B5ED-163F-9F8A-2C7E9DF8342A}"/>
          </ac:picMkLst>
        </pc:picChg>
        <pc:picChg chg="del">
          <ac:chgData name="Bérengère de Germiny" userId="19d4f272-f616-4b2b-a134-fb35725a2de1" providerId="ADAL" clId="{2D2D4F07-15FE-4190-AE46-8AAE99F50E54}" dt="2023-01-11T19:10:19.251" v="53" actId="478"/>
          <ac:picMkLst>
            <pc:docMk/>
            <pc:sldMk cId="4113185324" sldId="2077"/>
            <ac:picMk id="6" creationId="{F3725628-2E89-A657-3AA9-E9EA668B8E60}"/>
          </ac:picMkLst>
        </pc:picChg>
        <pc:picChg chg="del">
          <ac:chgData name="Bérengère de Germiny" userId="19d4f272-f616-4b2b-a134-fb35725a2de1" providerId="ADAL" clId="{2D2D4F07-15FE-4190-AE46-8AAE99F50E54}" dt="2023-01-11T19:10:19.251" v="53" actId="478"/>
          <ac:picMkLst>
            <pc:docMk/>
            <pc:sldMk cId="4113185324" sldId="2077"/>
            <ac:picMk id="8" creationId="{7E7B5B7C-A4C7-C00C-47DE-2D453DB520CE}"/>
          </ac:picMkLst>
        </pc:picChg>
        <pc:picChg chg="del">
          <ac:chgData name="Bérengère de Germiny" userId="19d4f272-f616-4b2b-a134-fb35725a2de1" providerId="ADAL" clId="{2D2D4F07-15FE-4190-AE46-8AAE99F50E54}" dt="2023-01-11T19:10:19.251" v="53" actId="478"/>
          <ac:picMkLst>
            <pc:docMk/>
            <pc:sldMk cId="4113185324" sldId="2077"/>
            <ac:picMk id="12" creationId="{990373A4-5EC9-A787-B06F-934459999FA2}"/>
          </ac:picMkLst>
        </pc:picChg>
      </pc:sldChg>
      <pc:sldChg chg="addSp modSp add mod ord">
        <pc:chgData name="Bérengère de Germiny" userId="19d4f272-f616-4b2b-a134-fb35725a2de1" providerId="ADAL" clId="{2D2D4F07-15FE-4190-AE46-8AAE99F50E54}" dt="2023-01-11T21:22:56.196" v="396"/>
        <pc:sldMkLst>
          <pc:docMk/>
          <pc:sldMk cId="341647487" sldId="2078"/>
        </pc:sldMkLst>
        <pc:picChg chg="add mod modCrop">
          <ac:chgData name="Bérengère de Germiny" userId="19d4f272-f616-4b2b-a134-fb35725a2de1" providerId="ADAL" clId="{2D2D4F07-15FE-4190-AE46-8AAE99F50E54}" dt="2023-01-11T21:03:07.306" v="182" actId="12788"/>
          <ac:picMkLst>
            <pc:docMk/>
            <pc:sldMk cId="341647487" sldId="2078"/>
            <ac:picMk id="3" creationId="{5309076F-B13F-2544-9857-42D0756663D2}"/>
          </ac:picMkLst>
        </pc:picChg>
      </pc:sldChg>
      <pc:sldChg chg="addSp modSp add mod ord">
        <pc:chgData name="Bérengère de Germiny" userId="19d4f272-f616-4b2b-a134-fb35725a2de1" providerId="ADAL" clId="{2D2D4F07-15FE-4190-AE46-8AAE99F50E54}" dt="2023-01-11T21:22:56.196" v="396"/>
        <pc:sldMkLst>
          <pc:docMk/>
          <pc:sldMk cId="1195655979" sldId="2079"/>
        </pc:sldMkLst>
        <pc:picChg chg="add mod modCrop">
          <ac:chgData name="Bérengère de Germiny" userId="19d4f272-f616-4b2b-a134-fb35725a2de1" providerId="ADAL" clId="{2D2D4F07-15FE-4190-AE46-8AAE99F50E54}" dt="2023-01-11T21:03:19.958" v="184" actId="12788"/>
          <ac:picMkLst>
            <pc:docMk/>
            <pc:sldMk cId="1195655979" sldId="2079"/>
            <ac:picMk id="3" creationId="{6A910764-4328-C4F8-3359-9BF052D2738C}"/>
          </ac:picMkLst>
        </pc:picChg>
      </pc:sldChg>
      <pc:sldChg chg="addSp modSp add mod ord">
        <pc:chgData name="Bérengère de Germiny" userId="19d4f272-f616-4b2b-a134-fb35725a2de1" providerId="ADAL" clId="{2D2D4F07-15FE-4190-AE46-8AAE99F50E54}" dt="2023-01-11T21:22:56.196" v="396"/>
        <pc:sldMkLst>
          <pc:docMk/>
          <pc:sldMk cId="2912360232" sldId="2080"/>
        </pc:sldMkLst>
        <pc:picChg chg="add mod modCrop">
          <ac:chgData name="Bérengère de Germiny" userId="19d4f272-f616-4b2b-a134-fb35725a2de1" providerId="ADAL" clId="{2D2D4F07-15FE-4190-AE46-8AAE99F50E54}" dt="2023-01-11T21:03:49.186" v="188" actId="12788"/>
          <ac:picMkLst>
            <pc:docMk/>
            <pc:sldMk cId="2912360232" sldId="2080"/>
            <ac:picMk id="3" creationId="{3A42E1E4-2CE1-8589-10AE-2E0A7650506A}"/>
          </ac:picMkLst>
        </pc:picChg>
      </pc:sldChg>
      <pc:sldChg chg="addSp modSp add mod ord">
        <pc:chgData name="Bérengère de Germiny" userId="19d4f272-f616-4b2b-a134-fb35725a2de1" providerId="ADAL" clId="{2D2D4F07-15FE-4190-AE46-8AAE99F50E54}" dt="2023-01-11T21:22:56.196" v="396"/>
        <pc:sldMkLst>
          <pc:docMk/>
          <pc:sldMk cId="2152698325" sldId="2081"/>
        </pc:sldMkLst>
        <pc:picChg chg="add mod modCrop">
          <ac:chgData name="Bérengère de Germiny" userId="19d4f272-f616-4b2b-a134-fb35725a2de1" providerId="ADAL" clId="{2D2D4F07-15FE-4190-AE46-8AAE99F50E54}" dt="2023-01-11T21:03:43.807" v="187" actId="12788"/>
          <ac:picMkLst>
            <pc:docMk/>
            <pc:sldMk cId="2152698325" sldId="2081"/>
            <ac:picMk id="3" creationId="{658347CC-EA46-48B3-A10F-4DFA4D4D5691}"/>
          </ac:picMkLst>
        </pc:picChg>
        <pc:picChg chg="add mod">
          <ac:chgData name="Bérengère de Germiny" userId="19d4f272-f616-4b2b-a134-fb35725a2de1" providerId="ADAL" clId="{2D2D4F07-15FE-4190-AE46-8AAE99F50E54}" dt="2023-01-11T21:02:04.902" v="172"/>
          <ac:picMkLst>
            <pc:docMk/>
            <pc:sldMk cId="2152698325" sldId="2081"/>
            <ac:picMk id="4" creationId="{2486E1EE-A89C-A144-DC61-14FA45D99008}"/>
          </ac:picMkLst>
        </pc:picChg>
      </pc:sldChg>
      <pc:sldChg chg="addSp modSp add mod ord replId">
        <pc:chgData name="Bérengère de Germiny" userId="19d4f272-f616-4b2b-a134-fb35725a2de1" providerId="ADAL" clId="{2D2D4F07-15FE-4190-AE46-8AAE99F50E54}" dt="2023-01-11T21:22:56.196" v="396"/>
        <pc:sldMkLst>
          <pc:docMk/>
          <pc:sldMk cId="74688578" sldId="2082"/>
        </pc:sldMkLst>
        <pc:picChg chg="add mod modCrop">
          <ac:chgData name="Bérengère de Germiny" userId="19d4f272-f616-4b2b-a134-fb35725a2de1" providerId="ADAL" clId="{2D2D4F07-15FE-4190-AE46-8AAE99F50E54}" dt="2023-01-11T21:02:25.855" v="176" actId="12788"/>
          <ac:picMkLst>
            <pc:docMk/>
            <pc:sldMk cId="74688578" sldId="2082"/>
            <ac:picMk id="2" creationId="{59E9783B-5A28-9554-966B-790D15600EF9}"/>
          </ac:picMkLst>
        </pc:picChg>
      </pc:sldChg>
      <pc:sldChg chg="addSp modSp add ord replId">
        <pc:chgData name="Bérengère de Germiny" userId="19d4f272-f616-4b2b-a134-fb35725a2de1" providerId="ADAL" clId="{2D2D4F07-15FE-4190-AE46-8AAE99F50E54}" dt="2023-01-11T21:22:56.196" v="396"/>
        <pc:sldMkLst>
          <pc:docMk/>
          <pc:sldMk cId="3015144695" sldId="2083"/>
        </pc:sldMkLst>
        <pc:picChg chg="add mod">
          <ac:chgData name="Bérengère de Germiny" userId="19d4f272-f616-4b2b-a134-fb35725a2de1" providerId="ADAL" clId="{2D2D4F07-15FE-4190-AE46-8AAE99F50E54}" dt="2023-01-11T21:05:54.030" v="214" actId="931"/>
          <ac:picMkLst>
            <pc:docMk/>
            <pc:sldMk cId="3015144695" sldId="2083"/>
            <ac:picMk id="3" creationId="{003255DC-E7A3-2BE1-667F-0EFDC7E91CC7}"/>
          </ac:picMkLst>
        </pc:picChg>
      </pc:sldChg>
      <pc:sldChg chg="addSp modSp add mod ord replId">
        <pc:chgData name="Bérengère de Germiny" userId="19d4f272-f616-4b2b-a134-fb35725a2de1" providerId="ADAL" clId="{2D2D4F07-15FE-4190-AE46-8AAE99F50E54}" dt="2023-01-11T21:22:56.196" v="396"/>
        <pc:sldMkLst>
          <pc:docMk/>
          <pc:sldMk cId="869489586" sldId="2084"/>
        </pc:sldMkLst>
        <pc:picChg chg="add mod modCrop">
          <ac:chgData name="Bérengère de Germiny" userId="19d4f272-f616-4b2b-a134-fb35725a2de1" providerId="ADAL" clId="{2D2D4F07-15FE-4190-AE46-8AAE99F50E54}" dt="2023-01-11T21:08:59.691" v="242" actId="1037"/>
          <ac:picMkLst>
            <pc:docMk/>
            <pc:sldMk cId="869489586" sldId="2084"/>
            <ac:picMk id="3" creationId="{BF1A5344-81AB-3274-EC64-22A2927973BA}"/>
          </ac:picMkLst>
        </pc:picChg>
        <pc:picChg chg="add mod modCrop">
          <ac:chgData name="Bérengère de Germiny" userId="19d4f272-f616-4b2b-a134-fb35725a2de1" providerId="ADAL" clId="{2D2D4F07-15FE-4190-AE46-8AAE99F50E54}" dt="2023-01-11T21:08:54.625" v="235" actId="1037"/>
          <ac:picMkLst>
            <pc:docMk/>
            <pc:sldMk cId="869489586" sldId="2084"/>
            <ac:picMk id="6" creationId="{DB28B9BD-9EEF-4E9E-BB31-B06D92868CAC}"/>
          </ac:picMkLst>
        </pc:picChg>
        <pc:picChg chg="add mod modCrop">
          <ac:chgData name="Bérengère de Germiny" userId="19d4f272-f616-4b2b-a134-fb35725a2de1" providerId="ADAL" clId="{2D2D4F07-15FE-4190-AE46-8AAE99F50E54}" dt="2023-01-11T21:09:03.400" v="245" actId="1037"/>
          <ac:picMkLst>
            <pc:docMk/>
            <pc:sldMk cId="869489586" sldId="2084"/>
            <ac:picMk id="8" creationId="{D0E7C8F8-F503-12FC-5172-12B59AC2E8F2}"/>
          </ac:picMkLst>
        </pc:picChg>
        <pc:picChg chg="add mod modCrop">
          <ac:chgData name="Bérengère de Germiny" userId="19d4f272-f616-4b2b-a134-fb35725a2de1" providerId="ADAL" clId="{2D2D4F07-15FE-4190-AE46-8AAE99F50E54}" dt="2023-01-11T21:08:41.831" v="230" actId="1076"/>
          <ac:picMkLst>
            <pc:docMk/>
            <pc:sldMk cId="869489586" sldId="2084"/>
            <ac:picMk id="10" creationId="{C63869AF-D0C5-A1B8-FCBD-16A2E62C3274}"/>
          </ac:picMkLst>
        </pc:picChg>
      </pc:sldChg>
      <pc:sldChg chg="addSp delSp modSp add mod ord">
        <pc:chgData name="Bérengère de Germiny" userId="19d4f272-f616-4b2b-a134-fb35725a2de1" providerId="ADAL" clId="{2D2D4F07-15FE-4190-AE46-8AAE99F50E54}" dt="2023-01-11T20:59:35.730" v="154"/>
        <pc:sldMkLst>
          <pc:docMk/>
          <pc:sldMk cId="468218105" sldId="2085"/>
        </pc:sldMkLst>
        <pc:picChg chg="del">
          <ac:chgData name="Bérengère de Germiny" userId="19d4f272-f616-4b2b-a134-fb35725a2de1" providerId="ADAL" clId="{2D2D4F07-15FE-4190-AE46-8AAE99F50E54}" dt="2023-01-11T19:10:42.036" v="61" actId="478"/>
          <ac:picMkLst>
            <pc:docMk/>
            <pc:sldMk cId="468218105" sldId="2085"/>
            <ac:picMk id="3" creationId="{B21D62A8-F622-54E2-2E6C-23ED4588561B}"/>
          </ac:picMkLst>
        </pc:picChg>
        <pc:picChg chg="add mod">
          <ac:chgData name="Bérengère de Germiny" userId="19d4f272-f616-4b2b-a134-fb35725a2de1" providerId="ADAL" clId="{2D2D4F07-15FE-4190-AE46-8AAE99F50E54}" dt="2023-01-11T19:14:58.525" v="80" actId="931"/>
          <ac:picMkLst>
            <pc:docMk/>
            <pc:sldMk cId="468218105" sldId="2085"/>
            <ac:picMk id="4" creationId="{1D145F71-1FA9-7798-1C6B-F7BA42F44404}"/>
          </ac:picMkLst>
        </pc:picChg>
      </pc:sldChg>
      <pc:sldChg chg="addSp add mod ord">
        <pc:chgData name="Bérengère de Germiny" userId="19d4f272-f616-4b2b-a134-fb35725a2de1" providerId="ADAL" clId="{2D2D4F07-15FE-4190-AE46-8AAE99F50E54}" dt="2023-01-11T19:12:52.031" v="74" actId="22"/>
        <pc:sldMkLst>
          <pc:docMk/>
          <pc:sldMk cId="3675979296" sldId="2086"/>
        </pc:sldMkLst>
        <pc:picChg chg="add">
          <ac:chgData name="Bérengère de Germiny" userId="19d4f272-f616-4b2b-a134-fb35725a2de1" providerId="ADAL" clId="{2D2D4F07-15FE-4190-AE46-8AAE99F50E54}" dt="2023-01-11T19:12:52.031" v="74" actId="22"/>
          <ac:picMkLst>
            <pc:docMk/>
            <pc:sldMk cId="3675979296" sldId="2086"/>
            <ac:picMk id="3" creationId="{549CEF36-A354-D183-0455-52300423E2D5}"/>
          </ac:picMkLst>
        </pc:picChg>
      </pc:sldChg>
      <pc:sldChg chg="addSp modSp add mod">
        <pc:chgData name="Bérengère de Germiny" userId="19d4f272-f616-4b2b-a134-fb35725a2de1" providerId="ADAL" clId="{2D2D4F07-15FE-4190-AE46-8AAE99F50E54}" dt="2023-01-11T19:15:17.057" v="83" actId="27614"/>
        <pc:sldMkLst>
          <pc:docMk/>
          <pc:sldMk cId="1016353505" sldId="2087"/>
        </pc:sldMkLst>
        <pc:picChg chg="add mod">
          <ac:chgData name="Bérengère de Germiny" userId="19d4f272-f616-4b2b-a134-fb35725a2de1" providerId="ADAL" clId="{2D2D4F07-15FE-4190-AE46-8AAE99F50E54}" dt="2023-01-11T19:15:17.057" v="83" actId="27614"/>
          <ac:picMkLst>
            <pc:docMk/>
            <pc:sldMk cId="1016353505" sldId="2087"/>
            <ac:picMk id="3" creationId="{CB57E0EA-7C24-DC19-9EFF-30979F19D581}"/>
          </ac:picMkLst>
        </pc:picChg>
      </pc:sldChg>
      <pc:sldChg chg="addSp modSp add mod">
        <pc:chgData name="Bérengère de Germiny" userId="19d4f272-f616-4b2b-a134-fb35725a2de1" providerId="ADAL" clId="{2D2D4F07-15FE-4190-AE46-8AAE99F50E54}" dt="2023-01-11T19:15:42.219" v="86" actId="27614"/>
        <pc:sldMkLst>
          <pc:docMk/>
          <pc:sldMk cId="376017431" sldId="2088"/>
        </pc:sldMkLst>
        <pc:picChg chg="add mod">
          <ac:chgData name="Bérengère de Germiny" userId="19d4f272-f616-4b2b-a134-fb35725a2de1" providerId="ADAL" clId="{2D2D4F07-15FE-4190-AE46-8AAE99F50E54}" dt="2023-01-11T19:15:42.219" v="86" actId="27614"/>
          <ac:picMkLst>
            <pc:docMk/>
            <pc:sldMk cId="376017431" sldId="2088"/>
            <ac:picMk id="3" creationId="{FF9F9F5E-3ED9-8DE5-0694-4773FB69B6BA}"/>
          </ac:picMkLst>
        </pc:picChg>
      </pc:sldChg>
      <pc:sldChg chg="addSp modSp add del mod">
        <pc:chgData name="Bérengère de Germiny" userId="19d4f272-f616-4b2b-a134-fb35725a2de1" providerId="ADAL" clId="{2D2D4F07-15FE-4190-AE46-8AAE99F50E54}" dt="2023-01-11T20:59:46.863" v="158" actId="47"/>
        <pc:sldMkLst>
          <pc:docMk/>
          <pc:sldMk cId="2681617288" sldId="2089"/>
        </pc:sldMkLst>
        <pc:picChg chg="add mod">
          <ac:chgData name="Bérengère de Germiny" userId="19d4f272-f616-4b2b-a134-fb35725a2de1" providerId="ADAL" clId="{2D2D4F07-15FE-4190-AE46-8AAE99F50E54}" dt="2023-01-11T19:15:47.664" v="91" actId="1035"/>
          <ac:picMkLst>
            <pc:docMk/>
            <pc:sldMk cId="2681617288" sldId="2089"/>
            <ac:picMk id="3" creationId="{484CD53E-F8AB-65BB-2B59-BAFEE71B3A74}"/>
          </ac:picMkLst>
        </pc:picChg>
      </pc:sldChg>
      <pc:sldChg chg="addSp modSp add">
        <pc:chgData name="Bérengère de Germiny" userId="19d4f272-f616-4b2b-a134-fb35725a2de1" providerId="ADAL" clId="{2D2D4F07-15FE-4190-AE46-8AAE99F50E54}" dt="2023-01-11T19:16:01.523" v="92" actId="931"/>
        <pc:sldMkLst>
          <pc:docMk/>
          <pc:sldMk cId="22054587" sldId="2090"/>
        </pc:sldMkLst>
        <pc:picChg chg="add mod">
          <ac:chgData name="Bérengère de Germiny" userId="19d4f272-f616-4b2b-a134-fb35725a2de1" providerId="ADAL" clId="{2D2D4F07-15FE-4190-AE46-8AAE99F50E54}" dt="2023-01-11T19:16:01.523" v="92" actId="931"/>
          <ac:picMkLst>
            <pc:docMk/>
            <pc:sldMk cId="22054587" sldId="2090"/>
            <ac:picMk id="3" creationId="{45B10781-23F0-C7EE-246F-DF042F616BEF}"/>
          </ac:picMkLst>
        </pc:picChg>
      </pc:sldChg>
      <pc:sldChg chg="addSp modSp add">
        <pc:chgData name="Bérengère de Germiny" userId="19d4f272-f616-4b2b-a134-fb35725a2de1" providerId="ADAL" clId="{2D2D4F07-15FE-4190-AE46-8AAE99F50E54}" dt="2023-01-11T19:15:05.764" v="81" actId="931"/>
        <pc:sldMkLst>
          <pc:docMk/>
          <pc:sldMk cId="2262093355" sldId="2091"/>
        </pc:sldMkLst>
        <pc:picChg chg="add mod">
          <ac:chgData name="Bérengère de Germiny" userId="19d4f272-f616-4b2b-a134-fb35725a2de1" providerId="ADAL" clId="{2D2D4F07-15FE-4190-AE46-8AAE99F50E54}" dt="2023-01-11T19:15:05.764" v="81" actId="931"/>
          <ac:picMkLst>
            <pc:docMk/>
            <pc:sldMk cId="2262093355" sldId="2091"/>
            <ac:picMk id="3" creationId="{F5F08E35-F53B-4B16-0D75-B3B37E661C7E}"/>
          </ac:picMkLst>
        </pc:picChg>
      </pc:sldChg>
      <pc:sldChg chg="addSp delSp add mod">
        <pc:chgData name="Bérengère de Germiny" userId="19d4f272-f616-4b2b-a134-fb35725a2de1" providerId="ADAL" clId="{2D2D4F07-15FE-4190-AE46-8AAE99F50E54}" dt="2023-01-11T19:13:18.554" v="77" actId="22"/>
        <pc:sldMkLst>
          <pc:docMk/>
          <pc:sldMk cId="1987683674" sldId="2092"/>
        </pc:sldMkLst>
        <pc:picChg chg="del">
          <ac:chgData name="Bérengère de Germiny" userId="19d4f272-f616-4b2b-a134-fb35725a2de1" providerId="ADAL" clId="{2D2D4F07-15FE-4190-AE46-8AAE99F50E54}" dt="2023-01-11T19:13:05.880" v="76" actId="478"/>
          <ac:picMkLst>
            <pc:docMk/>
            <pc:sldMk cId="1987683674" sldId="2092"/>
            <ac:picMk id="3" creationId="{549CEF36-A354-D183-0455-52300423E2D5}"/>
          </ac:picMkLst>
        </pc:picChg>
        <pc:picChg chg="add">
          <ac:chgData name="Bérengère de Germiny" userId="19d4f272-f616-4b2b-a134-fb35725a2de1" providerId="ADAL" clId="{2D2D4F07-15FE-4190-AE46-8AAE99F50E54}" dt="2023-01-11T19:13:18.554" v="77" actId="22"/>
          <ac:picMkLst>
            <pc:docMk/>
            <pc:sldMk cId="1987683674" sldId="2092"/>
            <ac:picMk id="4" creationId="{DB7B429C-69C8-6511-FC6B-55E7A07D1123}"/>
          </ac:picMkLst>
        </pc:picChg>
      </pc:sldChg>
      <pc:sldChg chg="addSp modSp add">
        <pc:chgData name="Bérengère de Germiny" userId="19d4f272-f616-4b2b-a134-fb35725a2de1" providerId="ADAL" clId="{2D2D4F07-15FE-4190-AE46-8AAE99F50E54}" dt="2023-01-11T19:16:16.690" v="93" actId="931"/>
        <pc:sldMkLst>
          <pc:docMk/>
          <pc:sldMk cId="587106656" sldId="2093"/>
        </pc:sldMkLst>
        <pc:picChg chg="add mod">
          <ac:chgData name="Bérengère de Germiny" userId="19d4f272-f616-4b2b-a134-fb35725a2de1" providerId="ADAL" clId="{2D2D4F07-15FE-4190-AE46-8AAE99F50E54}" dt="2023-01-11T19:16:16.690" v="93" actId="931"/>
          <ac:picMkLst>
            <pc:docMk/>
            <pc:sldMk cId="587106656" sldId="2093"/>
            <ac:picMk id="3" creationId="{EAAB58FD-FEDA-F6D2-9BF6-367F2BE8F989}"/>
          </ac:picMkLst>
        </pc:picChg>
      </pc:sldChg>
      <pc:sldChg chg="add del replId">
        <pc:chgData name="Bérengère de Germiny" userId="19d4f272-f616-4b2b-a134-fb35725a2de1" providerId="ADAL" clId="{2D2D4F07-15FE-4190-AE46-8AAE99F50E54}" dt="2023-01-11T20:59:49.508" v="159" actId="47"/>
        <pc:sldMkLst>
          <pc:docMk/>
          <pc:sldMk cId="1928501651" sldId="2094"/>
        </pc:sldMkLst>
      </pc:sldChg>
      <pc:sldChg chg="add del replId">
        <pc:chgData name="Bérengère de Germiny" userId="19d4f272-f616-4b2b-a134-fb35725a2de1" providerId="ADAL" clId="{2D2D4F07-15FE-4190-AE46-8AAE99F50E54}" dt="2023-01-11T20:59:50.026" v="160" actId="47"/>
        <pc:sldMkLst>
          <pc:docMk/>
          <pc:sldMk cId="1653993246" sldId="2095"/>
        </pc:sldMkLst>
      </pc:sldChg>
      <pc:sldChg chg="addSp delSp modSp add mod ord">
        <pc:chgData name="Bérengère de Germiny" userId="19d4f272-f616-4b2b-a134-fb35725a2de1" providerId="ADAL" clId="{2D2D4F07-15FE-4190-AE46-8AAE99F50E54}" dt="2023-01-11T19:19:35.981" v="108" actId="27614"/>
        <pc:sldMkLst>
          <pc:docMk/>
          <pc:sldMk cId="1954984383" sldId="2096"/>
        </pc:sldMkLst>
        <pc:picChg chg="del">
          <ac:chgData name="Bérengère de Germiny" userId="19d4f272-f616-4b2b-a134-fb35725a2de1" providerId="ADAL" clId="{2D2D4F07-15FE-4190-AE46-8AAE99F50E54}" dt="2023-01-11T19:19:08.061" v="95" actId="478"/>
          <ac:picMkLst>
            <pc:docMk/>
            <pc:sldMk cId="1954984383" sldId="2096"/>
            <ac:picMk id="3" creationId="{CB57E0EA-7C24-DC19-9EFF-30979F19D581}"/>
          </ac:picMkLst>
        </pc:picChg>
        <pc:picChg chg="add mod">
          <ac:chgData name="Bérengère de Germiny" userId="19d4f272-f616-4b2b-a134-fb35725a2de1" providerId="ADAL" clId="{2D2D4F07-15FE-4190-AE46-8AAE99F50E54}" dt="2023-01-11T19:19:35.981" v="108" actId="27614"/>
          <ac:picMkLst>
            <pc:docMk/>
            <pc:sldMk cId="1954984383" sldId="2096"/>
            <ac:picMk id="4" creationId="{C8EA609D-4C01-8F21-65E0-3C6BB838BD54}"/>
          </ac:picMkLst>
        </pc:picChg>
      </pc:sldChg>
      <pc:sldChg chg="addSp modSp add mod">
        <pc:chgData name="Bérengère de Germiny" userId="19d4f272-f616-4b2b-a134-fb35725a2de1" providerId="ADAL" clId="{2D2D4F07-15FE-4190-AE46-8AAE99F50E54}" dt="2023-01-11T19:19:50.107" v="112" actId="27614"/>
        <pc:sldMkLst>
          <pc:docMk/>
          <pc:sldMk cId="966116934" sldId="2097"/>
        </pc:sldMkLst>
        <pc:picChg chg="add mod">
          <ac:chgData name="Bérengère de Germiny" userId="19d4f272-f616-4b2b-a134-fb35725a2de1" providerId="ADAL" clId="{2D2D4F07-15FE-4190-AE46-8AAE99F50E54}" dt="2023-01-11T19:19:50.107" v="112" actId="27614"/>
          <ac:picMkLst>
            <pc:docMk/>
            <pc:sldMk cId="966116934" sldId="2097"/>
            <ac:picMk id="3" creationId="{9E20A82A-29E0-5B9C-3DFA-0B033BC04CD3}"/>
          </ac:picMkLst>
        </pc:picChg>
      </pc:sldChg>
      <pc:sldChg chg="addSp modSp add mod">
        <pc:chgData name="Bérengère de Germiny" userId="19d4f272-f616-4b2b-a134-fb35725a2de1" providerId="ADAL" clId="{2D2D4F07-15FE-4190-AE46-8AAE99F50E54}" dt="2023-01-11T19:19:51.392" v="114" actId="27614"/>
        <pc:sldMkLst>
          <pc:docMk/>
          <pc:sldMk cId="561957016" sldId="2098"/>
        </pc:sldMkLst>
        <pc:picChg chg="add mod">
          <ac:chgData name="Bérengère de Germiny" userId="19d4f272-f616-4b2b-a134-fb35725a2de1" providerId="ADAL" clId="{2D2D4F07-15FE-4190-AE46-8AAE99F50E54}" dt="2023-01-11T19:19:51.392" v="114" actId="27614"/>
          <ac:picMkLst>
            <pc:docMk/>
            <pc:sldMk cId="561957016" sldId="2098"/>
            <ac:picMk id="3" creationId="{CF23854C-9268-C79E-2A3B-8A0A9BB97F40}"/>
          </ac:picMkLst>
        </pc:picChg>
      </pc:sldChg>
      <pc:sldChg chg="addSp delSp modSp add mod ord">
        <pc:chgData name="Bérengère de Germiny" userId="19d4f272-f616-4b2b-a134-fb35725a2de1" providerId="ADAL" clId="{2D2D4F07-15FE-4190-AE46-8AAE99F50E54}" dt="2023-01-11T20:58:14.351" v="145" actId="12788"/>
        <pc:sldMkLst>
          <pc:docMk/>
          <pc:sldMk cId="3842667077" sldId="2099"/>
        </pc:sldMkLst>
        <pc:picChg chg="add del mod">
          <ac:chgData name="Bérengère de Germiny" userId="19d4f272-f616-4b2b-a134-fb35725a2de1" providerId="ADAL" clId="{2D2D4F07-15FE-4190-AE46-8AAE99F50E54}" dt="2023-01-11T20:56:19.633" v="139" actId="478"/>
          <ac:picMkLst>
            <pc:docMk/>
            <pc:sldMk cId="3842667077" sldId="2099"/>
            <ac:picMk id="3" creationId="{9BA4C26C-D9B7-BE3E-318B-3DD94049752F}"/>
          </ac:picMkLst>
        </pc:picChg>
        <pc:picChg chg="add mod modCrop">
          <ac:chgData name="Bérengère de Germiny" userId="19d4f272-f616-4b2b-a134-fb35725a2de1" providerId="ADAL" clId="{2D2D4F07-15FE-4190-AE46-8AAE99F50E54}" dt="2023-01-11T20:58:14.351" v="145" actId="12788"/>
          <ac:picMkLst>
            <pc:docMk/>
            <pc:sldMk cId="3842667077" sldId="2099"/>
            <ac:picMk id="6" creationId="{C5FF909E-21A7-5A5A-71C5-8EFFE5E162F7}"/>
          </ac:picMkLst>
        </pc:picChg>
      </pc:sldChg>
      <pc:sldChg chg="addSp modSp add mod">
        <pc:chgData name="Bérengère de Germiny" userId="19d4f272-f616-4b2b-a134-fb35725a2de1" providerId="ADAL" clId="{2D2D4F07-15FE-4190-AE46-8AAE99F50E54}" dt="2023-01-11T19:20:06.879" v="118" actId="27614"/>
        <pc:sldMkLst>
          <pc:docMk/>
          <pc:sldMk cId="3952418289" sldId="2100"/>
        </pc:sldMkLst>
        <pc:picChg chg="add mod">
          <ac:chgData name="Bérengère de Germiny" userId="19d4f272-f616-4b2b-a134-fb35725a2de1" providerId="ADAL" clId="{2D2D4F07-15FE-4190-AE46-8AAE99F50E54}" dt="2023-01-11T19:20:06.879" v="118" actId="27614"/>
          <ac:picMkLst>
            <pc:docMk/>
            <pc:sldMk cId="3952418289" sldId="2100"/>
            <ac:picMk id="3" creationId="{F16D0384-A8D2-2D64-7190-81C7FF07AF9F}"/>
          </ac:picMkLst>
        </pc:picChg>
      </pc:sldChg>
      <pc:sldChg chg="addSp modSp add mod">
        <pc:chgData name="Bérengère de Germiny" userId="19d4f272-f616-4b2b-a134-fb35725a2de1" providerId="ADAL" clId="{2D2D4F07-15FE-4190-AE46-8AAE99F50E54}" dt="2023-01-11T20:59:03.298" v="152" actId="1076"/>
        <pc:sldMkLst>
          <pc:docMk/>
          <pc:sldMk cId="4189166198" sldId="2101"/>
        </pc:sldMkLst>
        <pc:spChg chg="mod">
          <ac:chgData name="Bérengère de Germiny" userId="19d4f272-f616-4b2b-a134-fb35725a2de1" providerId="ADAL" clId="{2D2D4F07-15FE-4190-AE46-8AAE99F50E54}" dt="2023-01-11T19:20:30.977" v="123" actId="962"/>
          <ac:spMkLst>
            <pc:docMk/>
            <pc:sldMk cId="4189166198" sldId="2101"/>
            <ac:spMk id="5" creationId="{FD4464B0-8BA8-4C3E-94FF-6EFC35F2AB9C}"/>
          </ac:spMkLst>
        </pc:spChg>
        <pc:picChg chg="add mod">
          <ac:chgData name="Bérengère de Germiny" userId="19d4f272-f616-4b2b-a134-fb35725a2de1" providerId="ADAL" clId="{2D2D4F07-15FE-4190-AE46-8AAE99F50E54}" dt="2023-01-11T20:59:03.298" v="152" actId="1076"/>
          <ac:picMkLst>
            <pc:docMk/>
            <pc:sldMk cId="4189166198" sldId="2101"/>
            <ac:picMk id="3" creationId="{93BD9E66-602A-5D5C-D1A4-D2DC75AFC6CA}"/>
          </ac:picMkLst>
        </pc:picChg>
        <pc:picChg chg="add mod">
          <ac:chgData name="Bérengère de Germiny" userId="19d4f272-f616-4b2b-a134-fb35725a2de1" providerId="ADAL" clId="{2D2D4F07-15FE-4190-AE46-8AAE99F50E54}" dt="2023-01-11T20:59:03.298" v="152" actId="1076"/>
          <ac:picMkLst>
            <pc:docMk/>
            <pc:sldMk cId="4189166198" sldId="2101"/>
            <ac:picMk id="6" creationId="{4AC134D7-FDC9-5EB2-D6C1-EC5263857E66}"/>
          </ac:picMkLst>
        </pc:picChg>
        <pc:picChg chg="add mod">
          <ac:chgData name="Bérengère de Germiny" userId="19d4f272-f616-4b2b-a134-fb35725a2de1" providerId="ADAL" clId="{2D2D4F07-15FE-4190-AE46-8AAE99F50E54}" dt="2023-01-11T20:59:03.298" v="152" actId="1076"/>
          <ac:picMkLst>
            <pc:docMk/>
            <pc:sldMk cId="4189166198" sldId="2101"/>
            <ac:picMk id="8" creationId="{95CBC41E-D394-A9C9-9B69-2A51E3E2D7CC}"/>
          </ac:picMkLst>
        </pc:picChg>
        <pc:picChg chg="add mod">
          <ac:chgData name="Bérengère de Germiny" userId="19d4f272-f616-4b2b-a134-fb35725a2de1" providerId="ADAL" clId="{2D2D4F07-15FE-4190-AE46-8AAE99F50E54}" dt="2023-01-11T20:59:03.298" v="152" actId="1076"/>
          <ac:picMkLst>
            <pc:docMk/>
            <pc:sldMk cId="4189166198" sldId="2101"/>
            <ac:picMk id="10" creationId="{8659C773-CCB5-E695-00CA-14D5B89865F4}"/>
          </ac:picMkLst>
        </pc:picChg>
      </pc:sldChg>
      <pc:sldChg chg="add del">
        <pc:chgData name="Bérengère de Germiny" userId="19d4f272-f616-4b2b-a134-fb35725a2de1" providerId="ADAL" clId="{2D2D4F07-15FE-4190-AE46-8AAE99F50E54}" dt="2023-01-11T20:59:41.902" v="155" actId="47"/>
        <pc:sldMkLst>
          <pc:docMk/>
          <pc:sldMk cId="3400491953" sldId="2102"/>
        </pc:sldMkLst>
      </pc:sldChg>
      <pc:sldChg chg="add del">
        <pc:chgData name="Bérengère de Germiny" userId="19d4f272-f616-4b2b-a134-fb35725a2de1" providerId="ADAL" clId="{2D2D4F07-15FE-4190-AE46-8AAE99F50E54}" dt="2023-01-11T20:59:42.303" v="156" actId="47"/>
        <pc:sldMkLst>
          <pc:docMk/>
          <pc:sldMk cId="3699119592" sldId="2103"/>
        </pc:sldMkLst>
      </pc:sldChg>
      <pc:sldChg chg="add del">
        <pc:chgData name="Bérengère de Germiny" userId="19d4f272-f616-4b2b-a134-fb35725a2de1" providerId="ADAL" clId="{2D2D4F07-15FE-4190-AE46-8AAE99F50E54}" dt="2023-01-11T20:59:42.789" v="157" actId="47"/>
        <pc:sldMkLst>
          <pc:docMk/>
          <pc:sldMk cId="1280611169" sldId="2104"/>
        </pc:sldMkLst>
      </pc:sldChg>
      <pc:sldChg chg="addSp modSp add">
        <pc:chgData name="Bérengère de Germiny" userId="19d4f272-f616-4b2b-a134-fb35725a2de1" providerId="ADAL" clId="{2D2D4F07-15FE-4190-AE46-8AAE99F50E54}" dt="2023-01-11T19:20:10.753" v="119" actId="931"/>
        <pc:sldMkLst>
          <pc:docMk/>
          <pc:sldMk cId="3294804338" sldId="2105"/>
        </pc:sldMkLst>
        <pc:picChg chg="add mod">
          <ac:chgData name="Bérengère de Germiny" userId="19d4f272-f616-4b2b-a134-fb35725a2de1" providerId="ADAL" clId="{2D2D4F07-15FE-4190-AE46-8AAE99F50E54}" dt="2023-01-11T19:20:10.753" v="119" actId="931"/>
          <ac:picMkLst>
            <pc:docMk/>
            <pc:sldMk cId="3294804338" sldId="2105"/>
            <ac:picMk id="3" creationId="{3EE4219B-DC35-74CD-2391-3D96F4446CCB}"/>
          </ac:picMkLst>
        </pc:picChg>
      </pc:sldChg>
      <pc:sldChg chg="add">
        <pc:chgData name="Bérengère de Germiny" userId="19d4f272-f616-4b2b-a134-fb35725a2de1" providerId="ADAL" clId="{2D2D4F07-15FE-4190-AE46-8AAE99F50E54}" dt="2023-01-11T20:56:09.713" v="134" actId="2890"/>
        <pc:sldMkLst>
          <pc:docMk/>
          <pc:sldMk cId="646519913" sldId="2106"/>
        </pc:sldMkLst>
      </pc:sldChg>
      <pc:sldChg chg="add">
        <pc:chgData name="Bérengère de Germiny" userId="19d4f272-f616-4b2b-a134-fb35725a2de1" providerId="ADAL" clId="{2D2D4F07-15FE-4190-AE46-8AAE99F50E54}" dt="2023-01-11T20:57:52.996" v="141" actId="2890"/>
        <pc:sldMkLst>
          <pc:docMk/>
          <pc:sldMk cId="4233063812" sldId="2107"/>
        </pc:sldMkLst>
      </pc:sldChg>
      <pc:sldChg chg="addSp modSp add mod ord">
        <pc:chgData name="Bérengère de Germiny" userId="19d4f272-f616-4b2b-a134-fb35725a2de1" providerId="ADAL" clId="{2D2D4F07-15FE-4190-AE46-8AAE99F50E54}" dt="2023-01-11T21:22:56.196" v="396"/>
        <pc:sldMkLst>
          <pc:docMk/>
          <pc:sldMk cId="3031092197" sldId="2108"/>
        </pc:sldMkLst>
        <pc:picChg chg="add mod">
          <ac:chgData name="Bérengère de Germiny" userId="19d4f272-f616-4b2b-a134-fb35725a2de1" providerId="ADAL" clId="{2D2D4F07-15FE-4190-AE46-8AAE99F50E54}" dt="2023-01-11T21:05:26.778" v="213" actId="1076"/>
          <ac:picMkLst>
            <pc:docMk/>
            <pc:sldMk cId="3031092197" sldId="2108"/>
            <ac:picMk id="2" creationId="{89659050-CFE9-9825-30DC-A3E5E8895233}"/>
          </ac:picMkLst>
        </pc:picChg>
        <pc:picChg chg="mod">
          <ac:chgData name="Bérengère de Germiny" userId="19d4f272-f616-4b2b-a134-fb35725a2de1" providerId="ADAL" clId="{2D2D4F07-15FE-4190-AE46-8AAE99F50E54}" dt="2023-01-11T21:05:26.778" v="213" actId="1076"/>
          <ac:picMkLst>
            <pc:docMk/>
            <pc:sldMk cId="3031092197" sldId="2108"/>
            <ac:picMk id="3" creationId="{658347CC-EA46-48B3-A10F-4DFA4D4D5691}"/>
          </ac:picMkLst>
        </pc:picChg>
        <pc:picChg chg="add mod">
          <ac:chgData name="Bérengère de Germiny" userId="19d4f272-f616-4b2b-a134-fb35725a2de1" providerId="ADAL" clId="{2D2D4F07-15FE-4190-AE46-8AAE99F50E54}" dt="2023-01-11T21:05:26.778" v="213" actId="1076"/>
          <ac:picMkLst>
            <pc:docMk/>
            <pc:sldMk cId="3031092197" sldId="2108"/>
            <ac:picMk id="4" creationId="{9635CD0D-5C11-0521-F874-DC1957F14AD3}"/>
          </ac:picMkLst>
        </pc:picChg>
        <pc:picChg chg="add mod">
          <ac:chgData name="Bérengère de Germiny" userId="19d4f272-f616-4b2b-a134-fb35725a2de1" providerId="ADAL" clId="{2D2D4F07-15FE-4190-AE46-8AAE99F50E54}" dt="2023-01-11T21:05:26.778" v="213" actId="1076"/>
          <ac:picMkLst>
            <pc:docMk/>
            <pc:sldMk cId="3031092197" sldId="2108"/>
            <ac:picMk id="6" creationId="{36D860A5-2D67-AF99-26EB-F30CCA36051C}"/>
          </ac:picMkLst>
        </pc:picChg>
      </pc:sldChg>
      <pc:sldChg chg="addSp delSp modSp add mod ord">
        <pc:chgData name="Bérengère de Germiny" userId="19d4f272-f616-4b2b-a134-fb35725a2de1" providerId="ADAL" clId="{2D2D4F07-15FE-4190-AE46-8AAE99F50E54}" dt="2023-01-11T21:22:56.196" v="396"/>
        <pc:sldMkLst>
          <pc:docMk/>
          <pc:sldMk cId="3604662709" sldId="2109"/>
        </pc:sldMkLst>
        <pc:picChg chg="del">
          <ac:chgData name="Bérengère de Germiny" userId="19d4f272-f616-4b2b-a134-fb35725a2de1" providerId="ADAL" clId="{2D2D4F07-15FE-4190-AE46-8AAE99F50E54}" dt="2023-01-11T21:10:01.240" v="250" actId="478"/>
          <ac:picMkLst>
            <pc:docMk/>
            <pc:sldMk cId="3604662709" sldId="2109"/>
            <ac:picMk id="3" creationId="{BF1A5344-81AB-3274-EC64-22A2927973BA}"/>
          </ac:picMkLst>
        </pc:picChg>
        <pc:picChg chg="add mod ord modCrop">
          <ac:chgData name="Bérengère de Germiny" userId="19d4f272-f616-4b2b-a134-fb35725a2de1" providerId="ADAL" clId="{2D2D4F07-15FE-4190-AE46-8AAE99F50E54}" dt="2023-01-11T21:19:09.415" v="375" actId="1076"/>
          <ac:picMkLst>
            <pc:docMk/>
            <pc:sldMk cId="3604662709" sldId="2109"/>
            <ac:picMk id="4" creationId="{7B20C056-4D97-946C-72A0-6BE4C15A24BE}"/>
          </ac:picMkLst>
        </pc:picChg>
        <pc:picChg chg="del">
          <ac:chgData name="Bérengère de Germiny" userId="19d4f272-f616-4b2b-a134-fb35725a2de1" providerId="ADAL" clId="{2D2D4F07-15FE-4190-AE46-8AAE99F50E54}" dt="2023-01-11T21:10:01.240" v="250" actId="478"/>
          <ac:picMkLst>
            <pc:docMk/>
            <pc:sldMk cId="3604662709" sldId="2109"/>
            <ac:picMk id="6" creationId="{DB28B9BD-9EEF-4E9E-BB31-B06D92868CAC}"/>
          </ac:picMkLst>
        </pc:picChg>
        <pc:picChg chg="del">
          <ac:chgData name="Bérengère de Germiny" userId="19d4f272-f616-4b2b-a134-fb35725a2de1" providerId="ADAL" clId="{2D2D4F07-15FE-4190-AE46-8AAE99F50E54}" dt="2023-01-11T21:10:01.240" v="250" actId="478"/>
          <ac:picMkLst>
            <pc:docMk/>
            <pc:sldMk cId="3604662709" sldId="2109"/>
            <ac:picMk id="8" creationId="{D0E7C8F8-F503-12FC-5172-12B59AC2E8F2}"/>
          </ac:picMkLst>
        </pc:picChg>
        <pc:picChg chg="add mod ord modCrop">
          <ac:chgData name="Bérengère de Germiny" userId="19d4f272-f616-4b2b-a134-fb35725a2de1" providerId="ADAL" clId="{2D2D4F07-15FE-4190-AE46-8AAE99F50E54}" dt="2023-01-11T21:20:58.057" v="379" actId="1076"/>
          <ac:picMkLst>
            <pc:docMk/>
            <pc:sldMk cId="3604662709" sldId="2109"/>
            <ac:picMk id="9" creationId="{76F26BF8-B2D9-5733-AE40-AF8669F8B6D5}"/>
          </ac:picMkLst>
        </pc:picChg>
        <pc:picChg chg="del mod">
          <ac:chgData name="Bérengère de Germiny" userId="19d4f272-f616-4b2b-a134-fb35725a2de1" providerId="ADAL" clId="{2D2D4F07-15FE-4190-AE46-8AAE99F50E54}" dt="2023-01-11T21:10:01.240" v="250" actId="478"/>
          <ac:picMkLst>
            <pc:docMk/>
            <pc:sldMk cId="3604662709" sldId="2109"/>
            <ac:picMk id="10" creationId="{C63869AF-D0C5-A1B8-FCBD-16A2E62C3274}"/>
          </ac:picMkLst>
        </pc:picChg>
        <pc:picChg chg="add mod modCrop">
          <ac:chgData name="Bérengère de Germiny" userId="19d4f272-f616-4b2b-a134-fb35725a2de1" providerId="ADAL" clId="{2D2D4F07-15FE-4190-AE46-8AAE99F50E54}" dt="2023-01-11T21:19:00.109" v="372" actId="1076"/>
          <ac:picMkLst>
            <pc:docMk/>
            <pc:sldMk cId="3604662709" sldId="2109"/>
            <ac:picMk id="12" creationId="{E1A4A6FF-40D2-9BB8-7F6B-2F030BDFF857}"/>
          </ac:picMkLst>
        </pc:picChg>
        <pc:picChg chg="add mod modCrop">
          <ac:chgData name="Bérengère de Germiny" userId="19d4f272-f616-4b2b-a134-fb35725a2de1" providerId="ADAL" clId="{2D2D4F07-15FE-4190-AE46-8AAE99F50E54}" dt="2023-01-11T21:19:18.869" v="377" actId="1076"/>
          <ac:picMkLst>
            <pc:docMk/>
            <pc:sldMk cId="3604662709" sldId="2109"/>
            <ac:picMk id="14" creationId="{220705D7-1991-7A76-61F7-CA0C5647DABA}"/>
          </ac:picMkLst>
        </pc:picChg>
        <pc:picChg chg="add mod modCrop">
          <ac:chgData name="Bérengère de Germiny" userId="19d4f272-f616-4b2b-a134-fb35725a2de1" providerId="ADAL" clId="{2D2D4F07-15FE-4190-AE46-8AAE99F50E54}" dt="2023-01-11T21:18:58.559" v="371" actId="1076"/>
          <ac:picMkLst>
            <pc:docMk/>
            <pc:sldMk cId="3604662709" sldId="2109"/>
            <ac:picMk id="16" creationId="{B44752DA-719E-6DC1-D6DC-9F16AA10F991}"/>
          </ac:picMkLst>
        </pc:picChg>
        <pc:picChg chg="add mod modCrop">
          <ac:chgData name="Bérengère de Germiny" userId="19d4f272-f616-4b2b-a134-fb35725a2de1" providerId="ADAL" clId="{2D2D4F07-15FE-4190-AE46-8AAE99F50E54}" dt="2023-01-11T21:19:21.126" v="378" actId="1076"/>
          <ac:picMkLst>
            <pc:docMk/>
            <pc:sldMk cId="3604662709" sldId="2109"/>
            <ac:picMk id="18" creationId="{CA824A0B-D508-ED6E-DDBD-AA631AA2F18A}"/>
          </ac:picMkLst>
        </pc:picChg>
        <pc:picChg chg="add del mod modCrop">
          <ac:chgData name="Bérengère de Germiny" userId="19d4f272-f616-4b2b-a134-fb35725a2de1" providerId="ADAL" clId="{2D2D4F07-15FE-4190-AE46-8AAE99F50E54}" dt="2023-01-11T21:11:32.864" v="264" actId="478"/>
          <ac:picMkLst>
            <pc:docMk/>
            <pc:sldMk cId="3604662709" sldId="2109"/>
            <ac:picMk id="20" creationId="{9FF04203-B99D-761C-2DC5-6EEFF7C8BCC2}"/>
          </ac:picMkLst>
        </pc:picChg>
      </pc:sldChg>
      <pc:sldChg chg="addSp delSp modSp add mod ord">
        <pc:chgData name="Bérengère de Germiny" userId="19d4f272-f616-4b2b-a134-fb35725a2de1" providerId="ADAL" clId="{2D2D4F07-15FE-4190-AE46-8AAE99F50E54}" dt="2023-01-11T21:22:56.196" v="396"/>
        <pc:sldMkLst>
          <pc:docMk/>
          <pc:sldMk cId="3138117368" sldId="2110"/>
        </pc:sldMkLst>
        <pc:picChg chg="del">
          <ac:chgData name="Bérengère de Germiny" userId="19d4f272-f616-4b2b-a134-fb35725a2de1" providerId="ADAL" clId="{2D2D4F07-15FE-4190-AE46-8AAE99F50E54}" dt="2023-01-11T21:12:56.144" v="287" actId="478"/>
          <ac:picMkLst>
            <pc:docMk/>
            <pc:sldMk cId="3138117368" sldId="2110"/>
            <ac:picMk id="3" creationId="{BF1A5344-81AB-3274-EC64-22A2927973BA}"/>
          </ac:picMkLst>
        </pc:picChg>
        <pc:picChg chg="add del mod modCrop">
          <ac:chgData name="Bérengère de Germiny" userId="19d4f272-f616-4b2b-a134-fb35725a2de1" providerId="ADAL" clId="{2D2D4F07-15FE-4190-AE46-8AAE99F50E54}" dt="2023-01-11T21:17:01.297" v="349" actId="478"/>
          <ac:picMkLst>
            <pc:docMk/>
            <pc:sldMk cId="3138117368" sldId="2110"/>
            <ac:picMk id="4" creationId="{82CC1B6D-6CA6-EBE0-3AA7-1863A8766495}"/>
          </ac:picMkLst>
        </pc:picChg>
        <pc:picChg chg="del">
          <ac:chgData name="Bérengère de Germiny" userId="19d4f272-f616-4b2b-a134-fb35725a2de1" providerId="ADAL" clId="{2D2D4F07-15FE-4190-AE46-8AAE99F50E54}" dt="2023-01-11T21:12:56.144" v="287" actId="478"/>
          <ac:picMkLst>
            <pc:docMk/>
            <pc:sldMk cId="3138117368" sldId="2110"/>
            <ac:picMk id="6" creationId="{DB28B9BD-9EEF-4E9E-BB31-B06D92868CAC}"/>
          </ac:picMkLst>
        </pc:picChg>
        <pc:picChg chg="del">
          <ac:chgData name="Bérengère de Germiny" userId="19d4f272-f616-4b2b-a134-fb35725a2de1" providerId="ADAL" clId="{2D2D4F07-15FE-4190-AE46-8AAE99F50E54}" dt="2023-01-11T21:12:56.144" v="287" actId="478"/>
          <ac:picMkLst>
            <pc:docMk/>
            <pc:sldMk cId="3138117368" sldId="2110"/>
            <ac:picMk id="8" creationId="{D0E7C8F8-F503-12FC-5172-12B59AC2E8F2}"/>
          </ac:picMkLst>
        </pc:picChg>
        <pc:picChg chg="add del mod modCrop">
          <ac:chgData name="Bérengère de Germiny" userId="19d4f272-f616-4b2b-a134-fb35725a2de1" providerId="ADAL" clId="{2D2D4F07-15FE-4190-AE46-8AAE99F50E54}" dt="2023-01-11T21:17:01.297" v="349" actId="478"/>
          <ac:picMkLst>
            <pc:docMk/>
            <pc:sldMk cId="3138117368" sldId="2110"/>
            <ac:picMk id="9" creationId="{CE1099F0-346D-7FCE-6EFE-3293474224BE}"/>
          </ac:picMkLst>
        </pc:picChg>
        <pc:picChg chg="del">
          <ac:chgData name="Bérengère de Germiny" userId="19d4f272-f616-4b2b-a134-fb35725a2de1" providerId="ADAL" clId="{2D2D4F07-15FE-4190-AE46-8AAE99F50E54}" dt="2023-01-11T21:12:56.144" v="287" actId="478"/>
          <ac:picMkLst>
            <pc:docMk/>
            <pc:sldMk cId="3138117368" sldId="2110"/>
            <ac:picMk id="10" creationId="{C63869AF-D0C5-A1B8-FCBD-16A2E62C3274}"/>
          </ac:picMkLst>
        </pc:picChg>
        <pc:picChg chg="add del mod modCrop">
          <ac:chgData name="Bérengère de Germiny" userId="19d4f272-f616-4b2b-a134-fb35725a2de1" providerId="ADAL" clId="{2D2D4F07-15FE-4190-AE46-8AAE99F50E54}" dt="2023-01-11T21:17:01.297" v="349" actId="478"/>
          <ac:picMkLst>
            <pc:docMk/>
            <pc:sldMk cId="3138117368" sldId="2110"/>
            <ac:picMk id="12" creationId="{00117C0A-5ED5-31CC-CFCD-4E72EC38050A}"/>
          </ac:picMkLst>
        </pc:picChg>
        <pc:picChg chg="add del mod modCrop">
          <ac:chgData name="Bérengère de Germiny" userId="19d4f272-f616-4b2b-a134-fb35725a2de1" providerId="ADAL" clId="{2D2D4F07-15FE-4190-AE46-8AAE99F50E54}" dt="2023-01-11T21:17:01.297" v="349" actId="478"/>
          <ac:picMkLst>
            <pc:docMk/>
            <pc:sldMk cId="3138117368" sldId="2110"/>
            <ac:picMk id="14" creationId="{BA877423-4A07-1F54-8A75-39C1D6345242}"/>
          </ac:picMkLst>
        </pc:picChg>
        <pc:picChg chg="add del mod modCrop">
          <ac:chgData name="Bérengère de Germiny" userId="19d4f272-f616-4b2b-a134-fb35725a2de1" providerId="ADAL" clId="{2D2D4F07-15FE-4190-AE46-8AAE99F50E54}" dt="2023-01-11T21:17:01.297" v="349" actId="478"/>
          <ac:picMkLst>
            <pc:docMk/>
            <pc:sldMk cId="3138117368" sldId="2110"/>
            <ac:picMk id="16" creationId="{E014B706-0939-740F-6AFC-3B328F830008}"/>
          </ac:picMkLst>
        </pc:picChg>
        <pc:picChg chg="add del mod modCrop">
          <ac:chgData name="Bérengère de Germiny" userId="19d4f272-f616-4b2b-a134-fb35725a2de1" providerId="ADAL" clId="{2D2D4F07-15FE-4190-AE46-8AAE99F50E54}" dt="2023-01-11T21:17:01.297" v="349" actId="478"/>
          <ac:picMkLst>
            <pc:docMk/>
            <pc:sldMk cId="3138117368" sldId="2110"/>
            <ac:picMk id="18" creationId="{6F0ACC53-0848-036C-01FB-5365C9770C09}"/>
          </ac:picMkLst>
        </pc:picChg>
        <pc:picChg chg="add del mod">
          <ac:chgData name="Bérengère de Germiny" userId="19d4f272-f616-4b2b-a134-fb35725a2de1" providerId="ADAL" clId="{2D2D4F07-15FE-4190-AE46-8AAE99F50E54}" dt="2023-01-11T21:14:52.743" v="313" actId="478"/>
          <ac:picMkLst>
            <pc:docMk/>
            <pc:sldMk cId="3138117368" sldId="2110"/>
            <ac:picMk id="19" creationId="{95714B72-F606-FA30-1990-7D6121DDAF4A}"/>
          </ac:picMkLst>
        </pc:picChg>
        <pc:picChg chg="add mod">
          <ac:chgData name="Bérengère de Germiny" userId="19d4f272-f616-4b2b-a134-fb35725a2de1" providerId="ADAL" clId="{2D2D4F07-15FE-4190-AE46-8AAE99F50E54}" dt="2023-01-11T21:17:30.544" v="354" actId="14826"/>
          <ac:picMkLst>
            <pc:docMk/>
            <pc:sldMk cId="3138117368" sldId="2110"/>
            <ac:picMk id="21" creationId="{318545D5-D0D6-0835-93E3-734E6848CF0B}"/>
          </ac:picMkLst>
        </pc:picChg>
      </pc:sldChg>
      <pc:sldChg chg="modSp add mod ord">
        <pc:chgData name="Bérengère de Germiny" userId="19d4f272-f616-4b2b-a134-fb35725a2de1" providerId="ADAL" clId="{2D2D4F07-15FE-4190-AE46-8AAE99F50E54}" dt="2023-01-11T21:22:56.196" v="396"/>
        <pc:sldMkLst>
          <pc:docMk/>
          <pc:sldMk cId="459123885" sldId="2111"/>
        </pc:sldMkLst>
        <pc:picChg chg="mod">
          <ac:chgData name="Bérengère de Germiny" userId="19d4f272-f616-4b2b-a134-fb35725a2de1" providerId="ADAL" clId="{2D2D4F07-15FE-4190-AE46-8AAE99F50E54}" dt="2023-01-11T21:21:29.516" v="389" actId="1076"/>
          <ac:picMkLst>
            <pc:docMk/>
            <pc:sldMk cId="459123885" sldId="2111"/>
            <ac:picMk id="4" creationId="{82CC1B6D-6CA6-EBE0-3AA7-1863A8766495}"/>
          </ac:picMkLst>
        </pc:picChg>
        <pc:picChg chg="mod">
          <ac:chgData name="Bérengère de Germiny" userId="19d4f272-f616-4b2b-a134-fb35725a2de1" providerId="ADAL" clId="{2D2D4F07-15FE-4190-AE46-8AAE99F50E54}" dt="2023-01-11T21:21:06.840" v="380" actId="1076"/>
          <ac:picMkLst>
            <pc:docMk/>
            <pc:sldMk cId="459123885" sldId="2111"/>
            <ac:picMk id="9" creationId="{CE1099F0-346D-7FCE-6EFE-3293474224BE}"/>
          </ac:picMkLst>
        </pc:picChg>
        <pc:picChg chg="mod">
          <ac:chgData name="Bérengère de Germiny" userId="19d4f272-f616-4b2b-a134-fb35725a2de1" providerId="ADAL" clId="{2D2D4F07-15FE-4190-AE46-8AAE99F50E54}" dt="2023-01-11T21:21:13.304" v="382" actId="1076"/>
          <ac:picMkLst>
            <pc:docMk/>
            <pc:sldMk cId="459123885" sldId="2111"/>
            <ac:picMk id="12" creationId="{00117C0A-5ED5-31CC-CFCD-4E72EC38050A}"/>
          </ac:picMkLst>
        </pc:picChg>
        <pc:picChg chg="mod">
          <ac:chgData name="Bérengère de Germiny" userId="19d4f272-f616-4b2b-a134-fb35725a2de1" providerId="ADAL" clId="{2D2D4F07-15FE-4190-AE46-8AAE99F50E54}" dt="2023-01-11T21:21:19.498" v="385" actId="1076"/>
          <ac:picMkLst>
            <pc:docMk/>
            <pc:sldMk cId="459123885" sldId="2111"/>
            <ac:picMk id="14" creationId="{BA877423-4A07-1F54-8A75-39C1D6345242}"/>
          </ac:picMkLst>
        </pc:picChg>
        <pc:picChg chg="mod">
          <ac:chgData name="Bérengère de Germiny" userId="19d4f272-f616-4b2b-a134-fb35725a2de1" providerId="ADAL" clId="{2D2D4F07-15FE-4190-AE46-8AAE99F50E54}" dt="2023-01-11T21:21:39.951" v="391" actId="14100"/>
          <ac:picMkLst>
            <pc:docMk/>
            <pc:sldMk cId="459123885" sldId="2111"/>
            <ac:picMk id="16" creationId="{E014B706-0939-740F-6AFC-3B328F830008}"/>
          </ac:picMkLst>
        </pc:picChg>
        <pc:picChg chg="mod">
          <ac:chgData name="Bérengère de Germiny" userId="19d4f272-f616-4b2b-a134-fb35725a2de1" providerId="ADAL" clId="{2D2D4F07-15FE-4190-AE46-8AAE99F50E54}" dt="2023-01-11T21:21:49.622" v="394" actId="1076"/>
          <ac:picMkLst>
            <pc:docMk/>
            <pc:sldMk cId="459123885" sldId="2111"/>
            <ac:picMk id="18" creationId="{6F0ACC53-0848-036C-01FB-5365C9770C09}"/>
          </ac:picMkLst>
        </pc:picChg>
      </pc:sldChg>
      <pc:sldChg chg="add ord">
        <pc:chgData name="Bérengère de Germiny" userId="19d4f272-f616-4b2b-a134-fb35725a2de1" providerId="ADAL" clId="{2D2D4F07-15FE-4190-AE46-8AAE99F50E54}" dt="2023-01-11T21:22:56.196" v="396"/>
        <pc:sldMkLst>
          <pc:docMk/>
          <pc:sldMk cId="2223295530" sldId="2112"/>
        </pc:sldMkLst>
      </pc:sldChg>
      <pc:sldChg chg="modSp add ord">
        <pc:chgData name="Bérengère de Germiny" userId="19d4f272-f616-4b2b-a134-fb35725a2de1" providerId="ADAL" clId="{2D2D4F07-15FE-4190-AE46-8AAE99F50E54}" dt="2023-01-11T21:22:56.196" v="396"/>
        <pc:sldMkLst>
          <pc:docMk/>
          <pc:sldMk cId="511233041" sldId="2113"/>
        </pc:sldMkLst>
        <pc:picChg chg="mod">
          <ac:chgData name="Bérengère de Germiny" userId="19d4f272-f616-4b2b-a134-fb35725a2de1" providerId="ADAL" clId="{2D2D4F07-15FE-4190-AE46-8AAE99F50E54}" dt="2023-01-11T21:17:52.459" v="358" actId="14826"/>
          <ac:picMkLst>
            <pc:docMk/>
            <pc:sldMk cId="511233041" sldId="2113"/>
            <ac:picMk id="21" creationId="{318545D5-D0D6-0835-93E3-734E6848CF0B}"/>
          </ac:picMkLst>
        </pc:picChg>
      </pc:sldChg>
    </pc:docChg>
  </pc:docChgLst>
  <pc:docChgLst>
    <pc:chgData name="Aude Alario" userId="89ebcabbf4aa8d85" providerId="LiveId" clId="{FAF183D5-112F-47FA-B5AA-CDC4F85A8C0A}"/>
    <pc:docChg chg="undo custSel addSld delSld modSld sldOrd">
      <pc:chgData name="Aude Alario" userId="89ebcabbf4aa8d85" providerId="LiveId" clId="{FAF183D5-112F-47FA-B5AA-CDC4F85A8C0A}" dt="2023-02-07T12:17:14.391" v="743" actId="20577"/>
      <pc:docMkLst>
        <pc:docMk/>
      </pc:docMkLst>
      <pc:sldChg chg="modSp mod">
        <pc:chgData name="Aude Alario" userId="89ebcabbf4aa8d85" providerId="LiveId" clId="{FAF183D5-112F-47FA-B5AA-CDC4F85A8C0A}" dt="2023-02-07T12:17:14.391" v="743" actId="20577"/>
        <pc:sldMkLst>
          <pc:docMk/>
          <pc:sldMk cId="1438617308" sldId="2015"/>
        </pc:sldMkLst>
        <pc:spChg chg="mod">
          <ac:chgData name="Aude Alario" userId="89ebcabbf4aa8d85" providerId="LiveId" clId="{FAF183D5-112F-47FA-B5AA-CDC4F85A8C0A}" dt="2023-02-07T12:17:14.391" v="743" actId="20577"/>
          <ac:spMkLst>
            <pc:docMk/>
            <pc:sldMk cId="1438617308" sldId="2015"/>
            <ac:spMk id="4" creationId="{3C825AB2-F026-4BEC-A97B-5ECF59442FCD}"/>
          </ac:spMkLst>
        </pc:spChg>
      </pc:sldChg>
      <pc:sldChg chg="addSp delSp mod ord">
        <pc:chgData name="Aude Alario" userId="89ebcabbf4aa8d85" providerId="LiveId" clId="{FAF183D5-112F-47FA-B5AA-CDC4F85A8C0A}" dt="2023-02-07T11:51:36.304" v="51"/>
        <pc:sldMkLst>
          <pc:docMk/>
          <pc:sldMk cId="2469864759" sldId="2016"/>
        </pc:sldMkLst>
        <pc:picChg chg="add">
          <ac:chgData name="Aude Alario" userId="89ebcabbf4aa8d85" providerId="LiveId" clId="{FAF183D5-112F-47FA-B5AA-CDC4F85A8C0A}" dt="2023-02-07T11:49:57.372" v="45" actId="22"/>
          <ac:picMkLst>
            <pc:docMk/>
            <pc:sldMk cId="2469864759" sldId="2016"/>
            <ac:picMk id="3" creationId="{6D114E4D-7CE8-200B-763C-DEABFEAB5DE0}"/>
          </ac:picMkLst>
        </pc:picChg>
        <pc:picChg chg="del">
          <ac:chgData name="Aude Alario" userId="89ebcabbf4aa8d85" providerId="LiveId" clId="{FAF183D5-112F-47FA-B5AA-CDC4F85A8C0A}" dt="2023-02-07T11:49:19.358" v="33" actId="478"/>
          <ac:picMkLst>
            <pc:docMk/>
            <pc:sldMk cId="2469864759" sldId="2016"/>
            <ac:picMk id="16" creationId="{CF031B87-BDCF-5C7D-C887-6782F2138371}"/>
          </ac:picMkLst>
        </pc:picChg>
      </pc:sldChg>
      <pc:sldChg chg="del">
        <pc:chgData name="Aude Alario" userId="89ebcabbf4aa8d85" providerId="LiveId" clId="{FAF183D5-112F-47FA-B5AA-CDC4F85A8C0A}" dt="2023-02-07T11:49:17.103" v="31" actId="47"/>
        <pc:sldMkLst>
          <pc:docMk/>
          <pc:sldMk cId="2974957700" sldId="2052"/>
        </pc:sldMkLst>
      </pc:sldChg>
      <pc:sldChg chg="del">
        <pc:chgData name="Aude Alario" userId="89ebcabbf4aa8d85" providerId="LiveId" clId="{FAF183D5-112F-47FA-B5AA-CDC4F85A8C0A}" dt="2023-02-07T11:49:16.773" v="30" actId="47"/>
        <pc:sldMkLst>
          <pc:docMk/>
          <pc:sldMk cId="981711435" sldId="2058"/>
        </pc:sldMkLst>
      </pc:sldChg>
      <pc:sldChg chg="modSp mod">
        <pc:chgData name="Aude Alario" userId="89ebcabbf4aa8d85" providerId="LiveId" clId="{FAF183D5-112F-47FA-B5AA-CDC4F85A8C0A}" dt="2023-02-07T11:49:04.412" v="1" actId="20577"/>
        <pc:sldMkLst>
          <pc:docMk/>
          <pc:sldMk cId="2881246583" sldId="2076"/>
        </pc:sldMkLst>
        <pc:spChg chg="mod">
          <ac:chgData name="Aude Alario" userId="89ebcabbf4aa8d85" providerId="LiveId" clId="{FAF183D5-112F-47FA-B5AA-CDC4F85A8C0A}" dt="2023-02-07T11:49:04.412" v="1" actId="20577"/>
          <ac:spMkLst>
            <pc:docMk/>
            <pc:sldMk cId="2881246583" sldId="2076"/>
            <ac:spMk id="4" creationId="{3C825AB2-F026-4BEC-A97B-5ECF59442FCD}"/>
          </ac:spMkLst>
        </pc:spChg>
      </pc:sldChg>
      <pc:sldChg chg="del">
        <pc:chgData name="Aude Alario" userId="89ebcabbf4aa8d85" providerId="LiveId" clId="{FAF183D5-112F-47FA-B5AA-CDC4F85A8C0A}" dt="2023-02-07T11:49:17.479" v="32" actId="47"/>
        <pc:sldMkLst>
          <pc:docMk/>
          <pc:sldMk cId="3031175158" sldId="2077"/>
        </pc:sldMkLst>
      </pc:sldChg>
      <pc:sldChg chg="addSp add mod">
        <pc:chgData name="Aude Alario" userId="89ebcabbf4aa8d85" providerId="LiveId" clId="{FAF183D5-112F-47FA-B5AA-CDC4F85A8C0A}" dt="2023-02-07T11:50:57.060" v="46" actId="22"/>
        <pc:sldMkLst>
          <pc:docMk/>
          <pc:sldMk cId="3233176819" sldId="2077"/>
        </pc:sldMkLst>
        <pc:picChg chg="add">
          <ac:chgData name="Aude Alario" userId="89ebcabbf4aa8d85" providerId="LiveId" clId="{FAF183D5-112F-47FA-B5AA-CDC4F85A8C0A}" dt="2023-02-07T11:50:57.060" v="46" actId="22"/>
          <ac:picMkLst>
            <pc:docMk/>
            <pc:sldMk cId="3233176819" sldId="2077"/>
            <ac:picMk id="3" creationId="{164CA391-D642-DF5A-D835-91EF703DEED6}"/>
          </ac:picMkLst>
        </pc:picChg>
      </pc:sldChg>
      <pc:sldChg chg="del">
        <pc:chgData name="Aude Alario" userId="89ebcabbf4aa8d85" providerId="LiveId" clId="{FAF183D5-112F-47FA-B5AA-CDC4F85A8C0A}" dt="2023-02-07T11:49:15.595" v="26" actId="47"/>
        <pc:sldMkLst>
          <pc:docMk/>
          <pc:sldMk cId="1739074573" sldId="2078"/>
        </pc:sldMkLst>
      </pc:sldChg>
      <pc:sldChg chg="addSp add mod">
        <pc:chgData name="Aude Alario" userId="89ebcabbf4aa8d85" providerId="LiveId" clId="{FAF183D5-112F-47FA-B5AA-CDC4F85A8C0A}" dt="2023-02-07T11:51:33.096" v="49" actId="22"/>
        <pc:sldMkLst>
          <pc:docMk/>
          <pc:sldMk cId="3046966965" sldId="2078"/>
        </pc:sldMkLst>
        <pc:picChg chg="add">
          <ac:chgData name="Aude Alario" userId="89ebcabbf4aa8d85" providerId="LiveId" clId="{FAF183D5-112F-47FA-B5AA-CDC4F85A8C0A}" dt="2023-02-07T11:51:33.096" v="49" actId="22"/>
          <ac:picMkLst>
            <pc:docMk/>
            <pc:sldMk cId="3046966965" sldId="2078"/>
            <ac:picMk id="3" creationId="{CC3CE36C-7C37-78DE-DD39-0BB3F30E8CC8}"/>
          </ac:picMkLst>
        </pc:picChg>
      </pc:sldChg>
      <pc:sldChg chg="addSp modSp add mod">
        <pc:chgData name="Aude Alario" userId="89ebcabbf4aa8d85" providerId="LiveId" clId="{FAF183D5-112F-47FA-B5AA-CDC4F85A8C0A}" dt="2023-02-07T11:53:02.251" v="71" actId="20577"/>
        <pc:sldMkLst>
          <pc:docMk/>
          <pc:sldMk cId="2407657080" sldId="2079"/>
        </pc:sldMkLst>
        <pc:spChg chg="mod">
          <ac:chgData name="Aude Alario" userId="89ebcabbf4aa8d85" providerId="LiveId" clId="{FAF183D5-112F-47FA-B5AA-CDC4F85A8C0A}" dt="2023-02-07T11:53:02.251" v="71" actId="20577"/>
          <ac:spMkLst>
            <pc:docMk/>
            <pc:sldMk cId="2407657080" sldId="2079"/>
            <ac:spMk id="10" creationId="{D87D9DB0-B329-27E8-38DF-DDF65341DD6D}"/>
          </ac:spMkLst>
        </pc:spChg>
        <pc:picChg chg="add">
          <ac:chgData name="Aude Alario" userId="89ebcabbf4aa8d85" providerId="LiveId" clId="{FAF183D5-112F-47FA-B5AA-CDC4F85A8C0A}" dt="2023-02-07T11:52:15.768" v="52" actId="22"/>
          <ac:picMkLst>
            <pc:docMk/>
            <pc:sldMk cId="2407657080" sldId="2079"/>
            <ac:picMk id="3" creationId="{7535B692-2923-81CB-207B-95924856AA16}"/>
          </ac:picMkLst>
        </pc:picChg>
      </pc:sldChg>
      <pc:sldChg chg="addSp modSp add mod">
        <pc:chgData name="Aude Alario" userId="89ebcabbf4aa8d85" providerId="LiveId" clId="{FAF183D5-112F-47FA-B5AA-CDC4F85A8C0A}" dt="2023-02-07T11:55:21.943" v="109" actId="6549"/>
        <pc:sldMkLst>
          <pc:docMk/>
          <pc:sldMk cId="2646074784" sldId="2080"/>
        </pc:sldMkLst>
        <pc:spChg chg="mod">
          <ac:chgData name="Aude Alario" userId="89ebcabbf4aa8d85" providerId="LiveId" clId="{FAF183D5-112F-47FA-B5AA-CDC4F85A8C0A}" dt="2023-02-07T11:55:21.943" v="109" actId="6549"/>
          <ac:spMkLst>
            <pc:docMk/>
            <pc:sldMk cId="2646074784" sldId="2080"/>
            <ac:spMk id="10" creationId="{D87D9DB0-B329-27E8-38DF-DDF65341DD6D}"/>
          </ac:spMkLst>
        </pc:spChg>
        <pc:picChg chg="add">
          <ac:chgData name="Aude Alario" userId="89ebcabbf4aa8d85" providerId="LiveId" clId="{FAF183D5-112F-47FA-B5AA-CDC4F85A8C0A}" dt="2023-02-07T11:55:03.890" v="72" actId="22"/>
          <ac:picMkLst>
            <pc:docMk/>
            <pc:sldMk cId="2646074784" sldId="2080"/>
            <ac:picMk id="3" creationId="{946519ED-5AC9-8A0F-E880-056B3B0DE216}"/>
          </ac:picMkLst>
        </pc:picChg>
      </pc:sldChg>
      <pc:sldChg chg="del">
        <pc:chgData name="Aude Alario" userId="89ebcabbf4aa8d85" providerId="LiveId" clId="{FAF183D5-112F-47FA-B5AA-CDC4F85A8C0A}" dt="2023-02-07T11:49:14.384" v="25" actId="47"/>
        <pc:sldMkLst>
          <pc:docMk/>
          <pc:sldMk cId="3747263371" sldId="2080"/>
        </pc:sldMkLst>
      </pc:sldChg>
      <pc:sldChg chg="addSp delSp add mod">
        <pc:chgData name="Aude Alario" userId="89ebcabbf4aa8d85" providerId="LiveId" clId="{FAF183D5-112F-47FA-B5AA-CDC4F85A8C0A}" dt="2023-02-07T11:55:56.943" v="125" actId="22"/>
        <pc:sldMkLst>
          <pc:docMk/>
          <pc:sldMk cId="2172492889" sldId="2081"/>
        </pc:sldMkLst>
        <pc:picChg chg="del">
          <ac:chgData name="Aude Alario" userId="89ebcabbf4aa8d85" providerId="LiveId" clId="{FAF183D5-112F-47FA-B5AA-CDC4F85A8C0A}" dt="2023-02-07T11:55:29.884" v="118" actId="478"/>
          <ac:picMkLst>
            <pc:docMk/>
            <pc:sldMk cId="2172492889" sldId="2081"/>
            <ac:picMk id="3" creationId="{946519ED-5AC9-8A0F-E880-056B3B0DE216}"/>
          </ac:picMkLst>
        </pc:picChg>
        <pc:picChg chg="add">
          <ac:chgData name="Aude Alario" userId="89ebcabbf4aa8d85" providerId="LiveId" clId="{FAF183D5-112F-47FA-B5AA-CDC4F85A8C0A}" dt="2023-02-07T11:55:56.943" v="125" actId="22"/>
          <ac:picMkLst>
            <pc:docMk/>
            <pc:sldMk cId="2172492889" sldId="2081"/>
            <ac:picMk id="4" creationId="{39ABF51B-8AFC-E309-1B1B-2F8BF97F996D}"/>
          </ac:picMkLst>
        </pc:picChg>
      </pc:sldChg>
      <pc:sldChg chg="del">
        <pc:chgData name="Aude Alario" userId="89ebcabbf4aa8d85" providerId="LiveId" clId="{FAF183D5-112F-47FA-B5AA-CDC4F85A8C0A}" dt="2023-02-07T11:49:13.183" v="24" actId="47"/>
        <pc:sldMkLst>
          <pc:docMk/>
          <pc:sldMk cId="2868951601" sldId="2081"/>
        </pc:sldMkLst>
      </pc:sldChg>
      <pc:sldChg chg="add del">
        <pc:chgData name="Aude Alario" userId="89ebcabbf4aa8d85" providerId="LiveId" clId="{FAF183D5-112F-47FA-B5AA-CDC4F85A8C0A}" dt="2023-02-07T11:55:27.071" v="116" actId="47"/>
        <pc:sldMkLst>
          <pc:docMk/>
          <pc:sldMk cId="4267841222" sldId="2081"/>
        </pc:sldMkLst>
      </pc:sldChg>
      <pc:sldChg chg="del">
        <pc:chgData name="Aude Alario" userId="89ebcabbf4aa8d85" providerId="LiveId" clId="{FAF183D5-112F-47FA-B5AA-CDC4F85A8C0A}" dt="2023-02-07T11:49:15.783" v="27" actId="47"/>
        <pc:sldMkLst>
          <pc:docMk/>
          <pc:sldMk cId="1609453204" sldId="2082"/>
        </pc:sldMkLst>
      </pc:sldChg>
      <pc:sldChg chg="addSp add mod">
        <pc:chgData name="Aude Alario" userId="89ebcabbf4aa8d85" providerId="LiveId" clId="{FAF183D5-112F-47FA-B5AA-CDC4F85A8C0A}" dt="2023-02-07T11:56:50.189" v="126" actId="22"/>
        <pc:sldMkLst>
          <pc:docMk/>
          <pc:sldMk cId="2221051251" sldId="2082"/>
        </pc:sldMkLst>
        <pc:picChg chg="add">
          <ac:chgData name="Aude Alario" userId="89ebcabbf4aa8d85" providerId="LiveId" clId="{FAF183D5-112F-47FA-B5AA-CDC4F85A8C0A}" dt="2023-02-07T11:56:50.189" v="126" actId="22"/>
          <ac:picMkLst>
            <pc:docMk/>
            <pc:sldMk cId="2221051251" sldId="2082"/>
            <ac:picMk id="3" creationId="{2CFBD8E9-F6E6-4BF2-DD2D-23B2CDBE3EB0}"/>
          </ac:picMkLst>
        </pc:picChg>
      </pc:sldChg>
      <pc:sldChg chg="add del">
        <pc:chgData name="Aude Alario" userId="89ebcabbf4aa8d85" providerId="LiveId" clId="{FAF183D5-112F-47FA-B5AA-CDC4F85A8C0A}" dt="2023-02-07T11:55:26.739" v="115" actId="47"/>
        <pc:sldMkLst>
          <pc:docMk/>
          <pc:sldMk cId="2726614802" sldId="2082"/>
        </pc:sldMkLst>
      </pc:sldChg>
      <pc:sldChg chg="addSp add mod">
        <pc:chgData name="Aude Alario" userId="89ebcabbf4aa8d85" providerId="LiveId" clId="{FAF183D5-112F-47FA-B5AA-CDC4F85A8C0A}" dt="2023-02-07T11:57:09.426" v="127" actId="22"/>
        <pc:sldMkLst>
          <pc:docMk/>
          <pc:sldMk cId="271784197" sldId="2083"/>
        </pc:sldMkLst>
        <pc:picChg chg="add">
          <ac:chgData name="Aude Alario" userId="89ebcabbf4aa8d85" providerId="LiveId" clId="{FAF183D5-112F-47FA-B5AA-CDC4F85A8C0A}" dt="2023-02-07T11:57:09.426" v="127" actId="22"/>
          <ac:picMkLst>
            <pc:docMk/>
            <pc:sldMk cId="271784197" sldId="2083"/>
            <ac:picMk id="3" creationId="{D3631FB7-EFC3-D5F6-C480-161809453C0F}"/>
          </ac:picMkLst>
        </pc:picChg>
      </pc:sldChg>
      <pc:sldChg chg="del">
        <pc:chgData name="Aude Alario" userId="89ebcabbf4aa8d85" providerId="LiveId" clId="{FAF183D5-112F-47FA-B5AA-CDC4F85A8C0A}" dt="2023-02-07T11:49:15.949" v="28" actId="47"/>
        <pc:sldMkLst>
          <pc:docMk/>
          <pc:sldMk cId="2320426942" sldId="2083"/>
        </pc:sldMkLst>
      </pc:sldChg>
      <pc:sldChg chg="add del">
        <pc:chgData name="Aude Alario" userId="89ebcabbf4aa8d85" providerId="LiveId" clId="{FAF183D5-112F-47FA-B5AA-CDC4F85A8C0A}" dt="2023-02-07T11:55:25.448" v="110" actId="47"/>
        <pc:sldMkLst>
          <pc:docMk/>
          <pc:sldMk cId="2843445744" sldId="2083"/>
        </pc:sldMkLst>
      </pc:sldChg>
      <pc:sldChg chg="del">
        <pc:chgData name="Aude Alario" userId="89ebcabbf4aa8d85" providerId="LiveId" clId="{FAF183D5-112F-47FA-B5AA-CDC4F85A8C0A}" dt="2023-02-07T11:49:16.395" v="29" actId="47"/>
        <pc:sldMkLst>
          <pc:docMk/>
          <pc:sldMk cId="1058401277" sldId="2084"/>
        </pc:sldMkLst>
      </pc:sldChg>
      <pc:sldChg chg="add del">
        <pc:chgData name="Aude Alario" userId="89ebcabbf4aa8d85" providerId="LiveId" clId="{FAF183D5-112F-47FA-B5AA-CDC4F85A8C0A}" dt="2023-02-07T11:55:25.670" v="111" actId="47"/>
        <pc:sldMkLst>
          <pc:docMk/>
          <pc:sldMk cId="1716119363" sldId="2084"/>
        </pc:sldMkLst>
      </pc:sldChg>
      <pc:sldChg chg="addSp add mod">
        <pc:chgData name="Aude Alario" userId="89ebcabbf4aa8d85" providerId="LiveId" clId="{FAF183D5-112F-47FA-B5AA-CDC4F85A8C0A}" dt="2023-02-07T11:57:34.793" v="128" actId="22"/>
        <pc:sldMkLst>
          <pc:docMk/>
          <pc:sldMk cId="4215211536" sldId="2084"/>
        </pc:sldMkLst>
        <pc:picChg chg="add">
          <ac:chgData name="Aude Alario" userId="89ebcabbf4aa8d85" providerId="LiveId" clId="{FAF183D5-112F-47FA-B5AA-CDC4F85A8C0A}" dt="2023-02-07T11:57:34.793" v="128" actId="22"/>
          <ac:picMkLst>
            <pc:docMk/>
            <pc:sldMk cId="4215211536" sldId="2084"/>
            <ac:picMk id="3" creationId="{226CC3E9-D2D9-FADE-D31C-1140D4795120}"/>
          </ac:picMkLst>
        </pc:picChg>
      </pc:sldChg>
      <pc:sldChg chg="addSp delSp add mod">
        <pc:chgData name="Aude Alario" userId="89ebcabbf4aa8d85" providerId="LiveId" clId="{FAF183D5-112F-47FA-B5AA-CDC4F85A8C0A}" dt="2023-02-07T11:58:28.353" v="131" actId="22"/>
        <pc:sldMkLst>
          <pc:docMk/>
          <pc:sldMk cId="2963769938" sldId="2085"/>
        </pc:sldMkLst>
        <pc:picChg chg="add del">
          <ac:chgData name="Aude Alario" userId="89ebcabbf4aa8d85" providerId="LiveId" clId="{FAF183D5-112F-47FA-B5AA-CDC4F85A8C0A}" dt="2023-02-07T11:58:02.802" v="130" actId="478"/>
          <ac:picMkLst>
            <pc:docMk/>
            <pc:sldMk cId="2963769938" sldId="2085"/>
            <ac:picMk id="3" creationId="{66DEC489-9F47-D8DF-30D3-5B3EFA1BA94D}"/>
          </ac:picMkLst>
        </pc:picChg>
        <pc:picChg chg="add">
          <ac:chgData name="Aude Alario" userId="89ebcabbf4aa8d85" providerId="LiveId" clId="{FAF183D5-112F-47FA-B5AA-CDC4F85A8C0A}" dt="2023-02-07T11:58:28.353" v="131" actId="22"/>
          <ac:picMkLst>
            <pc:docMk/>
            <pc:sldMk cId="2963769938" sldId="2085"/>
            <ac:picMk id="6" creationId="{3C22E9F8-19E0-2310-452B-3BD63863D1F3}"/>
          </ac:picMkLst>
        </pc:picChg>
      </pc:sldChg>
      <pc:sldChg chg="add del">
        <pc:chgData name="Aude Alario" userId="89ebcabbf4aa8d85" providerId="LiveId" clId="{FAF183D5-112F-47FA-B5AA-CDC4F85A8C0A}" dt="2023-02-07T11:55:25.849" v="112" actId="47"/>
        <pc:sldMkLst>
          <pc:docMk/>
          <pc:sldMk cId="4205127255" sldId="2085"/>
        </pc:sldMkLst>
      </pc:sldChg>
      <pc:sldChg chg="addSp add mod">
        <pc:chgData name="Aude Alario" userId="89ebcabbf4aa8d85" providerId="LiveId" clId="{FAF183D5-112F-47FA-B5AA-CDC4F85A8C0A}" dt="2023-02-07T11:58:56.810" v="132" actId="22"/>
        <pc:sldMkLst>
          <pc:docMk/>
          <pc:sldMk cId="3135273990" sldId="2086"/>
        </pc:sldMkLst>
        <pc:picChg chg="add">
          <ac:chgData name="Aude Alario" userId="89ebcabbf4aa8d85" providerId="LiveId" clId="{FAF183D5-112F-47FA-B5AA-CDC4F85A8C0A}" dt="2023-02-07T11:58:56.810" v="132" actId="22"/>
          <ac:picMkLst>
            <pc:docMk/>
            <pc:sldMk cId="3135273990" sldId="2086"/>
            <ac:picMk id="3" creationId="{3381E072-320D-C811-755D-8776CA1FFE04}"/>
          </ac:picMkLst>
        </pc:picChg>
      </pc:sldChg>
      <pc:sldChg chg="add del">
        <pc:chgData name="Aude Alario" userId="89ebcabbf4aa8d85" providerId="LiveId" clId="{FAF183D5-112F-47FA-B5AA-CDC4F85A8C0A}" dt="2023-02-07T11:55:26.021" v="113" actId="47"/>
        <pc:sldMkLst>
          <pc:docMk/>
          <pc:sldMk cId="3378369607" sldId="2086"/>
        </pc:sldMkLst>
      </pc:sldChg>
      <pc:sldChg chg="addSp add mod">
        <pc:chgData name="Aude Alario" userId="89ebcabbf4aa8d85" providerId="LiveId" clId="{FAF183D5-112F-47FA-B5AA-CDC4F85A8C0A}" dt="2023-02-07T11:59:42.853" v="133" actId="22"/>
        <pc:sldMkLst>
          <pc:docMk/>
          <pc:sldMk cId="857778547" sldId="2087"/>
        </pc:sldMkLst>
        <pc:picChg chg="add">
          <ac:chgData name="Aude Alario" userId="89ebcabbf4aa8d85" providerId="LiveId" clId="{FAF183D5-112F-47FA-B5AA-CDC4F85A8C0A}" dt="2023-02-07T11:59:42.853" v="133" actId="22"/>
          <ac:picMkLst>
            <pc:docMk/>
            <pc:sldMk cId="857778547" sldId="2087"/>
            <ac:picMk id="3" creationId="{3E3C8233-3A1A-1673-DD2E-2423C9097921}"/>
          </ac:picMkLst>
        </pc:picChg>
      </pc:sldChg>
      <pc:sldChg chg="add del">
        <pc:chgData name="Aude Alario" userId="89ebcabbf4aa8d85" providerId="LiveId" clId="{FAF183D5-112F-47FA-B5AA-CDC4F85A8C0A}" dt="2023-02-07T11:55:26.459" v="114" actId="47"/>
        <pc:sldMkLst>
          <pc:docMk/>
          <pc:sldMk cId="1864984845" sldId="2087"/>
        </pc:sldMkLst>
      </pc:sldChg>
      <pc:sldChg chg="addSp delSp modSp add mod">
        <pc:chgData name="Aude Alario" userId="89ebcabbf4aa8d85" providerId="LiveId" clId="{FAF183D5-112F-47FA-B5AA-CDC4F85A8C0A}" dt="2023-02-07T12:08:01.938" v="378" actId="20577"/>
        <pc:sldMkLst>
          <pc:docMk/>
          <pc:sldMk cId="4184516174" sldId="2088"/>
        </pc:sldMkLst>
        <pc:spChg chg="add mod">
          <ac:chgData name="Aude Alario" userId="89ebcabbf4aa8d85" providerId="LiveId" clId="{FAF183D5-112F-47FA-B5AA-CDC4F85A8C0A}" dt="2023-02-07T12:08:01.938" v="378" actId="20577"/>
          <ac:spMkLst>
            <pc:docMk/>
            <pc:sldMk cId="4184516174" sldId="2088"/>
            <ac:spMk id="6" creationId="{968646C7-D9C4-1612-7357-423CA8636F6A}"/>
          </ac:spMkLst>
        </pc:spChg>
        <pc:spChg chg="add del mod">
          <ac:chgData name="Aude Alario" userId="89ebcabbf4aa8d85" providerId="LiveId" clId="{FAF183D5-112F-47FA-B5AA-CDC4F85A8C0A}" dt="2023-02-07T12:03:46.611" v="297" actId="478"/>
          <ac:spMkLst>
            <pc:docMk/>
            <pc:sldMk cId="4184516174" sldId="2088"/>
            <ac:spMk id="10" creationId="{D87D9DB0-B329-27E8-38DF-DDF65341DD6D}"/>
          </ac:spMkLst>
        </pc:spChg>
        <pc:picChg chg="del">
          <ac:chgData name="Aude Alario" userId="89ebcabbf4aa8d85" providerId="LiveId" clId="{FAF183D5-112F-47FA-B5AA-CDC4F85A8C0A}" dt="2023-02-07T11:59:58.939" v="135" actId="478"/>
          <ac:picMkLst>
            <pc:docMk/>
            <pc:sldMk cId="4184516174" sldId="2088"/>
            <ac:picMk id="3" creationId="{3E3C8233-3A1A-1673-DD2E-2423C9097921}"/>
          </ac:picMkLst>
        </pc:picChg>
        <pc:picChg chg="add del">
          <ac:chgData name="Aude Alario" userId="89ebcabbf4aa8d85" providerId="LiveId" clId="{FAF183D5-112F-47FA-B5AA-CDC4F85A8C0A}" dt="2023-02-07T12:03:05.078" v="201" actId="21"/>
          <ac:picMkLst>
            <pc:docMk/>
            <pc:sldMk cId="4184516174" sldId="2088"/>
            <ac:picMk id="4" creationId="{48BFF988-0079-206A-30A2-8E95DBE1DDCC}"/>
          </ac:picMkLst>
        </pc:picChg>
        <pc:picChg chg="add mod">
          <ac:chgData name="Aude Alario" userId="89ebcabbf4aa8d85" providerId="LiveId" clId="{FAF183D5-112F-47FA-B5AA-CDC4F85A8C0A}" dt="2023-02-07T12:04:52.921" v="324" actId="1076"/>
          <ac:picMkLst>
            <pc:docMk/>
            <pc:sldMk cId="4184516174" sldId="2088"/>
            <ac:picMk id="8" creationId="{B247A869-D616-3DDC-7D3B-1F7A8BCF403D}"/>
          </ac:picMkLst>
        </pc:picChg>
      </pc:sldChg>
      <pc:sldChg chg="add del">
        <pc:chgData name="Aude Alario" userId="89ebcabbf4aa8d85" providerId="LiveId" clId="{FAF183D5-112F-47FA-B5AA-CDC4F85A8C0A}" dt="2023-02-07T12:00:53.948" v="186" actId="47"/>
        <pc:sldMkLst>
          <pc:docMk/>
          <pc:sldMk cId="1539670641" sldId="2089"/>
        </pc:sldMkLst>
      </pc:sldChg>
      <pc:sldChg chg="addSp modSp add mod">
        <pc:chgData name="Aude Alario" userId="89ebcabbf4aa8d85" providerId="LiveId" clId="{FAF183D5-112F-47FA-B5AA-CDC4F85A8C0A}" dt="2023-02-07T12:03:28.062" v="292" actId="313"/>
        <pc:sldMkLst>
          <pc:docMk/>
          <pc:sldMk cId="3200178993" sldId="2089"/>
        </pc:sldMkLst>
        <pc:spChg chg="mod">
          <ac:chgData name="Aude Alario" userId="89ebcabbf4aa8d85" providerId="LiveId" clId="{FAF183D5-112F-47FA-B5AA-CDC4F85A8C0A}" dt="2023-02-07T12:03:28.062" v="292" actId="313"/>
          <ac:spMkLst>
            <pc:docMk/>
            <pc:sldMk cId="3200178993" sldId="2089"/>
            <ac:spMk id="10" creationId="{D87D9DB0-B329-27E8-38DF-DDF65341DD6D}"/>
          </ac:spMkLst>
        </pc:spChg>
        <pc:picChg chg="add mod">
          <ac:chgData name="Aude Alario" userId="89ebcabbf4aa8d85" providerId="LiveId" clId="{FAF183D5-112F-47FA-B5AA-CDC4F85A8C0A}" dt="2023-02-07T12:03:14.935" v="225" actId="1038"/>
          <ac:picMkLst>
            <pc:docMk/>
            <pc:sldMk cId="3200178993" sldId="2089"/>
            <ac:picMk id="2" creationId="{8607186B-2677-B3A6-109E-279C4BDC4879}"/>
          </ac:picMkLst>
        </pc:picChg>
      </pc:sldChg>
      <pc:sldChg chg="modSp new mod">
        <pc:chgData name="Aude Alario" userId="89ebcabbf4aa8d85" providerId="LiveId" clId="{FAF183D5-112F-47FA-B5AA-CDC4F85A8C0A}" dt="2023-02-07T12:11:26.648" v="730" actId="20577"/>
        <pc:sldMkLst>
          <pc:docMk/>
          <pc:sldMk cId="3813345830" sldId="2090"/>
        </pc:sldMkLst>
        <pc:spChg chg="mod">
          <ac:chgData name="Aude Alario" userId="89ebcabbf4aa8d85" providerId="LiveId" clId="{FAF183D5-112F-47FA-B5AA-CDC4F85A8C0A}" dt="2023-02-07T12:10:42.048" v="626" actId="20577"/>
          <ac:spMkLst>
            <pc:docMk/>
            <pc:sldMk cId="3813345830" sldId="2090"/>
            <ac:spMk id="2" creationId="{F7439B4C-B041-1070-CAB8-321AC0B00CEC}"/>
          </ac:spMkLst>
        </pc:spChg>
        <pc:spChg chg="mod">
          <ac:chgData name="Aude Alario" userId="89ebcabbf4aa8d85" providerId="LiveId" clId="{FAF183D5-112F-47FA-B5AA-CDC4F85A8C0A}" dt="2023-02-07T12:11:26.648" v="730" actId="20577"/>
          <ac:spMkLst>
            <pc:docMk/>
            <pc:sldMk cId="3813345830" sldId="2090"/>
            <ac:spMk id="3" creationId="{71AFF9A5-7E6C-D058-87D5-F08BE513F89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3C08E9-7A09-439A-8B5D-B5C84B03ED29}" type="datetimeFigureOut">
              <a:rPr lang="fr-FR" smtClean="0"/>
              <a:t>10/02/2023</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C5A3E-2E14-44C6-A9A9-56E7CC1A8DD3}" type="slidenum">
              <a:rPr lang="fr-FR" smtClean="0"/>
              <a:t>‹N°›</a:t>
            </a:fld>
            <a:endParaRPr lang="fr-FR" dirty="0"/>
          </a:p>
        </p:txBody>
      </p:sp>
    </p:spTree>
    <p:extLst>
      <p:ext uri="{BB962C8B-B14F-4D97-AF65-F5344CB8AC3E}">
        <p14:creationId xmlns:p14="http://schemas.microsoft.com/office/powerpoint/2010/main" val="39177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a:t>
            </a:fld>
            <a:endParaRPr lang="fr-FR" dirty="0"/>
          </a:p>
        </p:txBody>
      </p:sp>
    </p:spTree>
    <p:extLst>
      <p:ext uri="{BB962C8B-B14F-4D97-AF65-F5344CB8AC3E}">
        <p14:creationId xmlns:p14="http://schemas.microsoft.com/office/powerpoint/2010/main" val="42385309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15</a:t>
            </a:fld>
            <a:endParaRPr lang="fr-FR" dirty="0"/>
          </a:p>
        </p:txBody>
      </p:sp>
    </p:spTree>
    <p:extLst>
      <p:ext uri="{BB962C8B-B14F-4D97-AF65-F5344CB8AC3E}">
        <p14:creationId xmlns:p14="http://schemas.microsoft.com/office/powerpoint/2010/main" val="14901652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16</a:t>
            </a:fld>
            <a:endParaRPr lang="fr-FR" dirty="0"/>
          </a:p>
        </p:txBody>
      </p:sp>
    </p:spTree>
    <p:extLst>
      <p:ext uri="{BB962C8B-B14F-4D97-AF65-F5344CB8AC3E}">
        <p14:creationId xmlns:p14="http://schemas.microsoft.com/office/powerpoint/2010/main" val="2909049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17</a:t>
            </a:fld>
            <a:endParaRPr lang="fr-FR" dirty="0"/>
          </a:p>
        </p:txBody>
      </p:sp>
    </p:spTree>
    <p:extLst>
      <p:ext uri="{BB962C8B-B14F-4D97-AF65-F5344CB8AC3E}">
        <p14:creationId xmlns:p14="http://schemas.microsoft.com/office/powerpoint/2010/main" val="1933531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18</a:t>
            </a:fld>
            <a:endParaRPr lang="fr-FR" dirty="0"/>
          </a:p>
        </p:txBody>
      </p:sp>
    </p:spTree>
    <p:extLst>
      <p:ext uri="{BB962C8B-B14F-4D97-AF65-F5344CB8AC3E}">
        <p14:creationId xmlns:p14="http://schemas.microsoft.com/office/powerpoint/2010/main" val="103328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19</a:t>
            </a:fld>
            <a:endParaRPr lang="fr-FR" dirty="0"/>
          </a:p>
        </p:txBody>
      </p:sp>
    </p:spTree>
    <p:extLst>
      <p:ext uri="{BB962C8B-B14F-4D97-AF65-F5344CB8AC3E}">
        <p14:creationId xmlns:p14="http://schemas.microsoft.com/office/powerpoint/2010/main" val="3908195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20</a:t>
            </a:fld>
            <a:endParaRPr lang="fr-FR" dirty="0"/>
          </a:p>
        </p:txBody>
      </p:sp>
    </p:spTree>
    <p:extLst>
      <p:ext uri="{BB962C8B-B14F-4D97-AF65-F5344CB8AC3E}">
        <p14:creationId xmlns:p14="http://schemas.microsoft.com/office/powerpoint/2010/main" val="8259882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21</a:t>
            </a:fld>
            <a:endParaRPr lang="fr-FR" dirty="0"/>
          </a:p>
        </p:txBody>
      </p:sp>
    </p:spTree>
    <p:extLst>
      <p:ext uri="{BB962C8B-B14F-4D97-AF65-F5344CB8AC3E}">
        <p14:creationId xmlns:p14="http://schemas.microsoft.com/office/powerpoint/2010/main" val="17405347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22</a:t>
            </a:fld>
            <a:endParaRPr lang="fr-FR" dirty="0"/>
          </a:p>
        </p:txBody>
      </p:sp>
    </p:spTree>
    <p:extLst>
      <p:ext uri="{BB962C8B-B14F-4D97-AF65-F5344CB8AC3E}">
        <p14:creationId xmlns:p14="http://schemas.microsoft.com/office/powerpoint/2010/main" val="9785809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23</a:t>
            </a:fld>
            <a:endParaRPr lang="fr-FR" dirty="0"/>
          </a:p>
        </p:txBody>
      </p:sp>
    </p:spTree>
    <p:extLst>
      <p:ext uri="{BB962C8B-B14F-4D97-AF65-F5344CB8AC3E}">
        <p14:creationId xmlns:p14="http://schemas.microsoft.com/office/powerpoint/2010/main" val="33349387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24</a:t>
            </a:fld>
            <a:endParaRPr lang="fr-FR" dirty="0"/>
          </a:p>
        </p:txBody>
      </p:sp>
    </p:spTree>
    <p:extLst>
      <p:ext uri="{BB962C8B-B14F-4D97-AF65-F5344CB8AC3E}">
        <p14:creationId xmlns:p14="http://schemas.microsoft.com/office/powerpoint/2010/main" val="2199302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7</a:t>
            </a:fld>
            <a:endParaRPr lang="fr-FR" dirty="0"/>
          </a:p>
        </p:txBody>
      </p:sp>
    </p:spTree>
    <p:extLst>
      <p:ext uri="{BB962C8B-B14F-4D97-AF65-F5344CB8AC3E}">
        <p14:creationId xmlns:p14="http://schemas.microsoft.com/office/powerpoint/2010/main" val="40657930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25</a:t>
            </a:fld>
            <a:endParaRPr lang="fr-FR" dirty="0"/>
          </a:p>
        </p:txBody>
      </p:sp>
    </p:spTree>
    <p:extLst>
      <p:ext uri="{BB962C8B-B14F-4D97-AF65-F5344CB8AC3E}">
        <p14:creationId xmlns:p14="http://schemas.microsoft.com/office/powerpoint/2010/main" val="1182584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26</a:t>
            </a:fld>
            <a:endParaRPr lang="fr-FR" dirty="0"/>
          </a:p>
        </p:txBody>
      </p:sp>
    </p:spTree>
    <p:extLst>
      <p:ext uri="{BB962C8B-B14F-4D97-AF65-F5344CB8AC3E}">
        <p14:creationId xmlns:p14="http://schemas.microsoft.com/office/powerpoint/2010/main" val="13975956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8</a:t>
            </a:fld>
            <a:endParaRPr lang="fr-FR" dirty="0"/>
          </a:p>
        </p:txBody>
      </p:sp>
    </p:spTree>
    <p:extLst>
      <p:ext uri="{BB962C8B-B14F-4D97-AF65-F5344CB8AC3E}">
        <p14:creationId xmlns:p14="http://schemas.microsoft.com/office/powerpoint/2010/main" val="320061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9</a:t>
            </a:fld>
            <a:endParaRPr lang="fr-FR" dirty="0"/>
          </a:p>
        </p:txBody>
      </p:sp>
    </p:spTree>
    <p:extLst>
      <p:ext uri="{BB962C8B-B14F-4D97-AF65-F5344CB8AC3E}">
        <p14:creationId xmlns:p14="http://schemas.microsoft.com/office/powerpoint/2010/main" val="28307107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10</a:t>
            </a:fld>
            <a:endParaRPr lang="fr-FR" dirty="0"/>
          </a:p>
        </p:txBody>
      </p:sp>
    </p:spTree>
    <p:extLst>
      <p:ext uri="{BB962C8B-B14F-4D97-AF65-F5344CB8AC3E}">
        <p14:creationId xmlns:p14="http://schemas.microsoft.com/office/powerpoint/2010/main" val="4114977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11</a:t>
            </a:fld>
            <a:endParaRPr lang="fr-FR" dirty="0"/>
          </a:p>
        </p:txBody>
      </p:sp>
    </p:spTree>
    <p:extLst>
      <p:ext uri="{BB962C8B-B14F-4D97-AF65-F5344CB8AC3E}">
        <p14:creationId xmlns:p14="http://schemas.microsoft.com/office/powerpoint/2010/main" val="538848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12</a:t>
            </a:fld>
            <a:endParaRPr lang="fr-FR" dirty="0"/>
          </a:p>
        </p:txBody>
      </p:sp>
    </p:spTree>
    <p:extLst>
      <p:ext uri="{BB962C8B-B14F-4D97-AF65-F5344CB8AC3E}">
        <p14:creationId xmlns:p14="http://schemas.microsoft.com/office/powerpoint/2010/main" val="6607761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13</a:t>
            </a:fld>
            <a:endParaRPr lang="fr-FR" dirty="0"/>
          </a:p>
        </p:txBody>
      </p:sp>
    </p:spTree>
    <p:extLst>
      <p:ext uri="{BB962C8B-B14F-4D97-AF65-F5344CB8AC3E}">
        <p14:creationId xmlns:p14="http://schemas.microsoft.com/office/powerpoint/2010/main" val="1564636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8CDC5A3E-2E14-44C6-A9A9-56E7CC1A8DD3}" type="slidenum">
              <a:rPr lang="fr-FR" smtClean="0"/>
              <a:t>14</a:t>
            </a:fld>
            <a:endParaRPr lang="fr-FR" dirty="0"/>
          </a:p>
        </p:txBody>
      </p:sp>
    </p:spTree>
    <p:extLst>
      <p:ext uri="{BB962C8B-B14F-4D97-AF65-F5344CB8AC3E}">
        <p14:creationId xmlns:p14="http://schemas.microsoft.com/office/powerpoint/2010/main" val="1717803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cxnSp>
        <p:nvCxnSpPr>
          <p:cNvPr id="4" name="Connecteur droit 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Connecteur droit 4"/>
          <p:cNvCxnSpPr/>
          <p:nvPr userDrawn="1"/>
        </p:nvCxnSpPr>
        <p:spPr>
          <a:xfrm>
            <a:off x="0" y="1187450"/>
            <a:ext cx="61912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re 1"/>
          <p:cNvSpPr>
            <a:spLocks noGrp="1"/>
          </p:cNvSpPr>
          <p:nvPr>
            <p:ph type="title"/>
          </p:nvPr>
        </p:nvSpPr>
        <p:spPr>
          <a:xfrm>
            <a:off x="609600" y="44624"/>
            <a:ext cx="10972800" cy="1143000"/>
          </a:xfrm>
          <a:ln>
            <a:noFill/>
          </a:ln>
        </p:spPr>
        <p:txBody>
          <a:bodyPr/>
          <a:lstStyle>
            <a:lvl1pPr algn="l">
              <a:defRPr sz="3200" b="0" u="none">
                <a:solidFill>
                  <a:srgbClr val="002060"/>
                </a:solidFill>
                <a:latin typeface="Helvetica" panose="020B0604020202020204" pitchFamily="34" charset="0"/>
                <a:cs typeface="Helvetica" panose="020B0604020202020204" pitchFamily="34" charset="0"/>
              </a:defRPr>
            </a:lvl1pPr>
          </a:lstStyle>
          <a:p>
            <a:r>
              <a:rPr lang="fr-FR" dirty="0"/>
              <a:t>Modifiez le style du titre</a:t>
            </a:r>
          </a:p>
        </p:txBody>
      </p:sp>
      <p:sp>
        <p:nvSpPr>
          <p:cNvPr id="3" name="Espace réservé du contenu 2"/>
          <p:cNvSpPr>
            <a:spLocks noGrp="1"/>
          </p:cNvSpPr>
          <p:nvPr>
            <p:ph idx="1"/>
          </p:nvPr>
        </p:nvSpPr>
        <p:spPr>
          <a:xfrm>
            <a:off x="609600" y="1412777"/>
            <a:ext cx="10972800" cy="4713387"/>
          </a:xfrm>
        </p:spPr>
        <p:txBody>
          <a:bodyPr/>
          <a:lstStyle>
            <a:lvl1pPr>
              <a:defRPr sz="2400">
                <a:latin typeface="Helvetica" panose="020B0604020202020204" pitchFamily="34" charset="0"/>
                <a:cs typeface="Helvetica" panose="020B0604020202020204" pitchFamily="34" charset="0"/>
              </a:defRPr>
            </a:lvl1pPr>
            <a:lvl2pPr>
              <a:defRPr sz="2000">
                <a:latin typeface="Helvetica" panose="020B0604020202020204" pitchFamily="34" charset="0"/>
                <a:cs typeface="Helvetica" panose="020B0604020202020204" pitchFamily="34" charset="0"/>
              </a:defRPr>
            </a:lvl2pPr>
            <a:lvl3pPr>
              <a:defRPr sz="18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4"/>
          <p:cNvSpPr>
            <a:spLocks noGrp="1"/>
          </p:cNvSpPr>
          <p:nvPr>
            <p:ph type="ftr" sz="quarter" idx="10"/>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1"/>
          </p:nvPr>
        </p:nvSpPr>
        <p:spPr>
          <a:xfrm>
            <a:off x="4656138" y="6381750"/>
            <a:ext cx="2844800" cy="365125"/>
          </a:xfrm>
        </p:spPr>
        <p:txBody>
          <a:bodyPr/>
          <a:lstStyle>
            <a:lvl1pPr>
              <a:defRPr/>
            </a:lvl1pPr>
          </a:lstStyle>
          <a:p>
            <a:pPr>
              <a:defRPr/>
            </a:pPr>
            <a:fld id="{4314A090-AFF1-4D49-8081-6E3A932AC751}" type="slidenum">
              <a:rPr lang="fr-FR"/>
              <a:pPr>
                <a:defRPr/>
              </a:pPr>
              <a:t>‹N°›</a:t>
            </a:fld>
            <a:endParaRPr lang="fr-FR" dirty="0"/>
          </a:p>
        </p:txBody>
      </p:sp>
    </p:spTree>
    <p:extLst>
      <p:ext uri="{BB962C8B-B14F-4D97-AF65-F5344CB8AC3E}">
        <p14:creationId xmlns:p14="http://schemas.microsoft.com/office/powerpoint/2010/main" val="9280801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7FFE7C4F-4F8C-4B76-A9C1-1605F3882CAA}" type="datetimeFigureOut">
              <a:rPr lang="fr-FR"/>
              <a:pPr>
                <a:defRPr/>
              </a:pPr>
              <a:t>10/02/2023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F69295E7-2060-4F80-A62B-9B2D34F3EB60}" type="slidenum">
              <a:rPr lang="fr-FR"/>
              <a:pPr>
                <a:defRPr/>
              </a:pPr>
              <a:t>‹N°›</a:t>
            </a:fld>
            <a:endParaRPr lang="fr-FR" dirty="0"/>
          </a:p>
        </p:txBody>
      </p:sp>
    </p:spTree>
    <p:extLst>
      <p:ext uri="{BB962C8B-B14F-4D97-AF65-F5344CB8AC3E}">
        <p14:creationId xmlns:p14="http://schemas.microsoft.com/office/powerpoint/2010/main" val="1494222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39"/>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39"/>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lvl1pPr>
              <a:defRPr/>
            </a:lvl1pPr>
          </a:lstStyle>
          <a:p>
            <a:pPr>
              <a:defRPr/>
            </a:pPr>
            <a:fld id="{BDE83814-C770-4FA0-980F-E51110CF0032}" type="datetimeFigureOut">
              <a:rPr lang="fr-FR"/>
              <a:pPr>
                <a:defRPr/>
              </a:pPr>
              <a:t>10/02/2023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3DCB96A9-5D1C-4E75-8732-1143F0AAC91D}" type="slidenum">
              <a:rPr lang="fr-FR"/>
              <a:pPr>
                <a:defRPr/>
              </a:pPr>
              <a:t>‹N°›</a:t>
            </a:fld>
            <a:endParaRPr lang="fr-FR" dirty="0"/>
          </a:p>
        </p:txBody>
      </p:sp>
    </p:spTree>
    <p:extLst>
      <p:ext uri="{BB962C8B-B14F-4D97-AF65-F5344CB8AC3E}">
        <p14:creationId xmlns:p14="http://schemas.microsoft.com/office/powerpoint/2010/main" val="2563893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1A52747A-BC0D-46B4-8EB2-A2810AA77C33}" type="datetimeFigureOut">
              <a:rPr lang="fr-FR"/>
              <a:pPr>
                <a:defRPr/>
              </a:pPr>
              <a:t>10/02/2023</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0DE35BDF-D2ED-432C-B374-97318D96E898}" type="slidenum">
              <a:rPr lang="fr-FR"/>
              <a:pPr>
                <a:defRPr/>
              </a:pPr>
              <a:t>‹N°›</a:t>
            </a:fld>
            <a:endParaRPr lang="fr-FR" dirty="0"/>
          </a:p>
        </p:txBody>
      </p:sp>
    </p:spTree>
    <p:extLst>
      <p:ext uri="{BB962C8B-B14F-4D97-AF65-F5344CB8AC3E}">
        <p14:creationId xmlns:p14="http://schemas.microsoft.com/office/powerpoint/2010/main" val="2765685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6"/>
            <a:ext cx="10363200" cy="1470025"/>
          </a:xfrm>
        </p:spPr>
        <p:txBody>
          <a:bodyPr/>
          <a:lstStyle>
            <a:lvl1pPr>
              <a:defRPr>
                <a:latin typeface="Helvetica" panose="020B0604020202020204" pitchFamily="34" charset="0"/>
                <a:cs typeface="Helvetica" panose="020B0604020202020204" pitchFamily="34" charset="0"/>
              </a:defRPr>
            </a:lvl1pPr>
          </a:lstStyle>
          <a:p>
            <a:r>
              <a:rPr lang="fr-FR"/>
              <a:t>Modifiez le style du titre</a:t>
            </a:r>
            <a:endParaRPr lang="fr-FR" dirty="0"/>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latin typeface="Helvetica" panose="020B0604020202020204" pitchFamily="34" charset="0"/>
                <a:cs typeface="Helvetica"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lvl1pPr>
              <a:defRPr/>
            </a:lvl1pPr>
          </a:lstStyle>
          <a:p>
            <a:pPr>
              <a:defRPr/>
            </a:pPr>
            <a:fld id="{7CC52AED-8674-4307-A42F-DA3F91F7B2A4}" type="datetimeFigureOut">
              <a:rPr lang="fr-FR"/>
              <a:pPr>
                <a:defRPr/>
              </a:pPr>
              <a:t>10/02/2023</a:t>
            </a:fld>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A9560E6E-5B0B-4AA4-AC67-CE2990DFBA9B}" type="slidenum">
              <a:rPr lang="fr-FR"/>
              <a:pPr>
                <a:defRPr/>
              </a:pPr>
              <a:t>‹N°›</a:t>
            </a:fld>
            <a:endParaRPr lang="fr-FR" dirty="0"/>
          </a:p>
        </p:txBody>
      </p:sp>
    </p:spTree>
    <p:extLst>
      <p:ext uri="{BB962C8B-B14F-4D97-AF65-F5344CB8AC3E}">
        <p14:creationId xmlns:p14="http://schemas.microsoft.com/office/powerpoint/2010/main" val="24517261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25447893-CFA0-47B5-8532-5AC8D55D703D}" type="datetimeFigureOut">
              <a:rPr lang="fr-FR"/>
              <a:pPr>
                <a:defRPr/>
              </a:pPr>
              <a:t>10/02/2023</a:t>
            </a:fld>
            <a:endParaRPr lang="fr-FR" dirty="0"/>
          </a:p>
        </p:txBody>
      </p:sp>
      <p:sp>
        <p:nvSpPr>
          <p:cNvPr id="5" name="Espace réservé du numéro de diapositive 5"/>
          <p:cNvSpPr>
            <a:spLocks noGrp="1"/>
          </p:cNvSpPr>
          <p:nvPr>
            <p:ph type="sldNum" sz="quarter" idx="11"/>
          </p:nvPr>
        </p:nvSpPr>
        <p:spPr/>
        <p:txBody>
          <a:bodyPr/>
          <a:lstStyle>
            <a:lvl1pPr>
              <a:defRPr/>
            </a:lvl1pPr>
          </a:lstStyle>
          <a:p>
            <a:pPr>
              <a:defRPr/>
            </a:pPr>
            <a:fld id="{696A3CD7-886E-4FA6-8FC2-850E2A966DF6}" type="slidenum">
              <a:rPr lang="fr-FR"/>
              <a:pPr>
                <a:defRPr/>
              </a:pPr>
              <a:t>‹N°›</a:t>
            </a:fld>
            <a:endParaRPr lang="fr-FR" dirty="0"/>
          </a:p>
        </p:txBody>
      </p:sp>
    </p:spTree>
    <p:extLst>
      <p:ext uri="{BB962C8B-B14F-4D97-AF65-F5344CB8AC3E}">
        <p14:creationId xmlns:p14="http://schemas.microsoft.com/office/powerpoint/2010/main" val="3453795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p:cNvSpPr>
            <a:spLocks noGrp="1"/>
          </p:cNvSpPr>
          <p:nvPr>
            <p:ph type="dt" sz="half" idx="10"/>
          </p:nvPr>
        </p:nvSpPr>
        <p:spPr/>
        <p:txBody>
          <a:bodyPr/>
          <a:lstStyle>
            <a:lvl1pPr>
              <a:defRPr/>
            </a:lvl1pPr>
          </a:lstStyle>
          <a:p>
            <a:pPr>
              <a:defRPr/>
            </a:pPr>
            <a:fld id="{DF97B55E-785F-44C8-BB6C-C6E69D88713E}" type="datetimeFigureOut">
              <a:rPr lang="fr-FR"/>
              <a:pPr>
                <a:defRPr/>
              </a:pPr>
              <a:t>10/02/2023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8F067A-88E9-4871-A8D8-F8F644B46BCC}" type="slidenum">
              <a:rPr lang="fr-FR"/>
              <a:pPr>
                <a:defRPr/>
              </a:pPr>
              <a:t>‹N°›</a:t>
            </a:fld>
            <a:endParaRPr lang="fr-FR" dirty="0"/>
          </a:p>
        </p:txBody>
      </p:sp>
    </p:spTree>
    <p:extLst>
      <p:ext uri="{BB962C8B-B14F-4D97-AF65-F5344CB8AC3E}">
        <p14:creationId xmlns:p14="http://schemas.microsoft.com/office/powerpoint/2010/main" val="1242030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p:cNvSpPr>
            <a:spLocks noGrp="1"/>
          </p:cNvSpPr>
          <p:nvPr>
            <p:ph type="dt" sz="half" idx="10"/>
          </p:nvPr>
        </p:nvSpPr>
        <p:spPr/>
        <p:txBody>
          <a:bodyPr/>
          <a:lstStyle>
            <a:lvl1pPr>
              <a:defRPr/>
            </a:lvl1pPr>
          </a:lstStyle>
          <a:p>
            <a:pPr>
              <a:defRPr/>
            </a:pPr>
            <a:fld id="{128AC4C9-230F-4E77-B9E4-CC6A5F66A3E6}" type="datetimeFigureOut">
              <a:rPr lang="fr-FR"/>
              <a:pPr>
                <a:defRPr/>
              </a:pPr>
              <a:t>10/02/2023</a:t>
            </a:fld>
            <a:endParaRPr lang="fr-FR" dirty="0"/>
          </a:p>
        </p:txBody>
      </p:sp>
      <p:sp>
        <p:nvSpPr>
          <p:cNvPr id="8" name="Espace réservé du pied de page 4"/>
          <p:cNvSpPr>
            <a:spLocks noGrp="1"/>
          </p:cNvSpPr>
          <p:nvPr>
            <p:ph type="ftr" sz="quarter" idx="11"/>
          </p:nvPr>
        </p:nvSpPr>
        <p:spPr/>
        <p:txBody>
          <a:bodyPr/>
          <a:lstStyle>
            <a:lvl1pPr>
              <a:defRPr/>
            </a:lvl1pPr>
          </a:lstStyle>
          <a:p>
            <a:pPr>
              <a:defRPr/>
            </a:pPr>
            <a:endParaRPr lang="fr-FR" dirty="0"/>
          </a:p>
        </p:txBody>
      </p:sp>
      <p:sp>
        <p:nvSpPr>
          <p:cNvPr id="9" name="Espace réservé du numéro de diapositive 5"/>
          <p:cNvSpPr>
            <a:spLocks noGrp="1"/>
          </p:cNvSpPr>
          <p:nvPr>
            <p:ph type="sldNum" sz="quarter" idx="12"/>
          </p:nvPr>
        </p:nvSpPr>
        <p:spPr/>
        <p:txBody>
          <a:bodyPr/>
          <a:lstStyle>
            <a:lvl1pPr>
              <a:defRPr/>
            </a:lvl1pPr>
          </a:lstStyle>
          <a:p>
            <a:pPr>
              <a:defRPr/>
            </a:pPr>
            <a:fld id="{B0C8E127-EFF4-44C4-9723-71B84FB4F904}" type="slidenum">
              <a:rPr lang="fr-FR"/>
              <a:pPr>
                <a:defRPr/>
              </a:pPr>
              <a:t>‹N°›</a:t>
            </a:fld>
            <a:endParaRPr lang="fr-FR" dirty="0"/>
          </a:p>
        </p:txBody>
      </p:sp>
    </p:spTree>
    <p:extLst>
      <p:ext uri="{BB962C8B-B14F-4D97-AF65-F5344CB8AC3E}">
        <p14:creationId xmlns:p14="http://schemas.microsoft.com/office/powerpoint/2010/main" val="21309660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p:cNvSpPr>
            <a:spLocks noGrp="1"/>
          </p:cNvSpPr>
          <p:nvPr>
            <p:ph type="dt" sz="half" idx="10"/>
          </p:nvPr>
        </p:nvSpPr>
        <p:spPr/>
        <p:txBody>
          <a:bodyPr/>
          <a:lstStyle>
            <a:lvl1pPr>
              <a:defRPr/>
            </a:lvl1pPr>
          </a:lstStyle>
          <a:p>
            <a:pPr>
              <a:defRPr/>
            </a:pPr>
            <a:fld id="{54F62022-F92A-46BE-B770-175C3A106A10}" type="datetimeFigureOut">
              <a:rPr lang="fr-FR"/>
              <a:pPr>
                <a:defRPr/>
              </a:pPr>
              <a:t>10/02/2023</a:t>
            </a:fld>
            <a:endParaRPr lang="fr-FR" dirty="0"/>
          </a:p>
        </p:txBody>
      </p:sp>
      <p:sp>
        <p:nvSpPr>
          <p:cNvPr id="4" name="Espace réservé du pied de page 4"/>
          <p:cNvSpPr>
            <a:spLocks noGrp="1"/>
          </p:cNvSpPr>
          <p:nvPr>
            <p:ph type="ftr" sz="quarter" idx="11"/>
          </p:nvPr>
        </p:nvSpPr>
        <p:spPr/>
        <p:txBody>
          <a:bodyPr/>
          <a:lstStyle>
            <a:lvl1pPr>
              <a:defRPr/>
            </a:lvl1pPr>
          </a:lstStyle>
          <a:p>
            <a:pPr>
              <a:defRPr/>
            </a:pPr>
            <a:endParaRPr lang="fr-FR" dirty="0"/>
          </a:p>
        </p:txBody>
      </p:sp>
      <p:sp>
        <p:nvSpPr>
          <p:cNvPr id="5" name="Espace réservé du numéro de diapositive 5"/>
          <p:cNvSpPr>
            <a:spLocks noGrp="1"/>
          </p:cNvSpPr>
          <p:nvPr>
            <p:ph type="sldNum" sz="quarter" idx="12"/>
          </p:nvPr>
        </p:nvSpPr>
        <p:spPr/>
        <p:txBody>
          <a:bodyPr/>
          <a:lstStyle>
            <a:lvl1pPr>
              <a:defRPr/>
            </a:lvl1pPr>
          </a:lstStyle>
          <a:p>
            <a:pPr>
              <a:defRPr/>
            </a:pPr>
            <a:fld id="{D0CD3046-38EA-470F-8399-34B1DDA66838}" type="slidenum">
              <a:rPr lang="fr-FR"/>
              <a:pPr>
                <a:defRPr/>
              </a:pPr>
              <a:t>‹N°›</a:t>
            </a:fld>
            <a:endParaRPr lang="fr-FR" dirty="0"/>
          </a:p>
        </p:txBody>
      </p:sp>
    </p:spTree>
    <p:extLst>
      <p:ext uri="{BB962C8B-B14F-4D97-AF65-F5344CB8AC3E}">
        <p14:creationId xmlns:p14="http://schemas.microsoft.com/office/powerpoint/2010/main" val="29474602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10/02/2023</a:t>
            </a:fld>
            <a:endParaRPr lang="fr-FR" dirty="0"/>
          </a:p>
        </p:txBody>
      </p:sp>
      <p:sp>
        <p:nvSpPr>
          <p:cNvPr id="3" name="Espace réservé du pied de page 4"/>
          <p:cNvSpPr>
            <a:spLocks noGrp="1"/>
          </p:cNvSpPr>
          <p:nvPr>
            <p:ph type="ftr" sz="quarter" idx="11"/>
          </p:nvPr>
        </p:nvSpPr>
        <p:spPr/>
        <p:txBody>
          <a:bodyPr/>
          <a:lstStyle>
            <a:lvl1pPr>
              <a:defRPr/>
            </a:lvl1pPr>
          </a:lstStyle>
          <a:p>
            <a:pPr>
              <a:defRPr/>
            </a:pPr>
            <a:endParaRPr lang="fr-FR" dirty="0"/>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a:pPr>
                <a:defRPr/>
              </a:pPr>
              <a:t>‹N°›</a:t>
            </a:fld>
            <a:endParaRPr lang="fr-FR" dirty="0"/>
          </a:p>
        </p:txBody>
      </p:sp>
    </p:spTree>
    <p:extLst>
      <p:ext uri="{BB962C8B-B14F-4D97-AF65-F5344CB8AC3E}">
        <p14:creationId xmlns:p14="http://schemas.microsoft.com/office/powerpoint/2010/main" val="31948967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1" y="273050"/>
            <a:ext cx="4011084"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41B73614-1878-4BDB-BE85-F2254E523EE0}" type="datetimeFigureOut">
              <a:rPr lang="fr-FR"/>
              <a:pPr>
                <a:defRPr/>
              </a:pPr>
              <a:t>10/02/2023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76ADA322-1BC4-4F54-AEA2-D6A678520609}" type="slidenum">
              <a:rPr lang="fr-FR"/>
              <a:pPr>
                <a:defRPr/>
              </a:pPr>
              <a:t>‹N°›</a:t>
            </a:fld>
            <a:endParaRPr lang="fr-FR" dirty="0"/>
          </a:p>
        </p:txBody>
      </p:sp>
    </p:spTree>
    <p:extLst>
      <p:ext uri="{BB962C8B-B14F-4D97-AF65-F5344CB8AC3E}">
        <p14:creationId xmlns:p14="http://schemas.microsoft.com/office/powerpoint/2010/main" val="24882902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C1D759B6-5D9F-4441-A6EC-DCA1870C72AD}" type="datetimeFigureOut">
              <a:rPr lang="fr-FR"/>
              <a:pPr>
                <a:defRPr/>
              </a:pPr>
              <a:t>10/02/2023</a:t>
            </a:fld>
            <a:endParaRPr lang="fr-FR" dirty="0"/>
          </a:p>
        </p:txBody>
      </p:sp>
      <p:sp>
        <p:nvSpPr>
          <p:cNvPr id="6" name="Espace réservé du pied de page 4"/>
          <p:cNvSpPr>
            <a:spLocks noGrp="1"/>
          </p:cNvSpPr>
          <p:nvPr>
            <p:ph type="ftr" sz="quarter" idx="11"/>
          </p:nvPr>
        </p:nvSpPr>
        <p:spPr/>
        <p:txBody>
          <a:bodyPr/>
          <a:lstStyle>
            <a:lvl1pPr>
              <a:defRPr/>
            </a:lvl1pPr>
          </a:lstStyle>
          <a:p>
            <a:pPr>
              <a:defRPr/>
            </a:pPr>
            <a:endParaRPr lang="fr-FR" dirty="0"/>
          </a:p>
        </p:txBody>
      </p:sp>
      <p:sp>
        <p:nvSpPr>
          <p:cNvPr id="7" name="Espace réservé du numéro de diapositive 5"/>
          <p:cNvSpPr>
            <a:spLocks noGrp="1"/>
          </p:cNvSpPr>
          <p:nvPr>
            <p:ph type="sldNum" sz="quarter" idx="12"/>
          </p:nvPr>
        </p:nvSpPr>
        <p:spPr/>
        <p:txBody>
          <a:bodyPr/>
          <a:lstStyle>
            <a:lvl1pPr>
              <a:defRPr/>
            </a:lvl1pPr>
          </a:lstStyle>
          <a:p>
            <a:pPr>
              <a:defRPr/>
            </a:pPr>
            <a:fld id="{8734FEC9-1185-4B47-830D-70CE4CC8A0A1}" type="slidenum">
              <a:rPr lang="fr-FR"/>
              <a:pPr>
                <a:defRPr/>
              </a:pPr>
              <a:t>‹N°›</a:t>
            </a:fld>
            <a:endParaRPr lang="fr-FR" dirty="0"/>
          </a:p>
        </p:txBody>
      </p:sp>
    </p:spTree>
    <p:extLst>
      <p:ext uri="{BB962C8B-B14F-4D97-AF65-F5344CB8AC3E}">
        <p14:creationId xmlns:p14="http://schemas.microsoft.com/office/powerpoint/2010/main" val="380285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C5AE0BE-CB12-4338-A305-765E453D820A}" type="datetimeFigureOut">
              <a:rPr lang="fr-FR"/>
              <a:pPr>
                <a:defRPr/>
              </a:pPr>
              <a:t>10/02/2023</a:t>
            </a:fld>
            <a:endParaRPr lang="fr-FR" dirty="0"/>
          </a:p>
        </p:txBody>
      </p:sp>
      <p:sp>
        <p:nvSpPr>
          <p:cNvPr id="5" name="Espace réservé du pied de page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cs typeface="+mn-cs"/>
              </a:defRPr>
            </a:lvl1pPr>
          </a:lstStyle>
          <a:p>
            <a:pPr>
              <a:defRPr/>
            </a:pPr>
            <a:endParaRPr lang="fr-FR" dirty="0"/>
          </a:p>
        </p:txBody>
      </p:sp>
      <p:sp>
        <p:nvSpPr>
          <p:cNvPr id="6" name="Espace réservé du numéro de diapositive 5"/>
          <p:cNvSpPr>
            <a:spLocks noGrp="1"/>
          </p:cNvSpPr>
          <p:nvPr>
            <p:ph type="sldNum" sz="quarter" idx="4"/>
          </p:nvPr>
        </p:nvSpPr>
        <p:spPr>
          <a:xfrm>
            <a:off x="8737600" y="6356350"/>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203C662-D2CD-4A1D-810A-6E65E0B7FD61}" type="slidenum">
              <a:rPr lang="fr-FR"/>
              <a:pPr>
                <a:defRPr/>
              </a:pPr>
              <a:t>‹N°›</a:t>
            </a:fld>
            <a:endParaRPr lang="fr-FR" dirty="0"/>
          </a:p>
        </p:txBody>
      </p:sp>
      <p:pic>
        <p:nvPicPr>
          <p:cNvPr id="1031" name="Picture 8" descr="fond.jpg"/>
          <p:cNvPicPr>
            <a:picLocks noChangeAspect="1"/>
          </p:cNvPicPr>
          <p:nvPr/>
        </p:nvPicPr>
        <p:blipFill>
          <a:blip r:embed="rId14">
            <a:extLst>
              <a:ext uri="{28A0092B-C50C-407E-A947-70E740481C1C}">
                <a14:useLocalDpi xmlns:a14="http://schemas.microsoft.com/office/drawing/2010/main" val="0"/>
              </a:ext>
            </a:extLst>
          </a:blip>
          <a:srcRect b="6944"/>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 name="Connecteur droit 13"/>
          <p:cNvCxnSpPr/>
          <p:nvPr userDrawn="1"/>
        </p:nvCxnSpPr>
        <p:spPr>
          <a:xfrm>
            <a:off x="152400" y="6308725"/>
            <a:ext cx="11895138"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pic>
        <p:nvPicPr>
          <p:cNvPr id="1033" name="Picture 4" descr="C:\Users\Antoine Jubert\Documents\PRES LNB\logo LNB.jpg"/>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r="55919" b="21262"/>
          <a:stretch>
            <a:fillRect/>
          </a:stretch>
        </p:blipFill>
        <p:spPr bwMode="auto">
          <a:xfrm>
            <a:off x="152400" y="6296025"/>
            <a:ext cx="65881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1">
            <a:extLst>
              <a:ext uri="{FF2B5EF4-FFF2-40B4-BE49-F238E27FC236}">
                <a16:creationId xmlns:a16="http://schemas.microsoft.com/office/drawing/2014/main" id="{9C982DA1-B264-45B9-9BEF-5E19E7439859}"/>
              </a:ext>
            </a:extLst>
          </p:cNvPr>
          <p:cNvPicPr>
            <a:picLocks noChangeAspect="1"/>
          </p:cNvPicPr>
          <p:nvPr userDrawn="1"/>
        </p:nvPicPr>
        <p:blipFill rotWithShape="1">
          <a:blip r:embed="rId16" cstate="print">
            <a:extLst>
              <a:ext uri="{28A0092B-C50C-407E-A947-70E740481C1C}">
                <a14:useLocalDpi xmlns:a14="http://schemas.microsoft.com/office/drawing/2010/main" val="0"/>
              </a:ext>
            </a:extLst>
          </a:blip>
          <a:srcRect b="20892"/>
          <a:stretch/>
        </p:blipFill>
        <p:spPr>
          <a:xfrm>
            <a:off x="10689820" y="6396108"/>
            <a:ext cx="1278541" cy="365124"/>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7.jpg"/><Relationship Id="rId7"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C825AB2-F026-4BEC-A97B-5ECF59442FCD}"/>
              </a:ext>
            </a:extLst>
          </p:cNvPr>
          <p:cNvSpPr>
            <a:spLocks noGrp="1"/>
          </p:cNvSpPr>
          <p:nvPr>
            <p:ph type="ctrTitle"/>
          </p:nvPr>
        </p:nvSpPr>
        <p:spPr>
          <a:xfrm>
            <a:off x="726832" y="2693987"/>
            <a:ext cx="10930596" cy="1470025"/>
          </a:xfrm>
        </p:spPr>
        <p:txBody>
          <a:bodyPr/>
          <a:lstStyle/>
          <a:p>
            <a:r>
              <a:rPr lang="fr-FR" dirty="0">
                <a:latin typeface="Avenir" panose="020B0503020203020204" pitchFamily="34" charset="0"/>
                <a:cs typeface="Calibri Light" panose="020F0302020204030204" pitchFamily="34" charset="0"/>
              </a:rPr>
              <a:t>Guide #veggie</a:t>
            </a:r>
            <a:br>
              <a:rPr lang="fr-FR" dirty="0">
                <a:latin typeface="Avenir" panose="020B0503020203020204" pitchFamily="34" charset="0"/>
                <a:cs typeface="Calibri Light" panose="020F0302020204030204" pitchFamily="34" charset="0"/>
              </a:rPr>
            </a:br>
            <a:r>
              <a:rPr lang="fr-FR" sz="1800" dirty="0">
                <a:latin typeface="Avenir" panose="020B0503020203020204" pitchFamily="34" charset="0"/>
                <a:cs typeface="Calibri Light" panose="020F0302020204030204" pitchFamily="34" charset="0"/>
              </a:rPr>
              <a:t>Promo N/O du 22.06 au 19.07</a:t>
            </a:r>
          </a:p>
        </p:txBody>
      </p:sp>
    </p:spTree>
    <p:extLst>
      <p:ext uri="{BB962C8B-B14F-4D97-AF65-F5344CB8AC3E}">
        <p14:creationId xmlns:p14="http://schemas.microsoft.com/office/powerpoint/2010/main" val="2881246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ZoneTexte 9">
            <a:extLst>
              <a:ext uri="{FF2B5EF4-FFF2-40B4-BE49-F238E27FC236}">
                <a16:creationId xmlns:a16="http://schemas.microsoft.com/office/drawing/2014/main" id="{D87D9DB0-B329-27E8-38DF-DDF65341DD6D}"/>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6" name="Image 5" descr="Une image contenant carte&#10;&#10;Description générée automatiquement">
            <a:extLst>
              <a:ext uri="{FF2B5EF4-FFF2-40B4-BE49-F238E27FC236}">
                <a16:creationId xmlns:a16="http://schemas.microsoft.com/office/drawing/2014/main" id="{6C468B99-C364-2A7A-F874-8CC5128976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30948752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ZoneTexte 9">
            <a:extLst>
              <a:ext uri="{FF2B5EF4-FFF2-40B4-BE49-F238E27FC236}">
                <a16:creationId xmlns:a16="http://schemas.microsoft.com/office/drawing/2014/main" id="{D87D9DB0-B329-27E8-38DF-DDF65341DD6D}"/>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3" name="Image 2" descr="Une image contenant texte, alimentation&#10;&#10;Description générée automatiquement">
            <a:extLst>
              <a:ext uri="{FF2B5EF4-FFF2-40B4-BE49-F238E27FC236}">
                <a16:creationId xmlns:a16="http://schemas.microsoft.com/office/drawing/2014/main" id="{9BF9AD3D-48C7-2F0F-FA0E-DFE02993DE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7725" y="0"/>
            <a:ext cx="9796550" cy="6858000"/>
          </a:xfrm>
          <a:prstGeom prst="rect">
            <a:avLst/>
          </a:prstGeom>
        </p:spPr>
      </p:pic>
    </p:spTree>
    <p:extLst>
      <p:ext uri="{BB962C8B-B14F-4D97-AF65-F5344CB8AC3E}">
        <p14:creationId xmlns:p14="http://schemas.microsoft.com/office/powerpoint/2010/main" val="2990557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ZoneTexte 3">
            <a:extLst>
              <a:ext uri="{FF2B5EF4-FFF2-40B4-BE49-F238E27FC236}">
                <a16:creationId xmlns:a16="http://schemas.microsoft.com/office/drawing/2014/main" id="{5535066B-D5FB-61C8-121D-417DDAE969E9}"/>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8" name="Image 7" descr="Une image contenant texte, alimentation&#10;&#10;Description générée automatiquement">
            <a:extLst>
              <a:ext uri="{FF2B5EF4-FFF2-40B4-BE49-F238E27FC236}">
                <a16:creationId xmlns:a16="http://schemas.microsoft.com/office/drawing/2014/main" id="{5F525689-7E11-BA5A-7A7D-6FF2F83B13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1843313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ZoneTexte 3">
            <a:extLst>
              <a:ext uri="{FF2B5EF4-FFF2-40B4-BE49-F238E27FC236}">
                <a16:creationId xmlns:a16="http://schemas.microsoft.com/office/drawing/2014/main" id="{57AAB602-DAA4-C767-6948-DDCEC7D4F2A5}"/>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7" name="Image 6">
            <a:extLst>
              <a:ext uri="{FF2B5EF4-FFF2-40B4-BE49-F238E27FC236}">
                <a16:creationId xmlns:a16="http://schemas.microsoft.com/office/drawing/2014/main" id="{B330C315-F894-160C-94E8-FBAA470914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4677245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ZoneTexte 3">
            <a:extLst>
              <a:ext uri="{FF2B5EF4-FFF2-40B4-BE49-F238E27FC236}">
                <a16:creationId xmlns:a16="http://schemas.microsoft.com/office/drawing/2014/main" id="{57AAB602-DAA4-C767-6948-DDCEC7D4F2A5}"/>
              </a:ext>
            </a:extLst>
          </p:cNvPr>
          <p:cNvSpPr txBox="1"/>
          <p:nvPr/>
        </p:nvSpPr>
        <p:spPr>
          <a:xfrm>
            <a:off x="345440" y="284480"/>
            <a:ext cx="894080" cy="369332"/>
          </a:xfrm>
          <a:prstGeom prst="rect">
            <a:avLst/>
          </a:prstGeom>
          <a:noFill/>
        </p:spPr>
        <p:txBody>
          <a:bodyPr wrap="square" rtlCol="0">
            <a:spAutoFit/>
          </a:bodyPr>
          <a:lstStyle/>
          <a:p>
            <a:r>
              <a:rPr lang="fr-FR" dirty="0" err="1">
                <a:solidFill>
                  <a:schemeClr val="bg1"/>
                </a:solidFill>
              </a:rPr>
              <a:t>Couvs</a:t>
            </a:r>
            <a:endParaRPr lang="fr-FR" dirty="0">
              <a:solidFill>
                <a:schemeClr val="bg1"/>
              </a:solidFill>
            </a:endParaRPr>
          </a:p>
        </p:txBody>
      </p:sp>
      <p:pic>
        <p:nvPicPr>
          <p:cNvPr id="3" name="Image 2" descr="Une image contenant carte&#10;&#10;Description générée automatiquement">
            <a:extLst>
              <a:ext uri="{FF2B5EF4-FFF2-40B4-BE49-F238E27FC236}">
                <a16:creationId xmlns:a16="http://schemas.microsoft.com/office/drawing/2014/main" id="{E0307FC7-ACC6-E4E0-D1A4-4DAD42FD9F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3743" y="952887"/>
            <a:ext cx="3536021" cy="2476113"/>
          </a:xfrm>
          <a:prstGeom prst="rect">
            <a:avLst/>
          </a:prstGeom>
        </p:spPr>
      </p:pic>
      <p:pic>
        <p:nvPicPr>
          <p:cNvPr id="8" name="Image 7" descr="Une image contenant texte, alimentation&#10;&#10;Description générée automatiquement">
            <a:extLst>
              <a:ext uri="{FF2B5EF4-FFF2-40B4-BE49-F238E27FC236}">
                <a16:creationId xmlns:a16="http://schemas.microsoft.com/office/drawing/2014/main" id="{04287096-4874-D794-7B14-D85341E614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440" y="3698885"/>
            <a:ext cx="3536021" cy="2476113"/>
          </a:xfrm>
          <a:prstGeom prst="rect">
            <a:avLst/>
          </a:prstGeom>
        </p:spPr>
      </p:pic>
      <p:pic>
        <p:nvPicPr>
          <p:cNvPr id="10" name="Image 9" descr="Une image contenant texte, alimentation&#10;&#10;Description générée automatiquement">
            <a:extLst>
              <a:ext uri="{FF2B5EF4-FFF2-40B4-BE49-F238E27FC236}">
                <a16:creationId xmlns:a16="http://schemas.microsoft.com/office/drawing/2014/main" id="{579F06BA-6185-EE55-B7FE-25544A7231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2281" y="3698885"/>
            <a:ext cx="3536021" cy="2476113"/>
          </a:xfrm>
          <a:prstGeom prst="rect">
            <a:avLst/>
          </a:prstGeom>
        </p:spPr>
      </p:pic>
      <p:pic>
        <p:nvPicPr>
          <p:cNvPr id="12" name="Image 11">
            <a:extLst>
              <a:ext uri="{FF2B5EF4-FFF2-40B4-BE49-F238E27FC236}">
                <a16:creationId xmlns:a16="http://schemas.microsoft.com/office/drawing/2014/main" id="{D42C29D2-7055-2E65-0555-6E24EDB4821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3743" y="3698884"/>
            <a:ext cx="3536021" cy="2476113"/>
          </a:xfrm>
          <a:prstGeom prst="rect">
            <a:avLst/>
          </a:prstGeom>
        </p:spPr>
      </p:pic>
      <p:pic>
        <p:nvPicPr>
          <p:cNvPr id="16" name="Image 15" descr="Une image contenant texte, alimentation&#10;&#10;Description générée automatiquement">
            <a:extLst>
              <a:ext uri="{FF2B5EF4-FFF2-40B4-BE49-F238E27FC236}">
                <a16:creationId xmlns:a16="http://schemas.microsoft.com/office/drawing/2014/main" id="{771F1CEC-6095-0FA0-B3B1-CCB75135FF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45440" y="938292"/>
            <a:ext cx="3536021" cy="2476113"/>
          </a:xfrm>
          <a:prstGeom prst="rect">
            <a:avLst/>
          </a:prstGeom>
        </p:spPr>
      </p:pic>
      <p:pic>
        <p:nvPicPr>
          <p:cNvPr id="18" name="Image 17" descr="Une image contenant texte, alimentation, plat, salade&#10;&#10;Description générée automatiquement">
            <a:extLst>
              <a:ext uri="{FF2B5EF4-FFF2-40B4-BE49-F238E27FC236}">
                <a16:creationId xmlns:a16="http://schemas.microsoft.com/office/drawing/2014/main" id="{20D51BAA-D0F3-FA86-E283-CC79629CB2E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02282" y="952887"/>
            <a:ext cx="3536021" cy="2476113"/>
          </a:xfrm>
          <a:prstGeom prst="rect">
            <a:avLst/>
          </a:prstGeom>
        </p:spPr>
      </p:pic>
    </p:spTree>
    <p:extLst>
      <p:ext uri="{BB962C8B-B14F-4D97-AF65-F5344CB8AC3E}">
        <p14:creationId xmlns:p14="http://schemas.microsoft.com/office/powerpoint/2010/main" val="3927420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606BD13E-91E8-2105-2D97-C74D9C737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
        <p:nvSpPr>
          <p:cNvPr id="4" name="ZoneTexte 3">
            <a:extLst>
              <a:ext uri="{FF2B5EF4-FFF2-40B4-BE49-F238E27FC236}">
                <a16:creationId xmlns:a16="http://schemas.microsoft.com/office/drawing/2014/main" id="{822BED5F-B3A9-FF90-4A8A-AE80D0AD7C47}"/>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Edito</a:t>
            </a:r>
          </a:p>
        </p:txBody>
      </p:sp>
    </p:spTree>
    <p:extLst>
      <p:ext uri="{BB962C8B-B14F-4D97-AF65-F5344CB8AC3E}">
        <p14:creationId xmlns:p14="http://schemas.microsoft.com/office/powerpoint/2010/main" val="1691312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B887FDC6-A40F-2ACC-81F1-4C94C85AEF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
        <p:nvSpPr>
          <p:cNvPr id="4" name="ZoneTexte 3">
            <a:extLst>
              <a:ext uri="{FF2B5EF4-FFF2-40B4-BE49-F238E27FC236}">
                <a16:creationId xmlns:a16="http://schemas.microsoft.com/office/drawing/2014/main" id="{32A920F9-F1E7-1044-E7F4-F7985CE72B6B}"/>
              </a:ext>
            </a:extLst>
          </p:cNvPr>
          <p:cNvSpPr txBox="1"/>
          <p:nvPr/>
        </p:nvSpPr>
        <p:spPr>
          <a:xfrm>
            <a:off x="162560" y="284480"/>
            <a:ext cx="1076960" cy="923330"/>
          </a:xfrm>
          <a:prstGeom prst="rect">
            <a:avLst/>
          </a:prstGeom>
          <a:noFill/>
        </p:spPr>
        <p:txBody>
          <a:bodyPr wrap="square" rtlCol="0">
            <a:spAutoFit/>
          </a:bodyPr>
          <a:lstStyle/>
          <a:p>
            <a:r>
              <a:rPr lang="fr-FR" dirty="0">
                <a:solidFill>
                  <a:schemeClr val="bg1"/>
                </a:solidFill>
              </a:rPr>
              <a:t>Exemple de contenu</a:t>
            </a:r>
          </a:p>
        </p:txBody>
      </p:sp>
    </p:spTree>
    <p:extLst>
      <p:ext uri="{BB962C8B-B14F-4D97-AF65-F5344CB8AC3E}">
        <p14:creationId xmlns:p14="http://schemas.microsoft.com/office/powerpoint/2010/main" val="4249996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différent, plusieurs, légume&#10;&#10;Description générée automatiquement">
            <a:extLst>
              <a:ext uri="{FF2B5EF4-FFF2-40B4-BE49-F238E27FC236}">
                <a16:creationId xmlns:a16="http://schemas.microsoft.com/office/drawing/2014/main" id="{EFAD3ED6-D4E0-CF35-B786-33C6185E6B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90CDE94C-1CB0-1D58-1636-725E6ECD4E7A}"/>
              </a:ext>
            </a:extLst>
          </p:cNvPr>
          <p:cNvSpPr txBox="1"/>
          <p:nvPr/>
        </p:nvSpPr>
        <p:spPr>
          <a:xfrm>
            <a:off x="162560" y="284480"/>
            <a:ext cx="1361440" cy="646331"/>
          </a:xfrm>
          <a:prstGeom prst="rect">
            <a:avLst/>
          </a:prstGeom>
          <a:noFill/>
        </p:spPr>
        <p:txBody>
          <a:bodyPr wrap="square" rtlCol="0">
            <a:spAutoFit/>
          </a:bodyPr>
          <a:lstStyle/>
          <a:p>
            <a:r>
              <a:rPr lang="fr-FR" dirty="0">
                <a:solidFill>
                  <a:schemeClr val="bg1"/>
                </a:solidFill>
              </a:rPr>
              <a:t>Entrée de secteur v1</a:t>
            </a:r>
          </a:p>
        </p:txBody>
      </p:sp>
    </p:spTree>
    <p:extLst>
      <p:ext uri="{BB962C8B-B14F-4D97-AF65-F5344CB8AC3E}">
        <p14:creationId xmlns:p14="http://schemas.microsoft.com/office/powerpoint/2010/main" val="13163889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alimentation, différent, fève&#10;&#10;Description générée automatiquement">
            <a:extLst>
              <a:ext uri="{FF2B5EF4-FFF2-40B4-BE49-F238E27FC236}">
                <a16:creationId xmlns:a16="http://schemas.microsoft.com/office/drawing/2014/main" id="{9E9D6232-D3FC-83A3-0F3B-35AF810C11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6611AE1C-ED73-FD33-77B4-75FD8AD532F3}"/>
              </a:ext>
            </a:extLst>
          </p:cNvPr>
          <p:cNvSpPr txBox="1"/>
          <p:nvPr/>
        </p:nvSpPr>
        <p:spPr>
          <a:xfrm>
            <a:off x="162560" y="284480"/>
            <a:ext cx="1361440" cy="646331"/>
          </a:xfrm>
          <a:prstGeom prst="rect">
            <a:avLst/>
          </a:prstGeom>
          <a:noFill/>
        </p:spPr>
        <p:txBody>
          <a:bodyPr wrap="square" rtlCol="0">
            <a:spAutoFit/>
          </a:bodyPr>
          <a:lstStyle/>
          <a:p>
            <a:r>
              <a:rPr lang="fr-FR" dirty="0">
                <a:solidFill>
                  <a:schemeClr val="bg1"/>
                </a:solidFill>
              </a:rPr>
              <a:t>Entrée de secteur v2</a:t>
            </a:r>
          </a:p>
        </p:txBody>
      </p:sp>
      <p:sp>
        <p:nvSpPr>
          <p:cNvPr id="6" name="ZoneTexte 5">
            <a:extLst>
              <a:ext uri="{FF2B5EF4-FFF2-40B4-BE49-F238E27FC236}">
                <a16:creationId xmlns:a16="http://schemas.microsoft.com/office/drawing/2014/main" id="{3472C72E-AB0F-AA0E-6AC4-26AB4ABA4F71}"/>
              </a:ext>
            </a:extLst>
          </p:cNvPr>
          <p:cNvSpPr txBox="1"/>
          <p:nvPr/>
        </p:nvSpPr>
        <p:spPr>
          <a:xfrm>
            <a:off x="1686560" y="5243393"/>
            <a:ext cx="1361440" cy="830997"/>
          </a:xfrm>
          <a:prstGeom prst="rect">
            <a:avLst/>
          </a:prstGeom>
          <a:noFill/>
        </p:spPr>
        <p:txBody>
          <a:bodyPr wrap="square" rtlCol="0">
            <a:spAutoFit/>
          </a:bodyPr>
          <a:lstStyle/>
          <a:p>
            <a:r>
              <a:rPr lang="fr-FR" sz="1200" dirty="0">
                <a:solidFill>
                  <a:schemeClr val="bg1"/>
                </a:solidFill>
              </a:rPr>
              <a:t>Contenu descriptif ou informatif de la catégorie de produit</a:t>
            </a:r>
          </a:p>
        </p:txBody>
      </p:sp>
      <p:cxnSp>
        <p:nvCxnSpPr>
          <p:cNvPr id="7" name="Connecteur droit avec flèche 6">
            <a:extLst>
              <a:ext uri="{FF2B5EF4-FFF2-40B4-BE49-F238E27FC236}">
                <a16:creationId xmlns:a16="http://schemas.microsoft.com/office/drawing/2014/main" id="{E0A99243-2EC6-1D10-95F8-9712E4C54F42}"/>
              </a:ext>
            </a:extLst>
          </p:cNvPr>
          <p:cNvCxnSpPr>
            <a:cxnSpLocks/>
          </p:cNvCxnSpPr>
          <p:nvPr/>
        </p:nvCxnSpPr>
        <p:spPr>
          <a:xfrm flipV="1">
            <a:off x="3048000" y="5243393"/>
            <a:ext cx="792480" cy="223520"/>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
        <p:nvSpPr>
          <p:cNvPr id="8" name="ZoneTexte 7">
            <a:extLst>
              <a:ext uri="{FF2B5EF4-FFF2-40B4-BE49-F238E27FC236}">
                <a16:creationId xmlns:a16="http://schemas.microsoft.com/office/drawing/2014/main" id="{F1E98391-91DF-A7F3-8938-DC943385F867}"/>
              </a:ext>
            </a:extLst>
          </p:cNvPr>
          <p:cNvSpPr txBox="1"/>
          <p:nvPr/>
        </p:nvSpPr>
        <p:spPr>
          <a:xfrm>
            <a:off x="9184640" y="3271350"/>
            <a:ext cx="1361440" cy="461665"/>
          </a:xfrm>
          <a:prstGeom prst="rect">
            <a:avLst/>
          </a:prstGeom>
          <a:noFill/>
        </p:spPr>
        <p:txBody>
          <a:bodyPr wrap="square" rtlCol="0">
            <a:spAutoFit/>
          </a:bodyPr>
          <a:lstStyle/>
          <a:p>
            <a:r>
              <a:rPr lang="fr-FR" sz="1200" dirty="0">
                <a:solidFill>
                  <a:schemeClr val="bg1"/>
                </a:solidFill>
              </a:rPr>
              <a:t>Mise en avant de conseils du chef</a:t>
            </a:r>
          </a:p>
        </p:txBody>
      </p:sp>
      <p:cxnSp>
        <p:nvCxnSpPr>
          <p:cNvPr id="9" name="Connecteur droit avec flèche 8">
            <a:extLst>
              <a:ext uri="{FF2B5EF4-FFF2-40B4-BE49-F238E27FC236}">
                <a16:creationId xmlns:a16="http://schemas.microsoft.com/office/drawing/2014/main" id="{9D6A96EE-ED79-6827-7700-2AC2FBA8C9D1}"/>
              </a:ext>
            </a:extLst>
          </p:cNvPr>
          <p:cNvCxnSpPr>
            <a:cxnSpLocks/>
          </p:cNvCxnSpPr>
          <p:nvPr/>
        </p:nvCxnSpPr>
        <p:spPr>
          <a:xfrm flipH="1" flipV="1">
            <a:off x="6756400" y="3210560"/>
            <a:ext cx="2428240" cy="291623"/>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778407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4F3F3AAF-AC4A-6D31-21D6-9E32E23D4A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
        <p:nvSpPr>
          <p:cNvPr id="4" name="ZoneTexte 3">
            <a:extLst>
              <a:ext uri="{FF2B5EF4-FFF2-40B4-BE49-F238E27FC236}">
                <a16:creationId xmlns:a16="http://schemas.microsoft.com/office/drawing/2014/main" id="{783D36F5-33EB-2895-0B60-E58DD7BAE8CF}"/>
              </a:ext>
            </a:extLst>
          </p:cNvPr>
          <p:cNvSpPr txBox="1"/>
          <p:nvPr/>
        </p:nvSpPr>
        <p:spPr>
          <a:xfrm>
            <a:off x="162560" y="284480"/>
            <a:ext cx="1361440" cy="923330"/>
          </a:xfrm>
          <a:prstGeom prst="rect">
            <a:avLst/>
          </a:prstGeom>
          <a:noFill/>
        </p:spPr>
        <p:txBody>
          <a:bodyPr wrap="square" rtlCol="0">
            <a:spAutoFit/>
          </a:bodyPr>
          <a:lstStyle/>
          <a:p>
            <a:r>
              <a:rPr lang="fr-FR" dirty="0">
                <a:solidFill>
                  <a:schemeClr val="bg1"/>
                </a:solidFill>
              </a:rPr>
              <a:t>Page intérieure</a:t>
            </a:r>
          </a:p>
          <a:p>
            <a:endParaRPr lang="fr-FR" dirty="0">
              <a:solidFill>
                <a:schemeClr val="bg1"/>
              </a:solidFill>
            </a:endParaRPr>
          </a:p>
        </p:txBody>
      </p:sp>
      <p:sp>
        <p:nvSpPr>
          <p:cNvPr id="6" name="ZoneTexte 5">
            <a:extLst>
              <a:ext uri="{FF2B5EF4-FFF2-40B4-BE49-F238E27FC236}">
                <a16:creationId xmlns:a16="http://schemas.microsoft.com/office/drawing/2014/main" id="{5F616A05-1FCB-9979-D891-0EDAD66838F5}"/>
              </a:ext>
            </a:extLst>
          </p:cNvPr>
          <p:cNvSpPr txBox="1"/>
          <p:nvPr/>
        </p:nvSpPr>
        <p:spPr>
          <a:xfrm>
            <a:off x="-50800" y="5151120"/>
            <a:ext cx="1361440" cy="1015663"/>
          </a:xfrm>
          <a:prstGeom prst="rect">
            <a:avLst/>
          </a:prstGeom>
          <a:noFill/>
        </p:spPr>
        <p:txBody>
          <a:bodyPr wrap="square" rtlCol="0">
            <a:spAutoFit/>
          </a:bodyPr>
          <a:lstStyle/>
          <a:p>
            <a:r>
              <a:rPr lang="fr-FR" sz="1200" dirty="0">
                <a:solidFill>
                  <a:schemeClr val="bg1"/>
                </a:solidFill>
              </a:rPr>
              <a:t>Mise en avant de recette av QR code ou de visuel d’ambiance</a:t>
            </a:r>
          </a:p>
          <a:p>
            <a:endParaRPr lang="fr-FR" sz="1200" dirty="0">
              <a:solidFill>
                <a:schemeClr val="bg1"/>
              </a:solidFill>
            </a:endParaRPr>
          </a:p>
        </p:txBody>
      </p:sp>
      <p:cxnSp>
        <p:nvCxnSpPr>
          <p:cNvPr id="8" name="Connecteur droit avec flèche 7">
            <a:extLst>
              <a:ext uri="{FF2B5EF4-FFF2-40B4-BE49-F238E27FC236}">
                <a16:creationId xmlns:a16="http://schemas.microsoft.com/office/drawing/2014/main" id="{5505D80E-5BBC-C069-0C3F-4B6C2D238CBE}"/>
              </a:ext>
            </a:extLst>
          </p:cNvPr>
          <p:cNvCxnSpPr>
            <a:cxnSpLocks/>
          </p:cNvCxnSpPr>
          <p:nvPr/>
        </p:nvCxnSpPr>
        <p:spPr>
          <a:xfrm flipV="1">
            <a:off x="944880" y="5577840"/>
            <a:ext cx="650240" cy="142240"/>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
        <p:nvSpPr>
          <p:cNvPr id="10" name="ZoneTexte 9">
            <a:extLst>
              <a:ext uri="{FF2B5EF4-FFF2-40B4-BE49-F238E27FC236}">
                <a16:creationId xmlns:a16="http://schemas.microsoft.com/office/drawing/2014/main" id="{12CF592A-36F0-533D-9F29-079B34DABCC9}"/>
              </a:ext>
            </a:extLst>
          </p:cNvPr>
          <p:cNvSpPr txBox="1"/>
          <p:nvPr/>
        </p:nvSpPr>
        <p:spPr>
          <a:xfrm>
            <a:off x="10996159" y="1040953"/>
            <a:ext cx="1361440" cy="1569660"/>
          </a:xfrm>
          <a:prstGeom prst="rect">
            <a:avLst/>
          </a:prstGeom>
          <a:noFill/>
        </p:spPr>
        <p:txBody>
          <a:bodyPr wrap="square" rtlCol="0">
            <a:spAutoFit/>
          </a:bodyPr>
          <a:lstStyle/>
          <a:p>
            <a:r>
              <a:rPr lang="fr-FR" sz="1200" dirty="0">
                <a:solidFill>
                  <a:schemeClr val="bg1"/>
                </a:solidFill>
              </a:rPr>
              <a:t>Mise en avant de </a:t>
            </a:r>
            <a:r>
              <a:rPr lang="fr-FR" sz="1200" dirty="0" err="1">
                <a:solidFill>
                  <a:schemeClr val="bg1"/>
                </a:solidFill>
              </a:rPr>
              <a:t>‘le</a:t>
            </a:r>
            <a:r>
              <a:rPr lang="fr-FR" sz="1200" dirty="0">
                <a:solidFill>
                  <a:schemeClr val="bg1"/>
                </a:solidFill>
              </a:rPr>
              <a:t> saviez-vous’ en lien avec les produits : suggestion d’association produit ou indication</a:t>
            </a:r>
          </a:p>
        </p:txBody>
      </p:sp>
      <p:cxnSp>
        <p:nvCxnSpPr>
          <p:cNvPr id="11" name="Connecteur droit avec flèche 10">
            <a:extLst>
              <a:ext uri="{FF2B5EF4-FFF2-40B4-BE49-F238E27FC236}">
                <a16:creationId xmlns:a16="http://schemas.microsoft.com/office/drawing/2014/main" id="{A05461BD-16AC-E361-D3F3-034C39BA0FF3}"/>
              </a:ext>
            </a:extLst>
          </p:cNvPr>
          <p:cNvCxnSpPr>
            <a:cxnSpLocks/>
          </p:cNvCxnSpPr>
          <p:nvPr/>
        </p:nvCxnSpPr>
        <p:spPr>
          <a:xfrm flipH="1" flipV="1">
            <a:off x="10645639" y="1207810"/>
            <a:ext cx="401320" cy="577333"/>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6315981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39B4C-B041-1070-CAB8-321AC0B00CEC}"/>
              </a:ext>
            </a:extLst>
          </p:cNvPr>
          <p:cNvSpPr>
            <a:spLocks noGrp="1"/>
          </p:cNvSpPr>
          <p:nvPr>
            <p:ph type="title"/>
          </p:nvPr>
        </p:nvSpPr>
        <p:spPr/>
        <p:txBody>
          <a:bodyPr/>
          <a:lstStyle/>
          <a:p>
            <a:r>
              <a:rPr lang="fr-FR" dirty="0"/>
              <a:t>Un guide atypique</a:t>
            </a:r>
          </a:p>
        </p:txBody>
      </p:sp>
      <p:sp>
        <p:nvSpPr>
          <p:cNvPr id="3" name="Espace réservé du contenu 2">
            <a:extLst>
              <a:ext uri="{FF2B5EF4-FFF2-40B4-BE49-F238E27FC236}">
                <a16:creationId xmlns:a16="http://schemas.microsoft.com/office/drawing/2014/main" id="{71AFF9A5-7E6C-D058-87D5-F08BE513F898}"/>
              </a:ext>
            </a:extLst>
          </p:cNvPr>
          <p:cNvSpPr>
            <a:spLocks noGrp="1"/>
          </p:cNvSpPr>
          <p:nvPr>
            <p:ph idx="1"/>
          </p:nvPr>
        </p:nvSpPr>
        <p:spPr>
          <a:xfrm>
            <a:off x="609600" y="1260377"/>
            <a:ext cx="11165840" cy="4713387"/>
          </a:xfrm>
        </p:spPr>
        <p:txBody>
          <a:bodyPr/>
          <a:lstStyle/>
          <a:p>
            <a:pPr marL="0" indent="0">
              <a:buNone/>
            </a:pPr>
            <a:r>
              <a:rPr lang="fr-FR" sz="1600" dirty="0"/>
              <a:t>Le document #veggie est un guide atypique car il va se différencier des autres guides créés jusqu’à présent dans le fond et dans la créa.</a:t>
            </a:r>
          </a:p>
          <a:p>
            <a:pPr marL="0" indent="0">
              <a:buNone/>
            </a:pPr>
            <a:endParaRPr lang="fr-FR" sz="1600" dirty="0"/>
          </a:p>
          <a:p>
            <a:pPr marL="0" indent="0">
              <a:buNone/>
            </a:pPr>
            <a:r>
              <a:rPr lang="fr-FR" sz="1600" dirty="0"/>
              <a:t>L’idée est de valoriser dans ce guide, non seulement METRO au travers des produits sélectionnés et répondant à la demande mais également l’enseigne en tant qu’acteur de la tendance !</a:t>
            </a:r>
          </a:p>
          <a:p>
            <a:pPr marL="0" indent="0">
              <a:buNone/>
            </a:pPr>
            <a:endParaRPr lang="fr-FR" sz="1600" dirty="0"/>
          </a:p>
          <a:p>
            <a:pPr marL="0" indent="0">
              <a:buNone/>
            </a:pPr>
            <a:r>
              <a:rPr lang="fr-FR" sz="1600" dirty="0"/>
              <a:t>Le #veggie est une tendance croissante et son consommateur final (</a:t>
            </a:r>
            <a:r>
              <a:rPr lang="fr-FR" sz="1600" dirty="0" err="1"/>
              <a:t>btoc</a:t>
            </a:r>
            <a:r>
              <a:rPr lang="fr-FR" sz="1600" dirty="0"/>
              <a:t>) est en demande d’une offre en restauration traditionnelle et en restauration rapide dédiée.</a:t>
            </a:r>
          </a:p>
          <a:p>
            <a:pPr marL="0" indent="0">
              <a:buNone/>
            </a:pPr>
            <a:r>
              <a:rPr lang="fr-FR" sz="1600" dirty="0"/>
              <a:t>Ce consommateur est de plus en plus exigent, bien renseigné et conscient des enjeux de santé et environnementaux.</a:t>
            </a:r>
          </a:p>
          <a:p>
            <a:pPr marL="0" indent="0">
              <a:buNone/>
            </a:pPr>
            <a:endParaRPr lang="fr-FR" sz="1600" dirty="0"/>
          </a:p>
          <a:p>
            <a:pPr marL="0" indent="0">
              <a:buNone/>
            </a:pPr>
            <a:r>
              <a:rPr lang="fr-FR" sz="1600" dirty="0"/>
              <a:t>Dans ce guide, METRO prend la parole autour de la tendance #veggie pour ‘éduquer’, dédramatiser et inspirer ses clients qui peuvent parfois être frileux quant à l’idée </a:t>
            </a:r>
            <a:r>
              <a:rPr lang="fr-FR" sz="1600"/>
              <a:t>de proposer </a:t>
            </a:r>
            <a:r>
              <a:rPr lang="fr-FR" sz="1600" dirty="0"/>
              <a:t>du </a:t>
            </a:r>
            <a:r>
              <a:rPr lang="fr-FR" sz="1600" dirty="0" err="1"/>
              <a:t>veggie</a:t>
            </a:r>
            <a:r>
              <a:rPr lang="fr-FR" sz="1600" dirty="0"/>
              <a:t> à la carte.</a:t>
            </a:r>
          </a:p>
          <a:p>
            <a:pPr marL="0" indent="0">
              <a:buNone/>
            </a:pPr>
            <a:endParaRPr lang="fr-FR" sz="1600" dirty="0"/>
          </a:p>
          <a:p>
            <a:pPr marL="0" indent="0">
              <a:buNone/>
            </a:pPr>
            <a:r>
              <a:rPr lang="fr-FR" sz="1600" dirty="0"/>
              <a:t>Nous aimerions mettre en avant deux chefs en ‘caution’ de ce document qui prendraient la parole via des recettes </a:t>
            </a:r>
            <a:r>
              <a:rPr lang="fr-FR" sz="1600" dirty="0" err="1"/>
              <a:t>inspirationnelles</a:t>
            </a:r>
            <a:r>
              <a:rPr lang="fr-FR" sz="1600" dirty="0"/>
              <a:t> mais également via des testimoniaux pour rassurer, inciter et motiver les prospects.</a:t>
            </a:r>
          </a:p>
          <a:p>
            <a:pPr marL="0" indent="0">
              <a:buNone/>
            </a:pPr>
            <a:endParaRPr lang="fr-FR" sz="1600" dirty="0"/>
          </a:p>
          <a:p>
            <a:pPr marL="0" indent="0">
              <a:buNone/>
            </a:pPr>
            <a:r>
              <a:rPr lang="fr-FR" sz="1600" dirty="0"/>
              <a:t>Concernant la forme, nous souhaitons que ce guide sorte de la collection des guides actuels et émergent différemment tout en restant dans la charte : utilisation d’une couleur unique (dominante verte), d’illustrations qui habillent les pages…</a:t>
            </a:r>
          </a:p>
        </p:txBody>
      </p:sp>
    </p:spTree>
    <p:extLst>
      <p:ext uri="{BB962C8B-B14F-4D97-AF65-F5344CB8AC3E}">
        <p14:creationId xmlns:p14="http://schemas.microsoft.com/office/powerpoint/2010/main" val="29569864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BFADC11C-0FAD-B8E6-7D31-72D397DE24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
        <p:nvSpPr>
          <p:cNvPr id="4" name="ZoneTexte 3">
            <a:extLst>
              <a:ext uri="{FF2B5EF4-FFF2-40B4-BE49-F238E27FC236}">
                <a16:creationId xmlns:a16="http://schemas.microsoft.com/office/drawing/2014/main" id="{9ECFF523-33D0-AD35-98FB-6AB00A021796}"/>
              </a:ext>
            </a:extLst>
          </p:cNvPr>
          <p:cNvSpPr txBox="1"/>
          <p:nvPr/>
        </p:nvSpPr>
        <p:spPr>
          <a:xfrm>
            <a:off x="162560" y="284480"/>
            <a:ext cx="1361440" cy="1200329"/>
          </a:xfrm>
          <a:prstGeom prst="rect">
            <a:avLst/>
          </a:prstGeom>
          <a:noFill/>
        </p:spPr>
        <p:txBody>
          <a:bodyPr wrap="square" rtlCol="0">
            <a:spAutoFit/>
          </a:bodyPr>
          <a:lstStyle/>
          <a:p>
            <a:r>
              <a:rPr lang="fr-FR" dirty="0">
                <a:solidFill>
                  <a:schemeClr val="bg1"/>
                </a:solidFill>
              </a:rPr>
              <a:t>Page intérieure</a:t>
            </a:r>
          </a:p>
          <a:p>
            <a:r>
              <a:rPr lang="fr-FR" dirty="0">
                <a:solidFill>
                  <a:schemeClr val="bg1"/>
                </a:solidFill>
              </a:rPr>
              <a:t>suite</a:t>
            </a:r>
          </a:p>
          <a:p>
            <a:endParaRPr lang="fr-FR" dirty="0">
              <a:solidFill>
                <a:schemeClr val="bg1"/>
              </a:solidFill>
            </a:endParaRPr>
          </a:p>
        </p:txBody>
      </p:sp>
      <p:sp>
        <p:nvSpPr>
          <p:cNvPr id="6" name="ZoneTexte 5">
            <a:extLst>
              <a:ext uri="{FF2B5EF4-FFF2-40B4-BE49-F238E27FC236}">
                <a16:creationId xmlns:a16="http://schemas.microsoft.com/office/drawing/2014/main" id="{6138C64E-8083-00F1-2FF8-FF642768CAC5}"/>
              </a:ext>
            </a:extLst>
          </p:cNvPr>
          <p:cNvSpPr txBox="1"/>
          <p:nvPr/>
        </p:nvSpPr>
        <p:spPr>
          <a:xfrm>
            <a:off x="-50800" y="5151120"/>
            <a:ext cx="1361440" cy="1015663"/>
          </a:xfrm>
          <a:prstGeom prst="rect">
            <a:avLst/>
          </a:prstGeom>
          <a:noFill/>
        </p:spPr>
        <p:txBody>
          <a:bodyPr wrap="square" rtlCol="0">
            <a:spAutoFit/>
          </a:bodyPr>
          <a:lstStyle/>
          <a:p>
            <a:r>
              <a:rPr lang="fr-FR" sz="1200" dirty="0">
                <a:solidFill>
                  <a:schemeClr val="bg1"/>
                </a:solidFill>
              </a:rPr>
              <a:t>Mise en avant de recette av QR code ou de visuel d’ambiance</a:t>
            </a:r>
          </a:p>
          <a:p>
            <a:endParaRPr lang="fr-FR" sz="1200" dirty="0">
              <a:solidFill>
                <a:schemeClr val="bg1"/>
              </a:solidFill>
            </a:endParaRPr>
          </a:p>
        </p:txBody>
      </p:sp>
      <p:cxnSp>
        <p:nvCxnSpPr>
          <p:cNvPr id="7" name="Connecteur droit avec flèche 6">
            <a:extLst>
              <a:ext uri="{FF2B5EF4-FFF2-40B4-BE49-F238E27FC236}">
                <a16:creationId xmlns:a16="http://schemas.microsoft.com/office/drawing/2014/main" id="{379439C4-E659-BBCE-3055-1D12CD8BD463}"/>
              </a:ext>
            </a:extLst>
          </p:cNvPr>
          <p:cNvCxnSpPr>
            <a:cxnSpLocks/>
          </p:cNvCxnSpPr>
          <p:nvPr/>
        </p:nvCxnSpPr>
        <p:spPr>
          <a:xfrm flipV="1">
            <a:off x="944880" y="5496560"/>
            <a:ext cx="792480" cy="223520"/>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
        <p:nvSpPr>
          <p:cNvPr id="9" name="ZoneTexte 8">
            <a:extLst>
              <a:ext uri="{FF2B5EF4-FFF2-40B4-BE49-F238E27FC236}">
                <a16:creationId xmlns:a16="http://schemas.microsoft.com/office/drawing/2014/main" id="{2B349ECA-42FB-8656-15C7-27A6C6345301}"/>
              </a:ext>
            </a:extLst>
          </p:cNvPr>
          <p:cNvSpPr txBox="1"/>
          <p:nvPr/>
        </p:nvSpPr>
        <p:spPr>
          <a:xfrm>
            <a:off x="11006319" y="1785143"/>
            <a:ext cx="1361440" cy="461665"/>
          </a:xfrm>
          <a:prstGeom prst="rect">
            <a:avLst/>
          </a:prstGeom>
          <a:noFill/>
        </p:spPr>
        <p:txBody>
          <a:bodyPr wrap="square" rtlCol="0">
            <a:spAutoFit/>
          </a:bodyPr>
          <a:lstStyle/>
          <a:p>
            <a:r>
              <a:rPr lang="fr-FR" sz="1200" dirty="0">
                <a:solidFill>
                  <a:schemeClr val="bg1"/>
                </a:solidFill>
              </a:rPr>
              <a:t>Mise en avant de conseils du chef</a:t>
            </a:r>
          </a:p>
        </p:txBody>
      </p:sp>
      <p:cxnSp>
        <p:nvCxnSpPr>
          <p:cNvPr id="10" name="Connecteur droit avec flèche 9">
            <a:extLst>
              <a:ext uri="{FF2B5EF4-FFF2-40B4-BE49-F238E27FC236}">
                <a16:creationId xmlns:a16="http://schemas.microsoft.com/office/drawing/2014/main" id="{36C147DF-C5E8-B73B-8AC3-5B850662C3BD}"/>
              </a:ext>
            </a:extLst>
          </p:cNvPr>
          <p:cNvCxnSpPr>
            <a:cxnSpLocks/>
          </p:cNvCxnSpPr>
          <p:nvPr/>
        </p:nvCxnSpPr>
        <p:spPr>
          <a:xfrm flipH="1" flipV="1">
            <a:off x="10645639" y="1207810"/>
            <a:ext cx="401320" cy="577333"/>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
        <p:nvSpPr>
          <p:cNvPr id="11" name="ZoneTexte 10">
            <a:extLst>
              <a:ext uri="{FF2B5EF4-FFF2-40B4-BE49-F238E27FC236}">
                <a16:creationId xmlns:a16="http://schemas.microsoft.com/office/drawing/2014/main" id="{16FCCC5C-2669-1EAC-5DE5-4720F5840A88}"/>
              </a:ext>
            </a:extLst>
          </p:cNvPr>
          <p:cNvSpPr txBox="1"/>
          <p:nvPr/>
        </p:nvSpPr>
        <p:spPr>
          <a:xfrm>
            <a:off x="-72639" y="1496476"/>
            <a:ext cx="1361440" cy="830997"/>
          </a:xfrm>
          <a:prstGeom prst="rect">
            <a:avLst/>
          </a:prstGeom>
          <a:noFill/>
        </p:spPr>
        <p:txBody>
          <a:bodyPr wrap="square" rtlCol="0">
            <a:spAutoFit/>
          </a:bodyPr>
          <a:lstStyle/>
          <a:p>
            <a:r>
              <a:rPr lang="fr-FR" sz="1200" dirty="0">
                <a:solidFill>
                  <a:schemeClr val="bg1"/>
                </a:solidFill>
              </a:rPr>
              <a:t>Contenu descriptif ou informatif de la catégorie de produit</a:t>
            </a:r>
          </a:p>
        </p:txBody>
      </p:sp>
      <p:cxnSp>
        <p:nvCxnSpPr>
          <p:cNvPr id="12" name="Connecteur droit avec flèche 11">
            <a:extLst>
              <a:ext uri="{FF2B5EF4-FFF2-40B4-BE49-F238E27FC236}">
                <a16:creationId xmlns:a16="http://schemas.microsoft.com/office/drawing/2014/main" id="{6B1CD3E7-65AF-473D-CA69-CF93FF7EB521}"/>
              </a:ext>
            </a:extLst>
          </p:cNvPr>
          <p:cNvCxnSpPr>
            <a:cxnSpLocks/>
          </p:cNvCxnSpPr>
          <p:nvPr/>
        </p:nvCxnSpPr>
        <p:spPr>
          <a:xfrm flipV="1">
            <a:off x="674121" y="2015975"/>
            <a:ext cx="792480" cy="223520"/>
          </a:xfrm>
          <a:prstGeom prst="straightConnector1">
            <a:avLst/>
          </a:prstGeom>
          <a:ln>
            <a:solidFill>
              <a:srgbClr val="1DAA76"/>
            </a:solidFill>
            <a:tailEnd type="triangle"/>
          </a:ln>
        </p:spPr>
        <p:style>
          <a:lnRef idx="3">
            <a:schemeClr val="accent3"/>
          </a:lnRef>
          <a:fillRef idx="0">
            <a:schemeClr val="accent3"/>
          </a:fillRef>
          <a:effectRef idx="2">
            <a:schemeClr val="accent3"/>
          </a:effectRef>
          <a:fontRef idx="minor">
            <a:schemeClr val="tx1"/>
          </a:fontRef>
        </p:style>
      </p:cxnSp>
    </p:spTree>
    <p:extLst>
      <p:ext uri="{BB962C8B-B14F-4D97-AF65-F5344CB8AC3E}">
        <p14:creationId xmlns:p14="http://schemas.microsoft.com/office/powerpoint/2010/main" val="3127853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alimentation, plat&#10;&#10;Description générée automatiquement">
            <a:extLst>
              <a:ext uri="{FF2B5EF4-FFF2-40B4-BE49-F238E27FC236}">
                <a16:creationId xmlns:a16="http://schemas.microsoft.com/office/drawing/2014/main" id="{DDCD9FA5-B9BE-B507-BEDB-44FC95EC2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BE067868-CA6F-9BA4-5A10-3034E45B62FE}"/>
              </a:ext>
            </a:extLst>
          </p:cNvPr>
          <p:cNvSpPr txBox="1"/>
          <p:nvPr/>
        </p:nvSpPr>
        <p:spPr>
          <a:xfrm>
            <a:off x="162560" y="284480"/>
            <a:ext cx="1940560" cy="369332"/>
          </a:xfrm>
          <a:prstGeom prst="rect">
            <a:avLst/>
          </a:prstGeom>
          <a:noFill/>
        </p:spPr>
        <p:txBody>
          <a:bodyPr wrap="square" rtlCol="0">
            <a:spAutoFit/>
          </a:bodyPr>
          <a:lstStyle/>
          <a:p>
            <a:r>
              <a:rPr lang="fr-FR" dirty="0">
                <a:solidFill>
                  <a:schemeClr val="bg1"/>
                </a:solidFill>
              </a:rPr>
              <a:t>Recette du chef v1</a:t>
            </a:r>
          </a:p>
        </p:txBody>
      </p:sp>
    </p:spTree>
    <p:extLst>
      <p:ext uri="{BB962C8B-B14F-4D97-AF65-F5344CB8AC3E}">
        <p14:creationId xmlns:p14="http://schemas.microsoft.com/office/powerpoint/2010/main" val="3355879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alimentation, plat&#10;&#10;Description générée automatiquement">
            <a:extLst>
              <a:ext uri="{FF2B5EF4-FFF2-40B4-BE49-F238E27FC236}">
                <a16:creationId xmlns:a16="http://schemas.microsoft.com/office/drawing/2014/main" id="{1EFA2F78-D6D4-0A86-AACE-ECAFDC6B12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BFF4DC40-1AA0-C7C2-3D05-94753FD397B7}"/>
              </a:ext>
            </a:extLst>
          </p:cNvPr>
          <p:cNvSpPr txBox="1"/>
          <p:nvPr/>
        </p:nvSpPr>
        <p:spPr>
          <a:xfrm>
            <a:off x="162560" y="284480"/>
            <a:ext cx="1940560" cy="369332"/>
          </a:xfrm>
          <a:prstGeom prst="rect">
            <a:avLst/>
          </a:prstGeom>
          <a:noFill/>
        </p:spPr>
        <p:txBody>
          <a:bodyPr wrap="square" rtlCol="0">
            <a:spAutoFit/>
          </a:bodyPr>
          <a:lstStyle/>
          <a:p>
            <a:r>
              <a:rPr lang="fr-FR" dirty="0">
                <a:solidFill>
                  <a:schemeClr val="bg1"/>
                </a:solidFill>
              </a:rPr>
              <a:t>Recette du chef v2</a:t>
            </a:r>
          </a:p>
        </p:txBody>
      </p:sp>
    </p:spTree>
    <p:extLst>
      <p:ext uri="{BB962C8B-B14F-4D97-AF65-F5344CB8AC3E}">
        <p14:creationId xmlns:p14="http://schemas.microsoft.com/office/powerpoint/2010/main" val="1306684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B5213FE0-A084-E70B-5E66-A56A23FA7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9DBD8F4F-657E-C67C-109E-CEED5DE770F4}"/>
              </a:ext>
            </a:extLst>
          </p:cNvPr>
          <p:cNvSpPr txBox="1"/>
          <p:nvPr/>
        </p:nvSpPr>
        <p:spPr>
          <a:xfrm>
            <a:off x="162560" y="284480"/>
            <a:ext cx="2296160" cy="369332"/>
          </a:xfrm>
          <a:prstGeom prst="rect">
            <a:avLst/>
          </a:prstGeom>
          <a:noFill/>
        </p:spPr>
        <p:txBody>
          <a:bodyPr wrap="square" rtlCol="0">
            <a:spAutoFit/>
          </a:bodyPr>
          <a:lstStyle/>
          <a:p>
            <a:r>
              <a:rPr lang="fr-FR" dirty="0">
                <a:solidFill>
                  <a:schemeClr val="bg1"/>
                </a:solidFill>
              </a:rPr>
              <a:t>Page focus produit v1</a:t>
            </a:r>
          </a:p>
        </p:txBody>
      </p:sp>
    </p:spTree>
    <p:extLst>
      <p:ext uri="{BB962C8B-B14F-4D97-AF65-F5344CB8AC3E}">
        <p14:creationId xmlns:p14="http://schemas.microsoft.com/office/powerpoint/2010/main" val="542917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a:extLst>
              <a:ext uri="{FF2B5EF4-FFF2-40B4-BE49-F238E27FC236}">
                <a16:creationId xmlns:a16="http://schemas.microsoft.com/office/drawing/2014/main" id="{309484D5-9C78-0FC8-E4BA-BCF78A4E3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E5E19A85-EF26-CA0F-CD6A-C59881C161C3}"/>
              </a:ext>
            </a:extLst>
          </p:cNvPr>
          <p:cNvSpPr txBox="1"/>
          <p:nvPr/>
        </p:nvSpPr>
        <p:spPr>
          <a:xfrm>
            <a:off x="162560" y="284480"/>
            <a:ext cx="2296160" cy="369332"/>
          </a:xfrm>
          <a:prstGeom prst="rect">
            <a:avLst/>
          </a:prstGeom>
          <a:noFill/>
        </p:spPr>
        <p:txBody>
          <a:bodyPr wrap="square" rtlCol="0">
            <a:spAutoFit/>
          </a:bodyPr>
          <a:lstStyle/>
          <a:p>
            <a:r>
              <a:rPr lang="fr-FR" dirty="0">
                <a:solidFill>
                  <a:schemeClr val="bg1"/>
                </a:solidFill>
              </a:rPr>
              <a:t>Page focus produit v2</a:t>
            </a:r>
          </a:p>
        </p:txBody>
      </p:sp>
    </p:spTree>
    <p:extLst>
      <p:ext uri="{BB962C8B-B14F-4D97-AF65-F5344CB8AC3E}">
        <p14:creationId xmlns:p14="http://schemas.microsoft.com/office/powerpoint/2010/main" val="218884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légume&#10;&#10;Description générée automatiquement">
            <a:extLst>
              <a:ext uri="{FF2B5EF4-FFF2-40B4-BE49-F238E27FC236}">
                <a16:creationId xmlns:a16="http://schemas.microsoft.com/office/drawing/2014/main" id="{AF023A98-071A-4921-38AA-BD2B87FF8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202D5868-4649-1D10-F659-24FAE74339B0}"/>
              </a:ext>
            </a:extLst>
          </p:cNvPr>
          <p:cNvSpPr txBox="1"/>
          <p:nvPr/>
        </p:nvSpPr>
        <p:spPr>
          <a:xfrm>
            <a:off x="162560" y="284480"/>
            <a:ext cx="2905760" cy="369332"/>
          </a:xfrm>
          <a:prstGeom prst="rect">
            <a:avLst/>
          </a:prstGeom>
          <a:noFill/>
        </p:spPr>
        <p:txBody>
          <a:bodyPr wrap="square" rtlCol="0">
            <a:spAutoFit/>
          </a:bodyPr>
          <a:lstStyle/>
          <a:p>
            <a:r>
              <a:rPr lang="fr-FR" dirty="0">
                <a:solidFill>
                  <a:schemeClr val="bg1"/>
                </a:solidFill>
              </a:rPr>
              <a:t>Page zoom producteur v1</a:t>
            </a:r>
          </a:p>
        </p:txBody>
      </p:sp>
    </p:spTree>
    <p:extLst>
      <p:ext uri="{BB962C8B-B14F-4D97-AF65-F5344CB8AC3E}">
        <p14:creationId xmlns:p14="http://schemas.microsoft.com/office/powerpoint/2010/main" val="13677520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Image 2" descr="Une image contenant texte, légume&#10;&#10;Description générée automatiquement">
            <a:extLst>
              <a:ext uri="{FF2B5EF4-FFF2-40B4-BE49-F238E27FC236}">
                <a16:creationId xmlns:a16="http://schemas.microsoft.com/office/drawing/2014/main" id="{16FFEE43-1E78-9980-E023-F75488FE6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7032" y="0"/>
            <a:ext cx="4897936" cy="6858000"/>
          </a:xfrm>
          <a:prstGeom prst="rect">
            <a:avLst/>
          </a:prstGeom>
        </p:spPr>
      </p:pic>
      <p:sp>
        <p:nvSpPr>
          <p:cNvPr id="4" name="ZoneTexte 3">
            <a:extLst>
              <a:ext uri="{FF2B5EF4-FFF2-40B4-BE49-F238E27FC236}">
                <a16:creationId xmlns:a16="http://schemas.microsoft.com/office/drawing/2014/main" id="{426D8D11-19B8-E683-C8BE-16008120E56F}"/>
              </a:ext>
            </a:extLst>
          </p:cNvPr>
          <p:cNvSpPr txBox="1"/>
          <p:nvPr/>
        </p:nvSpPr>
        <p:spPr>
          <a:xfrm>
            <a:off x="162560" y="284480"/>
            <a:ext cx="2905760" cy="369332"/>
          </a:xfrm>
          <a:prstGeom prst="rect">
            <a:avLst/>
          </a:prstGeom>
          <a:noFill/>
        </p:spPr>
        <p:txBody>
          <a:bodyPr wrap="square" rtlCol="0">
            <a:spAutoFit/>
          </a:bodyPr>
          <a:lstStyle/>
          <a:p>
            <a:r>
              <a:rPr lang="fr-FR" dirty="0">
                <a:solidFill>
                  <a:schemeClr val="bg1"/>
                </a:solidFill>
              </a:rPr>
              <a:t>Page zoom producteur v2</a:t>
            </a:r>
          </a:p>
        </p:txBody>
      </p:sp>
    </p:spTree>
    <p:extLst>
      <p:ext uri="{BB962C8B-B14F-4D97-AF65-F5344CB8AC3E}">
        <p14:creationId xmlns:p14="http://schemas.microsoft.com/office/powerpoint/2010/main" val="627024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39B4C-B041-1070-CAB8-321AC0B00CEC}"/>
              </a:ext>
            </a:extLst>
          </p:cNvPr>
          <p:cNvSpPr>
            <a:spLocks noGrp="1"/>
          </p:cNvSpPr>
          <p:nvPr>
            <p:ph type="title"/>
          </p:nvPr>
        </p:nvSpPr>
        <p:spPr/>
        <p:txBody>
          <a:bodyPr/>
          <a:lstStyle/>
          <a:p>
            <a:r>
              <a:rPr lang="fr-FR" dirty="0"/>
              <a:t>Les contenus chef, infos et pédagogiques</a:t>
            </a:r>
          </a:p>
        </p:txBody>
      </p:sp>
      <p:sp>
        <p:nvSpPr>
          <p:cNvPr id="3" name="Espace réservé du contenu 2">
            <a:extLst>
              <a:ext uri="{FF2B5EF4-FFF2-40B4-BE49-F238E27FC236}">
                <a16:creationId xmlns:a16="http://schemas.microsoft.com/office/drawing/2014/main" id="{71AFF9A5-7E6C-D058-87D5-F08BE513F898}"/>
              </a:ext>
            </a:extLst>
          </p:cNvPr>
          <p:cNvSpPr>
            <a:spLocks noGrp="1"/>
          </p:cNvSpPr>
          <p:nvPr>
            <p:ph idx="1"/>
          </p:nvPr>
        </p:nvSpPr>
        <p:spPr/>
        <p:txBody>
          <a:bodyPr/>
          <a:lstStyle/>
          <a:p>
            <a:pPr marL="0" indent="0">
              <a:buNone/>
            </a:pPr>
            <a:r>
              <a:rPr lang="fr-FR" sz="1600" dirty="0"/>
              <a:t>Afin de prendre les clients par la main et de clarifier l’offre et la tendance en général, voici le découpage proposé pour le contenu :</a:t>
            </a:r>
          </a:p>
          <a:p>
            <a:pPr marL="0" indent="0">
              <a:buNone/>
            </a:pPr>
            <a:endParaRPr lang="fr-FR" sz="1600" dirty="0"/>
          </a:p>
          <a:p>
            <a:pPr marL="0" indent="0">
              <a:buNone/>
            </a:pPr>
            <a:r>
              <a:rPr lang="fr-FR" sz="1600" dirty="0"/>
              <a:t>&gt;1SP tendance avec des chiffres clés du marché, une mise en avant du comportement du consommateur d’aujourd’hui, des enjeux de santé et d’environnement</a:t>
            </a:r>
          </a:p>
          <a:p>
            <a:pPr marL="0" indent="0">
              <a:buNone/>
            </a:pPr>
            <a:endParaRPr lang="fr-FR" sz="1600" dirty="0"/>
          </a:p>
          <a:p>
            <a:pPr marL="0" indent="0">
              <a:buNone/>
            </a:pPr>
            <a:r>
              <a:rPr lang="fr-FR" sz="1600" dirty="0"/>
              <a:t>&gt;1SP explicative - qui est quoi ?</a:t>
            </a:r>
          </a:p>
          <a:p>
            <a:pPr marL="0" indent="0">
              <a:buNone/>
            </a:pPr>
            <a:r>
              <a:rPr lang="fr-FR" sz="1600" dirty="0"/>
              <a:t>Les différences entre les régimes : végétarien/ végétalien / </a:t>
            </a:r>
            <a:r>
              <a:rPr lang="fr-FR" sz="1600" dirty="0" err="1"/>
              <a:t>flexitarien</a:t>
            </a:r>
            <a:r>
              <a:rPr lang="fr-FR" sz="1600" dirty="0"/>
              <a:t>… / la composition d’une assiette type</a:t>
            </a:r>
          </a:p>
          <a:p>
            <a:pPr marL="0" indent="0">
              <a:buNone/>
            </a:pPr>
            <a:endParaRPr lang="fr-FR" sz="1600" dirty="0"/>
          </a:p>
          <a:p>
            <a:pPr marL="0" indent="0">
              <a:buNone/>
            </a:pPr>
            <a:r>
              <a:rPr lang="fr-FR" sz="1600" dirty="0"/>
              <a:t>&gt;1SP juridique/ légale avec la mise en avant des infos relatives à la loi EGALIM / à l’appellation des produits de substituts de viande..</a:t>
            </a:r>
          </a:p>
          <a:p>
            <a:pPr marL="0" indent="0">
              <a:buNone/>
            </a:pPr>
            <a:endParaRPr lang="fr-FR" sz="1600" dirty="0"/>
          </a:p>
          <a:p>
            <a:pPr marL="0" indent="0">
              <a:buNone/>
            </a:pPr>
            <a:r>
              <a:rPr lang="fr-FR" sz="1600" dirty="0"/>
              <a:t>&gt;1 DP avec la mise en avant de deux chefs (RSAT + RR)</a:t>
            </a:r>
          </a:p>
          <a:p>
            <a:pPr marL="0" indent="0">
              <a:buNone/>
            </a:pPr>
            <a:endParaRPr lang="fr-FR" sz="1600" dirty="0"/>
          </a:p>
          <a:p>
            <a:pPr marL="0" indent="0">
              <a:buNone/>
            </a:pPr>
            <a:endParaRPr lang="fr-FR" sz="1600" dirty="0"/>
          </a:p>
          <a:p>
            <a:pPr marL="0" indent="0">
              <a:buNone/>
            </a:pPr>
            <a:endParaRPr lang="fr-FR" sz="1600" dirty="0"/>
          </a:p>
          <a:p>
            <a:pPr marL="0" indent="0">
              <a:buNone/>
            </a:pPr>
            <a:endParaRPr lang="fr-FR" sz="1600" dirty="0"/>
          </a:p>
          <a:p>
            <a:pPr marL="0" indent="0">
              <a:buNone/>
            </a:pPr>
            <a:endParaRPr lang="fr-FR" sz="1600" dirty="0"/>
          </a:p>
        </p:txBody>
      </p:sp>
    </p:spTree>
    <p:extLst>
      <p:ext uri="{BB962C8B-B14F-4D97-AF65-F5344CB8AC3E}">
        <p14:creationId xmlns:p14="http://schemas.microsoft.com/office/powerpoint/2010/main" val="3766894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39B4C-B041-1070-CAB8-321AC0B00CEC}"/>
              </a:ext>
            </a:extLst>
          </p:cNvPr>
          <p:cNvSpPr>
            <a:spLocks noGrp="1"/>
          </p:cNvSpPr>
          <p:nvPr>
            <p:ph type="title"/>
          </p:nvPr>
        </p:nvSpPr>
        <p:spPr/>
        <p:txBody>
          <a:bodyPr/>
          <a:lstStyle/>
          <a:p>
            <a:r>
              <a:rPr lang="fr-FR" dirty="0"/>
              <a:t>Le rubriquage produit</a:t>
            </a:r>
          </a:p>
        </p:txBody>
      </p:sp>
      <p:sp>
        <p:nvSpPr>
          <p:cNvPr id="3" name="Espace réservé du contenu 2">
            <a:extLst>
              <a:ext uri="{FF2B5EF4-FFF2-40B4-BE49-F238E27FC236}">
                <a16:creationId xmlns:a16="http://schemas.microsoft.com/office/drawing/2014/main" id="{71AFF9A5-7E6C-D058-87D5-F08BE513F898}"/>
              </a:ext>
            </a:extLst>
          </p:cNvPr>
          <p:cNvSpPr>
            <a:spLocks noGrp="1"/>
          </p:cNvSpPr>
          <p:nvPr>
            <p:ph idx="1"/>
          </p:nvPr>
        </p:nvSpPr>
        <p:spPr/>
        <p:txBody>
          <a:bodyPr/>
          <a:lstStyle/>
          <a:p>
            <a:pPr marL="0" indent="0">
              <a:buNone/>
            </a:pPr>
            <a:r>
              <a:rPr lang="fr-FR" sz="1800" dirty="0">
                <a:effectLst/>
                <a:latin typeface="Calibri" panose="020F0502020204030204" pitchFamily="34" charset="0"/>
                <a:ea typeface="Calibri" panose="020F0502020204030204" pitchFamily="34" charset="0"/>
              </a:rPr>
              <a:t>Voici le découpage des grandes rubriques / entrées de secteurs : </a:t>
            </a:r>
          </a:p>
          <a:p>
            <a:pPr marL="0" indent="0">
              <a:buNone/>
            </a:pPr>
            <a:endParaRPr lang="fr-FR" sz="1800" dirty="0">
              <a:effectLst/>
              <a:latin typeface="Calibri" panose="020F0502020204030204" pitchFamily="34" charset="0"/>
              <a:ea typeface="Calibri" panose="020F0502020204030204" pitchFamily="34" charset="0"/>
            </a:endParaRPr>
          </a:p>
          <a:p>
            <a:pPr marL="0" indent="0">
              <a:buNone/>
            </a:pPr>
            <a:r>
              <a:rPr lang="fr-FR" sz="1800" dirty="0">
                <a:effectLst/>
                <a:latin typeface="Calibri" panose="020F0502020204030204" pitchFamily="34" charset="0"/>
                <a:ea typeface="Calibri" panose="020F0502020204030204" pitchFamily="34" charset="0"/>
              </a:rPr>
              <a:t>1/ les alternatives végétales à la viande</a:t>
            </a:r>
          </a:p>
          <a:p>
            <a:pPr marL="0" indent="0">
              <a:buNone/>
            </a:pPr>
            <a:r>
              <a:rPr lang="fr-FR" sz="1800" dirty="0">
                <a:effectLst/>
                <a:latin typeface="Calibri" panose="020F0502020204030204" pitchFamily="34" charset="0"/>
                <a:ea typeface="Calibri" panose="020F0502020204030204" pitchFamily="34" charset="0"/>
              </a:rPr>
              <a:t>2/ les alternatives végétales aux produits laitiers</a:t>
            </a:r>
          </a:p>
          <a:p>
            <a:pPr marL="0" indent="0">
              <a:buNone/>
            </a:pPr>
            <a:r>
              <a:rPr lang="fr-FR" sz="1800" dirty="0">
                <a:effectLst/>
                <a:latin typeface="Calibri" panose="020F0502020204030204" pitchFamily="34" charset="0"/>
                <a:ea typeface="Calibri" panose="020F0502020204030204" pitchFamily="34" charset="0"/>
              </a:rPr>
              <a:t>3/ les légumineuses / céréales /légumes secs/ noix graines / fruits moelleux</a:t>
            </a:r>
          </a:p>
          <a:p>
            <a:pPr marL="0" indent="0">
              <a:buNone/>
            </a:pPr>
            <a:r>
              <a:rPr lang="fr-FR" sz="1800" dirty="0">
                <a:effectLst/>
                <a:latin typeface="Calibri" panose="020F0502020204030204" pitchFamily="34" charset="0"/>
                <a:ea typeface="Calibri" panose="020F0502020204030204" pitchFamily="34" charset="0"/>
              </a:rPr>
              <a:t>4/ l’assaisonnement végétal</a:t>
            </a:r>
          </a:p>
          <a:p>
            <a:pPr marL="0" indent="0">
              <a:buNone/>
            </a:pPr>
            <a:r>
              <a:rPr lang="fr-FR" sz="1800" dirty="0">
                <a:effectLst/>
                <a:latin typeface="Calibri" panose="020F0502020204030204" pitchFamily="34" charset="0"/>
                <a:ea typeface="Calibri" panose="020F0502020204030204" pitchFamily="34" charset="0"/>
              </a:rPr>
              <a:t>5/ les plats cuisinés / quiches/ salades et tartinables</a:t>
            </a:r>
          </a:p>
          <a:p>
            <a:pPr marL="0" indent="0">
              <a:buNone/>
            </a:pPr>
            <a:r>
              <a:rPr lang="fr-FR" sz="1800" dirty="0">
                <a:effectLst/>
                <a:latin typeface="Calibri" panose="020F0502020204030204" pitchFamily="34" charset="0"/>
                <a:ea typeface="Calibri" panose="020F0502020204030204" pitchFamily="34" charset="0"/>
              </a:rPr>
              <a:t>6/ les boissons </a:t>
            </a:r>
          </a:p>
          <a:p>
            <a:pPr marL="0" indent="0">
              <a:buNone/>
            </a:pPr>
            <a:endParaRPr lang="fr-FR" sz="1600" dirty="0"/>
          </a:p>
          <a:p>
            <a:pPr marL="0" indent="0">
              <a:buNone/>
            </a:pPr>
            <a:endParaRPr lang="fr-FR" sz="1600" dirty="0"/>
          </a:p>
          <a:p>
            <a:pPr marL="0" indent="0">
              <a:buNone/>
            </a:pPr>
            <a:r>
              <a:rPr lang="fr-FR" sz="1600" dirty="0"/>
              <a:t>Pour chaque entrée de secteur, nous souhaitons ajouter du contenu produit qui va permettre de renseigner et d’exposer l’offre plus précisément pour guider le client restaurateur ou snacking (RR ou RSAT). Ce contenu sera axé sur le produit, ses caractéristiques mais également sur le chef, qui prendra la parole (testimoniaux) ponctuellement.</a:t>
            </a:r>
          </a:p>
        </p:txBody>
      </p:sp>
    </p:spTree>
    <p:extLst>
      <p:ext uri="{BB962C8B-B14F-4D97-AF65-F5344CB8AC3E}">
        <p14:creationId xmlns:p14="http://schemas.microsoft.com/office/powerpoint/2010/main" val="773270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39B4C-B041-1070-CAB8-321AC0B00CEC}"/>
              </a:ext>
            </a:extLst>
          </p:cNvPr>
          <p:cNvSpPr>
            <a:spLocks noGrp="1"/>
          </p:cNvSpPr>
          <p:nvPr>
            <p:ph type="title"/>
          </p:nvPr>
        </p:nvSpPr>
        <p:spPr/>
        <p:txBody>
          <a:bodyPr/>
          <a:lstStyle/>
          <a:p>
            <a:r>
              <a:rPr lang="fr-FR" dirty="0"/>
              <a:t>Le rubriquage produit</a:t>
            </a:r>
          </a:p>
        </p:txBody>
      </p:sp>
      <p:sp>
        <p:nvSpPr>
          <p:cNvPr id="3" name="Espace réservé du contenu 2">
            <a:extLst>
              <a:ext uri="{FF2B5EF4-FFF2-40B4-BE49-F238E27FC236}">
                <a16:creationId xmlns:a16="http://schemas.microsoft.com/office/drawing/2014/main" id="{71AFF9A5-7E6C-D058-87D5-F08BE513F898}"/>
              </a:ext>
            </a:extLst>
          </p:cNvPr>
          <p:cNvSpPr>
            <a:spLocks noGrp="1"/>
          </p:cNvSpPr>
          <p:nvPr>
            <p:ph idx="1"/>
          </p:nvPr>
        </p:nvSpPr>
        <p:spPr/>
        <p:txBody>
          <a:bodyPr/>
          <a:lstStyle/>
          <a:p>
            <a:pPr marL="0" indent="0">
              <a:buNone/>
            </a:pPr>
            <a:r>
              <a:rPr lang="fr-FR" sz="1800" dirty="0">
                <a:effectLst/>
                <a:latin typeface="Calibri" panose="020F0502020204030204" pitchFamily="34" charset="0"/>
                <a:ea typeface="Calibri" panose="020F0502020204030204" pitchFamily="34" charset="0"/>
              </a:rPr>
              <a:t>Exemple sur les alternatives végétales à la viande : </a:t>
            </a:r>
          </a:p>
          <a:p>
            <a:pPr marL="0" indent="0">
              <a:buNone/>
            </a:pPr>
            <a:r>
              <a:rPr lang="fr-FR" sz="1800" dirty="0">
                <a:effectLst/>
                <a:latin typeface="Calibri" panose="020F0502020204030204" pitchFamily="34" charset="0"/>
                <a:ea typeface="Calibri" panose="020F0502020204030204" pitchFamily="34" charset="0"/>
              </a:rPr>
              <a:t>les légumineuses / céréales /légumes secs/ noix graines / fruits moelleux</a:t>
            </a:r>
          </a:p>
          <a:p>
            <a:pPr marL="0" indent="0">
              <a:buNone/>
            </a:pPr>
            <a:endParaRPr lang="fr-FR" sz="1800" dirty="0">
              <a:latin typeface="Calibri" panose="020F0502020204030204" pitchFamily="34" charset="0"/>
              <a:ea typeface="Calibri" panose="020F0502020204030204" pitchFamily="34" charset="0"/>
            </a:endParaRPr>
          </a:p>
          <a:p>
            <a:pPr marL="0" indent="0">
              <a:buNone/>
            </a:pPr>
            <a:r>
              <a:rPr lang="fr-FR" sz="1800" dirty="0">
                <a:latin typeface="Calibri" panose="020F0502020204030204" pitchFamily="34" charset="0"/>
                <a:ea typeface="Calibri" panose="020F0502020204030204" pitchFamily="34" charset="0"/>
              </a:rPr>
              <a:t>&gt;1 page d’entrée de secteur avec la mise en avant d’une recette de chef  + son verbatim</a:t>
            </a:r>
          </a:p>
          <a:p>
            <a:pPr marL="0" indent="0">
              <a:buNone/>
            </a:pPr>
            <a:r>
              <a:rPr lang="fr-FR" sz="1800" dirty="0">
                <a:latin typeface="Calibri" panose="020F0502020204030204" pitchFamily="34" charset="0"/>
                <a:ea typeface="Calibri" panose="020F0502020204030204" pitchFamily="34" charset="0"/>
              </a:rPr>
              <a:t>&gt;du contenu a chaque sous partie pour apporter et renseigner sur le produit</a:t>
            </a:r>
          </a:p>
          <a:p>
            <a:pPr marL="0" indent="0">
              <a:buNone/>
            </a:pPr>
            <a:r>
              <a:rPr lang="fr-FR" sz="1800" dirty="0">
                <a:latin typeface="Calibri" panose="020F0502020204030204" pitchFamily="34" charset="0"/>
                <a:ea typeface="Calibri" panose="020F0502020204030204" pitchFamily="34" charset="0"/>
              </a:rPr>
              <a:t>&gt;1 page focus sur ‘les lentilles’ </a:t>
            </a:r>
          </a:p>
          <a:p>
            <a:pPr marL="0" indent="0">
              <a:buNone/>
            </a:pPr>
            <a:r>
              <a:rPr lang="fr-FR" sz="1800" dirty="0">
                <a:effectLst/>
                <a:latin typeface="Calibri" panose="020F0502020204030204" pitchFamily="34" charset="0"/>
                <a:ea typeface="Calibri" panose="020F0502020204030204" pitchFamily="34" charset="0"/>
              </a:rPr>
              <a:t>&gt;1 page </a:t>
            </a:r>
            <a:r>
              <a:rPr lang="fr-FR" sz="1800" dirty="0">
                <a:latin typeface="Calibri" panose="020F0502020204030204" pitchFamily="34" charset="0"/>
                <a:ea typeface="Calibri" panose="020F0502020204030204" pitchFamily="34" charset="0"/>
              </a:rPr>
              <a:t>zoom sur un producteur</a:t>
            </a:r>
          </a:p>
          <a:p>
            <a:pPr marL="0" indent="0">
              <a:buNone/>
            </a:pPr>
            <a:endParaRPr lang="fr-FR" sz="1800" dirty="0">
              <a:effectLst/>
              <a:latin typeface="Calibri" panose="020F0502020204030204" pitchFamily="34" charset="0"/>
              <a:ea typeface="Calibri" panose="020F0502020204030204" pitchFamily="34" charset="0"/>
            </a:endParaRPr>
          </a:p>
          <a:p>
            <a:pPr marL="0" indent="0">
              <a:buNone/>
            </a:pPr>
            <a:r>
              <a:rPr lang="fr-FR" sz="1800" dirty="0">
                <a:latin typeface="Calibri" panose="020F0502020204030204" pitchFamily="34" charset="0"/>
                <a:ea typeface="Calibri" panose="020F0502020204030204" pitchFamily="34" charset="0"/>
                <a:sym typeface="Wingdings" panose="05000000000000000000" pitchFamily="2" charset="2"/>
              </a:rPr>
              <a:t> Les deux dernières pages (focus et zoom) ne sont pas à systématiser pour chaque sous titre ou chaque rubrique.</a:t>
            </a:r>
            <a:endParaRPr lang="fr-FR"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7693853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7439B4C-B041-1070-CAB8-321AC0B00CEC}"/>
              </a:ext>
            </a:extLst>
          </p:cNvPr>
          <p:cNvSpPr>
            <a:spLocks noGrp="1"/>
          </p:cNvSpPr>
          <p:nvPr>
            <p:ph type="title"/>
          </p:nvPr>
        </p:nvSpPr>
        <p:spPr/>
        <p:txBody>
          <a:bodyPr/>
          <a:lstStyle/>
          <a:p>
            <a:r>
              <a:rPr lang="fr-FR" dirty="0"/>
              <a:t>Zoom sur la couv</a:t>
            </a:r>
          </a:p>
        </p:txBody>
      </p:sp>
      <p:sp>
        <p:nvSpPr>
          <p:cNvPr id="3" name="Espace réservé du contenu 2">
            <a:extLst>
              <a:ext uri="{FF2B5EF4-FFF2-40B4-BE49-F238E27FC236}">
                <a16:creationId xmlns:a16="http://schemas.microsoft.com/office/drawing/2014/main" id="{71AFF9A5-7E6C-D058-87D5-F08BE513F898}"/>
              </a:ext>
            </a:extLst>
          </p:cNvPr>
          <p:cNvSpPr>
            <a:spLocks noGrp="1"/>
          </p:cNvSpPr>
          <p:nvPr>
            <p:ph idx="1"/>
          </p:nvPr>
        </p:nvSpPr>
        <p:spPr/>
        <p:txBody>
          <a:bodyPr/>
          <a:lstStyle/>
          <a:p>
            <a:pPr marL="0" indent="0">
              <a:buNone/>
            </a:pPr>
            <a:r>
              <a:rPr lang="fr-FR" sz="1800" dirty="0">
                <a:effectLst/>
                <a:latin typeface="Calibri" panose="020F0502020204030204" pitchFamily="34" charset="0"/>
                <a:ea typeface="Calibri" panose="020F0502020204030204" pitchFamily="34" charset="0"/>
              </a:rPr>
              <a:t>La couverture demande un léger exercice de projection car il s’agira d’une recette d’un des chefs que l’on shootera.</a:t>
            </a:r>
          </a:p>
          <a:p>
            <a:pPr marL="0" indent="0">
              <a:buNone/>
            </a:pPr>
            <a:endParaRPr lang="fr-FR" sz="1800" dirty="0">
              <a:effectLst/>
              <a:latin typeface="Calibri" panose="020F0502020204030204" pitchFamily="34" charset="0"/>
              <a:ea typeface="Calibri" panose="020F0502020204030204" pitchFamily="34" charset="0"/>
            </a:endParaRPr>
          </a:p>
          <a:p>
            <a:pPr marL="0" indent="0">
              <a:buNone/>
            </a:pPr>
            <a:r>
              <a:rPr lang="fr-FR" sz="1800" dirty="0">
                <a:effectLst/>
                <a:latin typeface="Calibri" panose="020F0502020204030204" pitchFamily="34" charset="0"/>
                <a:ea typeface="Calibri" panose="020F0502020204030204" pitchFamily="34" charset="0"/>
              </a:rPr>
              <a:t>Nous retrouvons le #veggie en titre avec les rubriquage en dessous. Nous recommandons de le mettre en ‘vert’, couleur dominante du document et qui fait écho à la der de couv.</a:t>
            </a:r>
          </a:p>
          <a:p>
            <a:pPr marL="0" indent="0">
              <a:buNone/>
            </a:pPr>
            <a:endParaRPr lang="fr-FR" sz="1800" dirty="0">
              <a:latin typeface="Calibri" panose="020F0502020204030204" pitchFamily="34" charset="0"/>
              <a:ea typeface="Calibri" panose="020F0502020204030204" pitchFamily="34" charset="0"/>
            </a:endParaRPr>
          </a:p>
          <a:p>
            <a:pPr marL="0" indent="0">
              <a:buNone/>
            </a:pPr>
            <a:r>
              <a:rPr lang="fr-FR" sz="1800" dirty="0">
                <a:latin typeface="Calibri" panose="020F0502020204030204" pitchFamily="34" charset="0"/>
                <a:ea typeface="Calibri" panose="020F0502020204030204" pitchFamily="34" charset="0"/>
              </a:rPr>
              <a:t>Concernant la photo, il faut retrouver en central et en majeur un plat ‘</a:t>
            </a:r>
            <a:r>
              <a:rPr lang="fr-FR" sz="1800" dirty="0" err="1">
                <a:latin typeface="Calibri" panose="020F0502020204030204" pitchFamily="34" charset="0"/>
                <a:ea typeface="Calibri" panose="020F0502020204030204" pitchFamily="34" charset="0"/>
              </a:rPr>
              <a:t>veggie</a:t>
            </a:r>
            <a:r>
              <a:rPr lang="fr-FR" sz="1800" dirty="0">
                <a:latin typeface="Calibri" panose="020F0502020204030204" pitchFamily="34" charset="0"/>
                <a:ea typeface="Calibri" panose="020F0502020204030204" pitchFamily="34" charset="0"/>
              </a:rPr>
              <a:t>’, à dominante verte et coloré, qui donne envie et qui reste gourmand. On se retrouve dans une ambiance de restaurant, sur une table de préférence de bois clair. </a:t>
            </a:r>
          </a:p>
          <a:p>
            <a:pPr marL="0" indent="0">
              <a:buNone/>
            </a:pPr>
            <a:endParaRPr lang="fr-FR" sz="1800" dirty="0">
              <a:latin typeface="Calibri" panose="020F0502020204030204" pitchFamily="34" charset="0"/>
              <a:ea typeface="Calibri" panose="020F0502020204030204" pitchFamily="34" charset="0"/>
            </a:endParaRPr>
          </a:p>
          <a:p>
            <a:pPr marL="0" indent="0">
              <a:buNone/>
            </a:pPr>
            <a:r>
              <a:rPr lang="fr-FR" sz="1800" dirty="0">
                <a:latin typeface="Calibri" panose="020F0502020204030204" pitchFamily="34" charset="0"/>
                <a:ea typeface="Calibri" panose="020F0502020204030204" pitchFamily="34" charset="0"/>
              </a:rPr>
              <a:t>On peut venir retrouver de la boisson en arrière plan pour comprendre que l’assortiment de l’offre produit est large.</a:t>
            </a:r>
          </a:p>
          <a:p>
            <a:pPr marL="0" indent="0">
              <a:buNone/>
            </a:pPr>
            <a:endParaRPr lang="fr-FR" sz="1800" dirty="0">
              <a:effectLst/>
              <a:latin typeface="Calibri" panose="020F0502020204030204" pitchFamily="34" charset="0"/>
              <a:ea typeface="Calibri" panose="020F0502020204030204" pitchFamily="34" charset="0"/>
            </a:endParaRPr>
          </a:p>
          <a:p>
            <a:pPr marL="0" indent="0">
              <a:buNone/>
            </a:pPr>
            <a:r>
              <a:rPr lang="fr-FR" sz="1800" dirty="0">
                <a:latin typeface="Calibri" panose="020F0502020204030204" pitchFamily="34" charset="0"/>
                <a:ea typeface="Calibri" panose="020F0502020204030204" pitchFamily="34" charset="0"/>
              </a:rPr>
              <a:t>Toutes les photos de recettes de ce document seront shootées selon le principe validé pour plus de cohérence </a:t>
            </a:r>
            <a:r>
              <a:rPr lang="fr-FR" sz="1800">
                <a:latin typeface="Calibri" panose="020F0502020204030204" pitchFamily="34" charset="0"/>
                <a:ea typeface="Calibri" panose="020F0502020204030204" pitchFamily="34" charset="0"/>
              </a:rPr>
              <a:t>et d’identité.</a:t>
            </a:r>
            <a:endParaRPr lang="fr-FR"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873978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ZoneTexte 9">
            <a:extLst>
              <a:ext uri="{FF2B5EF4-FFF2-40B4-BE49-F238E27FC236}">
                <a16:creationId xmlns:a16="http://schemas.microsoft.com/office/drawing/2014/main" id="{D87D9DB0-B329-27E8-38DF-DDF65341DD6D}"/>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4" name="Image 3">
            <a:extLst>
              <a:ext uri="{FF2B5EF4-FFF2-40B4-BE49-F238E27FC236}">
                <a16:creationId xmlns:a16="http://schemas.microsoft.com/office/drawing/2014/main" id="{B7365F56-8634-7D44-56B1-3EBEA1117C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Tree>
    <p:extLst>
      <p:ext uri="{BB962C8B-B14F-4D97-AF65-F5344CB8AC3E}">
        <p14:creationId xmlns:p14="http://schemas.microsoft.com/office/powerpoint/2010/main" val="323317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ZoneTexte 9">
            <a:extLst>
              <a:ext uri="{FF2B5EF4-FFF2-40B4-BE49-F238E27FC236}">
                <a16:creationId xmlns:a16="http://schemas.microsoft.com/office/drawing/2014/main" id="{D87D9DB0-B329-27E8-38DF-DDF65341DD6D}"/>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3" name="Image 2" descr="Une image contenant texte, alimentation&#10;&#10;Description générée automatiquement">
            <a:extLst>
              <a:ext uri="{FF2B5EF4-FFF2-40B4-BE49-F238E27FC236}">
                <a16:creationId xmlns:a16="http://schemas.microsoft.com/office/drawing/2014/main" id="{66258AC8-9B87-C291-0988-38DC9E57A3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5841" y="0"/>
            <a:ext cx="9800318" cy="6858000"/>
          </a:xfrm>
          <a:prstGeom prst="rect">
            <a:avLst/>
          </a:prstGeom>
        </p:spPr>
      </p:pic>
    </p:spTree>
    <p:extLst>
      <p:ext uri="{BB962C8B-B14F-4D97-AF65-F5344CB8AC3E}">
        <p14:creationId xmlns:p14="http://schemas.microsoft.com/office/powerpoint/2010/main" val="4248438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4464B0-8BA8-4C3E-94FF-6EFC35F2AB9C}"/>
              </a:ext>
            </a:extLst>
          </p:cNvPr>
          <p:cNvSpPr/>
          <p:nvPr/>
        </p:nvSpPr>
        <p:spPr>
          <a:xfrm>
            <a:off x="0" y="0"/>
            <a:ext cx="12192000" cy="68580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 name="ZoneTexte 9">
            <a:extLst>
              <a:ext uri="{FF2B5EF4-FFF2-40B4-BE49-F238E27FC236}">
                <a16:creationId xmlns:a16="http://schemas.microsoft.com/office/drawing/2014/main" id="{D87D9DB0-B329-27E8-38DF-DDF65341DD6D}"/>
              </a:ext>
            </a:extLst>
          </p:cNvPr>
          <p:cNvSpPr txBox="1"/>
          <p:nvPr/>
        </p:nvSpPr>
        <p:spPr>
          <a:xfrm>
            <a:off x="345440" y="284480"/>
            <a:ext cx="894080" cy="369332"/>
          </a:xfrm>
          <a:prstGeom prst="rect">
            <a:avLst/>
          </a:prstGeom>
          <a:noFill/>
        </p:spPr>
        <p:txBody>
          <a:bodyPr wrap="square" rtlCol="0">
            <a:spAutoFit/>
          </a:bodyPr>
          <a:lstStyle/>
          <a:p>
            <a:r>
              <a:rPr lang="fr-FR" dirty="0">
                <a:solidFill>
                  <a:schemeClr val="bg1"/>
                </a:solidFill>
              </a:rPr>
              <a:t>Couv</a:t>
            </a:r>
          </a:p>
        </p:txBody>
      </p:sp>
      <p:pic>
        <p:nvPicPr>
          <p:cNvPr id="6" name="Image 5" descr="Une image contenant texte, alimentation, plat, salade&#10;&#10;Description générée automatiquement">
            <a:extLst>
              <a:ext uri="{FF2B5EF4-FFF2-40B4-BE49-F238E27FC236}">
                <a16:creationId xmlns:a16="http://schemas.microsoft.com/office/drawing/2014/main" id="{BC5F62FF-0939-549C-2405-7FD7129CE0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9205" y="0"/>
            <a:ext cx="9793589" cy="6858000"/>
          </a:xfrm>
          <a:prstGeom prst="rect">
            <a:avLst/>
          </a:prstGeom>
        </p:spPr>
      </p:pic>
    </p:spTree>
    <p:extLst>
      <p:ext uri="{BB962C8B-B14F-4D97-AF65-F5344CB8AC3E}">
        <p14:creationId xmlns:p14="http://schemas.microsoft.com/office/powerpoint/2010/main" val="967856298"/>
      </p:ext>
    </p:extLst>
  </p:cSld>
  <p:clrMapOvr>
    <a:masterClrMapping/>
  </p:clrMapOvr>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878</Words>
  <Application>Microsoft Office PowerPoint</Application>
  <PresentationFormat>Grand écran</PresentationFormat>
  <Paragraphs>109</Paragraphs>
  <Slides>26</Slides>
  <Notes>21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26</vt:i4>
      </vt:variant>
    </vt:vector>
  </HeadingPairs>
  <TitlesOfParts>
    <vt:vector size="31" baseType="lpstr">
      <vt:lpstr>Arial</vt:lpstr>
      <vt:lpstr>Avenir</vt:lpstr>
      <vt:lpstr>Calibri</vt:lpstr>
      <vt:lpstr>Helvetica</vt:lpstr>
      <vt:lpstr>1_Thème Office</vt:lpstr>
      <vt:lpstr>Guide #veggie Promo N/O du 22.06 au 19.07</vt:lpstr>
      <vt:lpstr>Un guide atypique</vt:lpstr>
      <vt:lpstr>Les contenus chef, infos et pédagogiques</vt:lpstr>
      <vt:lpstr>Le rubriquage produit</vt:lpstr>
      <vt:lpstr>Le rubriquage produit</vt:lpstr>
      <vt:lpstr>Zoom sur la couv</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QUID D’AMELIORER LA PERCEPTION DE COMPETITIVITE PRIX DE L’ENSEIGNE</dc:title>
  <dc:creator>Antoine Jubert</dc:creator>
  <cp:lastModifiedBy>Aude Alario</cp:lastModifiedBy>
  <cp:revision>547</cp:revision>
  <dcterms:created xsi:type="dcterms:W3CDTF">2018-09-12T14:44:28Z</dcterms:created>
  <dcterms:modified xsi:type="dcterms:W3CDTF">2023-02-10T11:04:03Z</dcterms:modified>
</cp:coreProperties>
</file>