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2" r:id="rId2"/>
    <p:sldId id="266" r:id="rId3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94660"/>
  </p:normalViewPr>
  <p:slideViewPr>
    <p:cSldViewPr snapToGrid="0">
      <p:cViewPr varScale="1">
        <p:scale>
          <a:sx n="87" d="100"/>
          <a:sy n="87" d="100"/>
        </p:scale>
        <p:origin x="408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198D519-FCD0-405B-AEA9-8F8CAD208B8D}" type="datetimeFigureOut">
              <a:rPr lang="fr-FR" smtClean="0"/>
              <a:t>27/05/2025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637B2E7-6812-4070-83F4-C3048822D80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317205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616E22-9558-8F1A-674A-AE3C68C6D4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E55B5803-BE38-EB5B-92CC-3DB8DD9F20E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87159F90-3F53-79A7-C3C6-FD5D9E6889A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A3C5D467-14C3-1E71-890A-4F8D8568C96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637B2E7-6812-4070-83F4-C3048822D801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155401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2A1F82A-3C54-0F6B-98CF-2DB0926F73E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CB905210-FACE-EFD5-CE3F-0FEE93C9791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7C34C4C4-D403-E378-C396-FFF4B38372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8820A9-55EC-4D0C-BE4B-E083CD7293F1}" type="datetimeFigureOut">
              <a:rPr lang="fr-FR" smtClean="0"/>
              <a:t>27/05/2025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12614F77-D716-B35B-A42F-8D0281D256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2351953-8972-33A4-B8F8-B7DE3C2EEF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1967F8-3F5B-46C5-84F0-E7D05CCC3B2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873165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BB3E13A-A13E-0DBB-EEA6-1A62F4C05A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17809C51-99A4-15CC-89E3-C5A1EBB9A1B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230D1BF0-57F2-3545-3C7B-D86D0DFF04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8820A9-55EC-4D0C-BE4B-E083CD7293F1}" type="datetimeFigureOut">
              <a:rPr lang="fr-FR" smtClean="0"/>
              <a:t>27/05/2025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80B5DC5-CE10-8114-4ADF-C831081CD5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229EDE9E-9D02-AC9F-00D6-E7345E44A7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1967F8-3F5B-46C5-84F0-E7D05CCC3B2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344628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0370A7EB-103E-0359-F8BE-E277EB8B9DF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833CFBEA-6592-1BC5-F97D-3702ADF2199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DC6C4CA-1D97-AD29-DD60-ADFE8B6686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8820A9-55EC-4D0C-BE4B-E083CD7293F1}" type="datetimeFigureOut">
              <a:rPr lang="fr-FR" smtClean="0"/>
              <a:t>27/05/2025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63E304D-348B-E9A7-DB5D-B1C7D9DC41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6836D742-7E6D-E3FD-6BCD-46F9D40605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1967F8-3F5B-46C5-84F0-E7D05CCC3B2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142522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9B959E5-4472-5F3A-BCBA-01973AFA6C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74BDEDC3-8E62-0258-F8CA-D2ED8518CBD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F6DBC7C-4F80-101E-63E4-CD07BC36D5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8820A9-55EC-4D0C-BE4B-E083CD7293F1}" type="datetimeFigureOut">
              <a:rPr lang="fr-FR" smtClean="0"/>
              <a:t>27/05/2025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01AA04BA-2CD2-463C-17E8-6849BF3320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A6191C4-C9B6-2D38-0371-3B224473B7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1967F8-3F5B-46C5-84F0-E7D05CCC3B2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048485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741587B-175B-A55B-8B82-E87D93C528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FA468580-06FF-EA9F-5AC0-7C92250CDA0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FDCAE92-1A17-CAD8-8804-3DE5092CA6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8820A9-55EC-4D0C-BE4B-E083CD7293F1}" type="datetimeFigureOut">
              <a:rPr lang="fr-FR" smtClean="0"/>
              <a:t>27/05/2025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07C2DDA2-D703-8855-F1E3-EDB251A1B9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06F4AB53-5C4B-2359-4528-75C7D2AD18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1967F8-3F5B-46C5-84F0-E7D05CCC3B2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600434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1B52350-BD7C-1507-6E1C-8E0875A99A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5E7C059-91F2-96F1-47A3-D72EAB4E03D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691DA3F9-394A-475A-7C64-782312F1A2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7120F0A4-67A2-7674-A413-E683E22114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8820A9-55EC-4D0C-BE4B-E083CD7293F1}" type="datetimeFigureOut">
              <a:rPr lang="fr-FR" smtClean="0"/>
              <a:t>27/05/2025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CACDFB97-82F6-B67E-B81A-9A7CD50BA4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9FCD5F43-2A51-52B6-8DCA-786B4C5E2E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1967F8-3F5B-46C5-84F0-E7D05CCC3B2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639377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4AA999B-D0A3-22DE-9ECF-AC308F1CC7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8C60387-8F7C-22B2-C9E8-387F1002197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0DF76BC8-0B27-DA6B-9C31-C26393986A2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EFBEA3E8-5499-D7F1-0DED-34F562F7EA6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1A6DEB65-1098-6B07-3A10-7167E9515D0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D1DBCCB4-F548-A5B7-208A-3C35C86B70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8820A9-55EC-4D0C-BE4B-E083CD7293F1}" type="datetimeFigureOut">
              <a:rPr lang="fr-FR" smtClean="0"/>
              <a:t>27/05/2025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25E786FD-4957-D65C-0A3F-FF566C3BEC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1A4B66E9-7E79-F8A3-0A56-46589B66C6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1967F8-3F5B-46C5-84F0-E7D05CCC3B2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792765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33335FF-C925-996A-E0D0-905F2FF90E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3A21E208-2C0A-B005-2715-24B747B1DC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8820A9-55EC-4D0C-BE4B-E083CD7293F1}" type="datetimeFigureOut">
              <a:rPr lang="fr-FR" smtClean="0"/>
              <a:t>27/05/2025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7F9B9BF-9BC2-202D-357F-C5B648113D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BDF3BB2F-86DE-4D07-D377-54C97E7493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1967F8-3F5B-46C5-84F0-E7D05CCC3B2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545211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E8E65189-9BB8-65F5-EF57-AF3F65D27F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8820A9-55EC-4D0C-BE4B-E083CD7293F1}" type="datetimeFigureOut">
              <a:rPr lang="fr-FR" smtClean="0"/>
              <a:t>27/05/2025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E52DD052-3CB7-0917-6470-EB19DF6CC6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53A7D6EF-7C4E-8CCF-D71B-C1A85A4C35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1967F8-3F5B-46C5-84F0-E7D05CCC3B2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68493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AB893F7-4633-4CDC-8AFF-91521DC3E4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6F1D1CF-3D05-AEDA-49AA-4F72049361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C2F9197B-3D4B-FAE3-6CEE-BC0F7AA1410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70052A17-2AD1-880C-06DB-C684B45D04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8820A9-55EC-4D0C-BE4B-E083CD7293F1}" type="datetimeFigureOut">
              <a:rPr lang="fr-FR" smtClean="0"/>
              <a:t>27/05/2025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873D518B-CE5B-50B8-1D51-8D85C72E10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2AC99180-3809-0DB0-8915-493BF09210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1967F8-3F5B-46C5-84F0-E7D05CCC3B2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936353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92B6379-15E8-EEC0-C932-CADE2E57A2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1CD26342-EB80-698D-B91C-03139F9B771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BC29A9EC-4288-7DF5-CD72-CFC09EEEF26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D5DC3D34-162C-C5AB-0F5A-43CB3C9426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8820A9-55EC-4D0C-BE4B-E083CD7293F1}" type="datetimeFigureOut">
              <a:rPr lang="fr-FR" smtClean="0"/>
              <a:t>27/05/2025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C793FDAD-0675-5DF5-A397-3B0DD4E9D3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973FFC38-3592-8C74-6556-9F49F8E7F4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1967F8-3F5B-46C5-84F0-E7D05CCC3B2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548036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7291F98C-2E92-A573-111C-FECAC66FAB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40991F11-D900-1BA4-88A2-EF235B80AD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85E73F32-6ED0-3D66-9B84-B8942222F50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B8820A9-55EC-4D0C-BE4B-E083CD7293F1}" type="datetimeFigureOut">
              <a:rPr lang="fr-FR" smtClean="0"/>
              <a:t>27/05/2025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1C28B52F-03D4-0509-CC95-726EF71C020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59E338C-1265-004B-916F-55129197FF7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E1967F8-3F5B-46C5-84F0-E7D05CCC3B2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283848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3.png"/><Relationship Id="rId5" Type="http://schemas.openxmlformats.org/officeDocument/2006/relationships/image" Target="../media/image1.emf"/><Relationship Id="rId4" Type="http://schemas.openxmlformats.org/officeDocument/2006/relationships/notesSlide" Target="../notesSlides/notesSl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FAAE2B5-B26F-7407-1BDC-DEAEEFBBEC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ZoneTexte 20">
            <a:extLst>
              <a:ext uri="{FF2B5EF4-FFF2-40B4-BE49-F238E27FC236}">
                <a16:creationId xmlns:a16="http://schemas.microsoft.com/office/drawing/2014/main" id="{A80F2F95-2ED3-2CF1-F730-A0269890C130}"/>
              </a:ext>
            </a:extLst>
          </p:cNvPr>
          <p:cNvSpPr txBox="1"/>
          <p:nvPr/>
        </p:nvSpPr>
        <p:spPr>
          <a:xfrm>
            <a:off x="388697" y="5497022"/>
            <a:ext cx="6767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>
                <a:latin typeface="Manrope" panose="00000500000000000000" pitchFamily="50" charset="0"/>
              </a:rPr>
              <a:t>VO : </a:t>
            </a:r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BED99FD4-3909-C87F-8DE0-A3177A6BA17B}"/>
              </a:ext>
            </a:extLst>
          </p:cNvPr>
          <p:cNvSpPr txBox="1"/>
          <p:nvPr/>
        </p:nvSpPr>
        <p:spPr>
          <a:xfrm>
            <a:off x="1001968" y="5185238"/>
            <a:ext cx="10692559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fr-FR" sz="18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 </a:t>
            </a:r>
            <a:endParaRPr lang="fr-FR" sz="1400" dirty="0">
              <a:effectLst/>
              <a:latin typeface="Aptos" panose="020B0004020202020204" pitchFamily="34" charset="0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fr-FR" sz="18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Eh oui ! Pour l’achat, l’entretien et la réparation de votre électroménager, faites confiance à Darty. </a:t>
            </a:r>
            <a:br>
              <a:rPr lang="fr-FR" sz="18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</a:br>
            <a:r>
              <a:rPr lang="fr-FR" sz="18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Darty, c’est parti pour durer.</a:t>
            </a:r>
          </a:p>
        </p:txBody>
      </p:sp>
      <p:pic>
        <p:nvPicPr>
          <p:cNvPr id="26" name="Image 25">
            <a:extLst>
              <a:ext uri="{FF2B5EF4-FFF2-40B4-BE49-F238E27FC236}">
                <a16:creationId xmlns:a16="http://schemas.microsoft.com/office/drawing/2014/main" id="{E01949BE-BFA9-0F9B-B8C9-D4A69A5FF6A2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45655" y="5953125"/>
            <a:ext cx="1041545" cy="698637"/>
          </a:xfrm>
          <a:prstGeom prst="rect">
            <a:avLst/>
          </a:prstGeom>
        </p:spPr>
      </p:pic>
      <p:pic>
        <p:nvPicPr>
          <p:cNvPr id="2" name="Image 1">
            <a:extLst>
              <a:ext uri="{FF2B5EF4-FFF2-40B4-BE49-F238E27FC236}">
                <a16:creationId xmlns:a16="http://schemas.microsoft.com/office/drawing/2014/main" id="{91517FD3-934F-A172-F2D3-DB19B493DE1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6224" y="1536949"/>
            <a:ext cx="8746052" cy="3760980"/>
          </a:xfrm>
          <a:prstGeom prst="rect">
            <a:avLst/>
          </a:prstGeom>
        </p:spPr>
      </p:pic>
      <p:sp>
        <p:nvSpPr>
          <p:cNvPr id="3" name="ZoneTexte 2">
            <a:extLst>
              <a:ext uri="{FF2B5EF4-FFF2-40B4-BE49-F238E27FC236}">
                <a16:creationId xmlns:a16="http://schemas.microsoft.com/office/drawing/2014/main" id="{B84114F9-35C8-C118-9D78-295DDAAEEDE1}"/>
              </a:ext>
            </a:extLst>
          </p:cNvPr>
          <p:cNvSpPr txBox="1"/>
          <p:nvPr/>
        </p:nvSpPr>
        <p:spPr>
          <a:xfrm>
            <a:off x="231228" y="169738"/>
            <a:ext cx="5157181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b="1" dirty="0">
                <a:latin typeface="Manrope" panose="00000500000000000000" pitchFamily="50" charset="0"/>
              </a:rPr>
              <a:t>Film Darty </a:t>
            </a:r>
            <a:br>
              <a:rPr lang="fr-FR" sz="2800" b="1" dirty="0">
                <a:latin typeface="Manrope" panose="00000500000000000000" pitchFamily="50" charset="0"/>
              </a:rPr>
            </a:br>
            <a:r>
              <a:rPr lang="fr-FR" sz="2800" b="1" dirty="0">
                <a:latin typeface="Manrope" panose="00000500000000000000" pitchFamily="50" charset="0"/>
              </a:rPr>
              <a:t>Proposition de Packshot – V1</a:t>
            </a:r>
          </a:p>
        </p:txBody>
      </p:sp>
    </p:spTree>
    <p:extLst>
      <p:ext uri="{BB962C8B-B14F-4D97-AF65-F5344CB8AC3E}">
        <p14:creationId xmlns:p14="http://schemas.microsoft.com/office/powerpoint/2010/main" val="26105107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B0D9AA3-32A0-C570-59D9-B4159017B7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56AA93CD-6B15-E9BA-BB80-031395A50D37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45655" y="5953125"/>
            <a:ext cx="1041545" cy="698637"/>
          </a:xfrm>
          <a:prstGeom prst="rect">
            <a:avLst/>
          </a:prstGeom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D79276F9-B389-E2A7-8982-0B302FDEB291}"/>
              </a:ext>
            </a:extLst>
          </p:cNvPr>
          <p:cNvSpPr txBox="1"/>
          <p:nvPr/>
        </p:nvSpPr>
        <p:spPr>
          <a:xfrm>
            <a:off x="231228" y="169738"/>
            <a:ext cx="5157181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b="1" dirty="0">
                <a:latin typeface="Manrope" panose="00000500000000000000" pitchFamily="50" charset="0"/>
              </a:rPr>
              <a:t>Film Darty </a:t>
            </a:r>
            <a:br>
              <a:rPr lang="fr-FR" sz="2800" b="1" dirty="0">
                <a:latin typeface="Manrope" panose="00000500000000000000" pitchFamily="50" charset="0"/>
              </a:rPr>
            </a:br>
            <a:r>
              <a:rPr lang="fr-FR" sz="2800" b="1" dirty="0">
                <a:latin typeface="Manrope" panose="00000500000000000000" pitchFamily="50" charset="0"/>
              </a:rPr>
              <a:t>Proposition de Packshot – V1</a:t>
            </a:r>
          </a:p>
        </p:txBody>
      </p:sp>
      <p:pic>
        <p:nvPicPr>
          <p:cNvPr id="2" name="Darty Test Packshot 1">
            <a:hlinkClick r:id="" action="ppaction://media"/>
            <a:extLst>
              <a:ext uri="{FF2B5EF4-FFF2-40B4-BE49-F238E27FC236}">
                <a16:creationId xmlns:a16="http://schemas.microsoft.com/office/drawing/2014/main" id="{CAE1225E-F7E9-EE87-A65E-92A4310CFE7E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2164927" y="1123845"/>
            <a:ext cx="8061434" cy="4534557"/>
          </a:xfrm>
          <a:prstGeom prst="rect">
            <a:avLst/>
          </a:prstGeom>
        </p:spPr>
      </p:pic>
      <p:sp>
        <p:nvSpPr>
          <p:cNvPr id="5" name="ZoneTexte 4">
            <a:extLst>
              <a:ext uri="{FF2B5EF4-FFF2-40B4-BE49-F238E27FC236}">
                <a16:creationId xmlns:a16="http://schemas.microsoft.com/office/drawing/2014/main" id="{FD615FC2-345F-97D3-82A2-309A1ACE45A3}"/>
              </a:ext>
            </a:extLst>
          </p:cNvPr>
          <p:cNvSpPr txBox="1"/>
          <p:nvPr/>
        </p:nvSpPr>
        <p:spPr>
          <a:xfrm>
            <a:off x="388697" y="5933111"/>
            <a:ext cx="6767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>
                <a:latin typeface="Manrope" panose="00000500000000000000" pitchFamily="50" charset="0"/>
              </a:rPr>
              <a:t>VO : 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FA78DF14-23C6-E1B1-3BA8-D66C20B2D7C5}"/>
              </a:ext>
            </a:extLst>
          </p:cNvPr>
          <p:cNvSpPr txBox="1"/>
          <p:nvPr/>
        </p:nvSpPr>
        <p:spPr>
          <a:xfrm>
            <a:off x="1001968" y="5621327"/>
            <a:ext cx="10692559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fr-FR" sz="18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 </a:t>
            </a:r>
            <a:endParaRPr lang="fr-FR" sz="1400" dirty="0">
              <a:effectLst/>
              <a:latin typeface="Aptos" panose="020B0004020202020204" pitchFamily="34" charset="0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fr-FR" sz="18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Eh oui ! Pour l’achat, l’entretien et la réparation de votre électroménager, faites confiance à Darty. </a:t>
            </a:r>
            <a:br>
              <a:rPr lang="fr-FR" sz="18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</a:br>
            <a:r>
              <a:rPr lang="fr-FR" sz="18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Darty, c’est parti pour durer.</a:t>
            </a:r>
          </a:p>
        </p:txBody>
      </p:sp>
    </p:spTree>
    <p:extLst>
      <p:ext uri="{BB962C8B-B14F-4D97-AF65-F5344CB8AC3E}">
        <p14:creationId xmlns:p14="http://schemas.microsoft.com/office/powerpoint/2010/main" val="42310171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04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10962</TotalTime>
  <Words>77</Words>
  <Application>Microsoft Office PowerPoint</Application>
  <PresentationFormat>Grand écran</PresentationFormat>
  <Paragraphs>9</Paragraphs>
  <Slides>2</Slides>
  <Notes>1</Notes>
  <HiddenSlides>0</HiddenSlides>
  <MMClips>1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</vt:i4>
      </vt:variant>
    </vt:vector>
  </HeadingPairs>
  <TitlesOfParts>
    <vt:vector size="7" baseType="lpstr">
      <vt:lpstr>Aptos</vt:lpstr>
      <vt:lpstr>Aptos Display</vt:lpstr>
      <vt:lpstr>Arial</vt:lpstr>
      <vt:lpstr>Manrope</vt:lpstr>
      <vt:lpstr>Thème Office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Antoine JUBERT</dc:creator>
  <cp:lastModifiedBy>Antoine JUBERT</cp:lastModifiedBy>
  <cp:revision>8</cp:revision>
  <dcterms:created xsi:type="dcterms:W3CDTF">2025-05-20T07:04:50Z</dcterms:created>
  <dcterms:modified xsi:type="dcterms:W3CDTF">2025-06-02T07:05:30Z</dcterms:modified>
</cp:coreProperties>
</file>