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74" r:id="rId2"/>
    <p:sldId id="282" r:id="rId3"/>
    <p:sldId id="277" r:id="rId4"/>
    <p:sldId id="278" r:id="rId5"/>
    <p:sldId id="281" r:id="rId6"/>
    <p:sldId id="287" r:id="rId7"/>
    <p:sldId id="285" r:id="rId8"/>
    <p:sldId id="286" r:id="rId9"/>
    <p:sldId id="279" r:id="rId10"/>
    <p:sldId id="283" r:id="rId11"/>
    <p:sldId id="291" r:id="rId12"/>
    <p:sldId id="280" r:id="rId13"/>
    <p:sldId id="276" r:id="rId14"/>
    <p:sldId id="290" r:id="rId15"/>
    <p:sldId id="275" r:id="rId16"/>
  </p:sldIdLst>
  <p:sldSz cx="12192000" cy="6858000"/>
  <p:notesSz cx="6858000" cy="9144000"/>
  <p:embeddedFontLst>
    <p:embeddedFont>
      <p:font typeface="Avenir Next LT Pro" panose="020B0504020202020204" pitchFamily="3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A5E9C1-737C-44EC-9A61-DD099E9BF29D}" v="264" dt="2023-11-15T14:02:39.5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37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val, Marie" userId="61d11b95-adcd-4bdc-86d4-cb266b6c0370" providerId="ADAL" clId="{43A5E9C1-737C-44EC-9A61-DD099E9BF29D}"/>
    <pc:docChg chg="undo redo custSel addSld delSld modSld sldOrd">
      <pc:chgData name="Duval, Marie" userId="61d11b95-adcd-4bdc-86d4-cb266b6c0370" providerId="ADAL" clId="{43A5E9C1-737C-44EC-9A61-DD099E9BF29D}" dt="2023-11-15T14:02:39.543" v="5402"/>
      <pc:docMkLst>
        <pc:docMk/>
      </pc:docMkLst>
      <pc:sldChg chg="modSp mod">
        <pc:chgData name="Duval, Marie" userId="61d11b95-adcd-4bdc-86d4-cb266b6c0370" providerId="ADAL" clId="{43A5E9C1-737C-44EC-9A61-DD099E9BF29D}" dt="2023-11-15T09:26:07.549" v="1232" actId="20577"/>
        <pc:sldMkLst>
          <pc:docMk/>
          <pc:sldMk cId="1040066935" sldId="274"/>
        </pc:sldMkLst>
        <pc:spChg chg="mod">
          <ac:chgData name="Duval, Marie" userId="61d11b95-adcd-4bdc-86d4-cb266b6c0370" providerId="ADAL" clId="{43A5E9C1-737C-44EC-9A61-DD099E9BF29D}" dt="2023-11-15T09:26:07.549" v="1232" actId="20577"/>
          <ac:spMkLst>
            <pc:docMk/>
            <pc:sldMk cId="1040066935" sldId="274"/>
            <ac:spMk id="5" creationId="{08E03FBE-8F8F-3BCF-8AF7-C70A363F8170}"/>
          </ac:spMkLst>
        </pc:spChg>
        <pc:picChg chg="mod">
          <ac:chgData name="Duval, Marie" userId="61d11b95-adcd-4bdc-86d4-cb266b6c0370" providerId="ADAL" clId="{43A5E9C1-737C-44EC-9A61-DD099E9BF29D}" dt="2023-11-15T09:25:51.695" v="1221" actId="1076"/>
          <ac:picMkLst>
            <pc:docMk/>
            <pc:sldMk cId="1040066935" sldId="274"/>
            <ac:picMk id="7" creationId="{1E571792-CBCC-EC14-612D-4F9645851FFD}"/>
          </ac:picMkLst>
        </pc:picChg>
      </pc:sldChg>
      <pc:sldChg chg="delSp mod">
        <pc:chgData name="Duval, Marie" userId="61d11b95-adcd-4bdc-86d4-cb266b6c0370" providerId="ADAL" clId="{43A5E9C1-737C-44EC-9A61-DD099E9BF29D}" dt="2023-11-15T13:05:24.080" v="3759" actId="478"/>
        <pc:sldMkLst>
          <pc:docMk/>
          <pc:sldMk cId="1850635580" sldId="275"/>
        </pc:sldMkLst>
        <pc:spChg chg="del">
          <ac:chgData name="Duval, Marie" userId="61d11b95-adcd-4bdc-86d4-cb266b6c0370" providerId="ADAL" clId="{43A5E9C1-737C-44EC-9A61-DD099E9BF29D}" dt="2023-11-15T13:05:24.080" v="3759" actId="478"/>
          <ac:spMkLst>
            <pc:docMk/>
            <pc:sldMk cId="1850635580" sldId="275"/>
            <ac:spMk id="5" creationId="{FC6A5D6A-D5BA-F502-92D2-F1618818D484}"/>
          </ac:spMkLst>
        </pc:spChg>
      </pc:sldChg>
      <pc:sldChg chg="addSp delSp modSp new mod ord">
        <pc:chgData name="Duval, Marie" userId="61d11b95-adcd-4bdc-86d4-cb266b6c0370" providerId="ADAL" clId="{43A5E9C1-737C-44EC-9A61-DD099E9BF29D}" dt="2023-11-15T14:01:54.320" v="5370" actId="12"/>
        <pc:sldMkLst>
          <pc:docMk/>
          <pc:sldMk cId="2371549297" sldId="276"/>
        </pc:sldMkLst>
        <pc:spChg chg="add del">
          <ac:chgData name="Duval, Marie" userId="61d11b95-adcd-4bdc-86d4-cb266b6c0370" providerId="ADAL" clId="{43A5E9C1-737C-44EC-9A61-DD099E9BF29D}" dt="2023-11-15T12:50:12.157" v="3298" actId="22"/>
          <ac:spMkLst>
            <pc:docMk/>
            <pc:sldMk cId="2371549297" sldId="276"/>
            <ac:spMk id="13" creationId="{CB9B9C8D-AE5E-0F89-3759-509A45A41265}"/>
          </ac:spMkLst>
        </pc:spChg>
        <pc:graphicFrameChg chg="add mod">
          <ac:chgData name="Duval, Marie" userId="61d11b95-adcd-4bdc-86d4-cb266b6c0370" providerId="ADAL" clId="{43A5E9C1-737C-44EC-9A61-DD099E9BF29D}" dt="2023-11-15T13:05:14.269" v="3757"/>
          <ac:graphicFrameMkLst>
            <pc:docMk/>
            <pc:sldMk cId="2371549297" sldId="276"/>
            <ac:graphicFrameMk id="2" creationId="{971108C9-E437-313A-FC9D-5D7695A25148}"/>
          </ac:graphicFrameMkLst>
        </pc:graphicFrameChg>
        <pc:graphicFrameChg chg="add mod modGraphic">
          <ac:chgData name="Duval, Marie" userId="61d11b95-adcd-4bdc-86d4-cb266b6c0370" providerId="ADAL" clId="{43A5E9C1-737C-44EC-9A61-DD099E9BF29D}" dt="2023-11-15T12:04:12.015" v="2102" actId="20577"/>
          <ac:graphicFrameMkLst>
            <pc:docMk/>
            <pc:sldMk cId="2371549297" sldId="276"/>
            <ac:graphicFrameMk id="3" creationId="{159997E3-8784-584A-ADA5-11B60119240D}"/>
          </ac:graphicFrameMkLst>
        </pc:graphicFrameChg>
        <pc:graphicFrameChg chg="add mod modGraphic">
          <ac:chgData name="Duval, Marie" userId="61d11b95-adcd-4bdc-86d4-cb266b6c0370" providerId="ADAL" clId="{43A5E9C1-737C-44EC-9A61-DD099E9BF29D}" dt="2023-11-15T12:58:39.044" v="3557" actId="1076"/>
          <ac:graphicFrameMkLst>
            <pc:docMk/>
            <pc:sldMk cId="2371549297" sldId="276"/>
            <ac:graphicFrameMk id="4" creationId="{59967591-1086-FB0B-6E07-9338364C9619}"/>
          </ac:graphicFrameMkLst>
        </pc:graphicFrameChg>
        <pc:graphicFrameChg chg="add del mod modGraphic">
          <ac:chgData name="Duval, Marie" userId="61d11b95-adcd-4bdc-86d4-cb266b6c0370" providerId="ADAL" clId="{43A5E9C1-737C-44EC-9A61-DD099E9BF29D}" dt="2023-11-15T12:58:32.392" v="3556" actId="478"/>
          <ac:graphicFrameMkLst>
            <pc:docMk/>
            <pc:sldMk cId="2371549297" sldId="276"/>
            <ac:graphicFrameMk id="5" creationId="{93940250-A98E-A775-CE77-5DDF6A20E493}"/>
          </ac:graphicFrameMkLst>
        </pc:graphicFrameChg>
        <pc:graphicFrameChg chg="add mod modGraphic">
          <ac:chgData name="Duval, Marie" userId="61d11b95-adcd-4bdc-86d4-cb266b6c0370" providerId="ADAL" clId="{43A5E9C1-737C-44EC-9A61-DD099E9BF29D}" dt="2023-11-15T14:01:54.320" v="5370" actId="12"/>
          <ac:graphicFrameMkLst>
            <pc:docMk/>
            <pc:sldMk cId="2371549297" sldId="276"/>
            <ac:graphicFrameMk id="16" creationId="{42EE235D-4E75-9C34-B00C-9CA35A23C2F4}"/>
          </ac:graphicFrameMkLst>
        </pc:graphicFrameChg>
        <pc:picChg chg="add mod">
          <ac:chgData name="Duval, Marie" userId="61d11b95-adcd-4bdc-86d4-cb266b6c0370" providerId="ADAL" clId="{43A5E9C1-737C-44EC-9A61-DD099E9BF29D}" dt="2023-11-15T11:59:31.075" v="1714" actId="14100"/>
          <ac:picMkLst>
            <pc:docMk/>
            <pc:sldMk cId="2371549297" sldId="276"/>
            <ac:picMk id="7" creationId="{475B7C7B-84A0-90C8-97FE-5AC5AA018D9C}"/>
          </ac:picMkLst>
        </pc:picChg>
        <pc:picChg chg="add mod">
          <ac:chgData name="Duval, Marie" userId="61d11b95-adcd-4bdc-86d4-cb266b6c0370" providerId="ADAL" clId="{43A5E9C1-737C-44EC-9A61-DD099E9BF29D}" dt="2023-11-15T14:01:19.959" v="5286" actId="1076"/>
          <ac:picMkLst>
            <pc:docMk/>
            <pc:sldMk cId="2371549297" sldId="276"/>
            <ac:picMk id="9" creationId="{68A16E13-931D-1E52-8D43-39AB8861DCFC}"/>
          </ac:picMkLst>
        </pc:picChg>
        <pc:picChg chg="add del mod">
          <ac:chgData name="Duval, Marie" userId="61d11b95-adcd-4bdc-86d4-cb266b6c0370" providerId="ADAL" clId="{43A5E9C1-737C-44EC-9A61-DD099E9BF29D}" dt="2023-11-15T12:49:40.571" v="3281" actId="478"/>
          <ac:picMkLst>
            <pc:docMk/>
            <pc:sldMk cId="2371549297" sldId="276"/>
            <ac:picMk id="11" creationId="{3744334A-48B7-FE74-53AA-2E8E36547274}"/>
          </ac:picMkLst>
        </pc:picChg>
        <pc:picChg chg="add del mod">
          <ac:chgData name="Duval, Marie" userId="61d11b95-adcd-4bdc-86d4-cb266b6c0370" providerId="ADAL" clId="{43A5E9C1-737C-44EC-9A61-DD099E9BF29D}" dt="2023-11-15T12:58:32.392" v="3556" actId="478"/>
          <ac:picMkLst>
            <pc:docMk/>
            <pc:sldMk cId="2371549297" sldId="276"/>
            <ac:picMk id="15" creationId="{AAE7537E-3AD0-DA42-FB97-296614FBAC46}"/>
          </ac:picMkLst>
        </pc:picChg>
        <pc:picChg chg="add mod">
          <ac:chgData name="Duval, Marie" userId="61d11b95-adcd-4bdc-86d4-cb266b6c0370" providerId="ADAL" clId="{43A5E9C1-737C-44EC-9A61-DD099E9BF29D}" dt="2023-11-15T13:00:03.118" v="3567" actId="1076"/>
          <ac:picMkLst>
            <pc:docMk/>
            <pc:sldMk cId="2371549297" sldId="276"/>
            <ac:picMk id="17" creationId="{A808DFD7-B89D-4C89-8BB8-8929C21C7DCF}"/>
          </ac:picMkLst>
        </pc:picChg>
      </pc:sldChg>
      <pc:sldChg chg="addSp delSp modSp new mod ord">
        <pc:chgData name="Duval, Marie" userId="61d11b95-adcd-4bdc-86d4-cb266b6c0370" providerId="ADAL" clId="{43A5E9C1-737C-44EC-9A61-DD099E9BF29D}" dt="2023-11-15T13:50:45.827" v="4817" actId="20577"/>
        <pc:sldMkLst>
          <pc:docMk/>
          <pc:sldMk cId="3851583405" sldId="277"/>
        </pc:sldMkLst>
        <pc:spChg chg="mod">
          <ac:chgData name="Duval, Marie" userId="61d11b95-adcd-4bdc-86d4-cb266b6c0370" providerId="ADAL" clId="{43A5E9C1-737C-44EC-9A61-DD099E9BF29D}" dt="2023-11-15T09:12:12.275" v="682" actId="1076"/>
          <ac:spMkLst>
            <pc:docMk/>
            <pc:sldMk cId="3851583405" sldId="277"/>
            <ac:spMk id="2" creationId="{755F17CE-9F5E-BA3F-D9D2-61B8C062F4A4}"/>
          </ac:spMkLst>
        </pc:spChg>
        <pc:spChg chg="del">
          <ac:chgData name="Duval, Marie" userId="61d11b95-adcd-4bdc-86d4-cb266b6c0370" providerId="ADAL" clId="{43A5E9C1-737C-44EC-9A61-DD099E9BF29D}" dt="2023-11-15T08:48:30.493" v="24" actId="478"/>
          <ac:spMkLst>
            <pc:docMk/>
            <pc:sldMk cId="3851583405" sldId="277"/>
            <ac:spMk id="4" creationId="{AE0E505A-4B96-3519-6668-FDAB6D9D4267}"/>
          </ac:spMkLst>
        </pc:spChg>
        <pc:graphicFrameChg chg="add mod modGraphic">
          <ac:chgData name="Duval, Marie" userId="61d11b95-adcd-4bdc-86d4-cb266b6c0370" providerId="ADAL" clId="{43A5E9C1-737C-44EC-9A61-DD099E9BF29D}" dt="2023-11-15T13:05:00.821" v="3751"/>
          <ac:graphicFrameMkLst>
            <pc:docMk/>
            <pc:sldMk cId="3851583405" sldId="277"/>
            <ac:graphicFrameMk id="5" creationId="{5C9CE6DB-47F6-9F84-2E1D-DC7D3CE3CF7A}"/>
          </ac:graphicFrameMkLst>
        </pc:graphicFrameChg>
        <pc:graphicFrameChg chg="add mod modGraphic">
          <ac:chgData name="Duval, Marie" userId="61d11b95-adcd-4bdc-86d4-cb266b6c0370" providerId="ADAL" clId="{43A5E9C1-737C-44EC-9A61-DD099E9BF29D}" dt="2023-11-15T13:33:33.882" v="4265" actId="20577"/>
          <ac:graphicFrameMkLst>
            <pc:docMk/>
            <pc:sldMk cId="3851583405" sldId="277"/>
            <ac:graphicFrameMk id="8" creationId="{17CAB684-75E7-FBB0-BDEF-A1B0CA1A7CC6}"/>
          </ac:graphicFrameMkLst>
        </pc:graphicFrameChg>
        <pc:graphicFrameChg chg="add mod modGraphic">
          <ac:chgData name="Duval, Marie" userId="61d11b95-adcd-4bdc-86d4-cb266b6c0370" providerId="ADAL" clId="{43A5E9C1-737C-44EC-9A61-DD099E9BF29D}" dt="2023-11-15T13:31:33.258" v="4152" actId="6549"/>
          <ac:graphicFrameMkLst>
            <pc:docMk/>
            <pc:sldMk cId="3851583405" sldId="277"/>
            <ac:graphicFrameMk id="9" creationId="{DA289CBA-0741-C9EC-D595-D1A5BF2C8274}"/>
          </ac:graphicFrameMkLst>
        </pc:graphicFrameChg>
        <pc:graphicFrameChg chg="add mod modGraphic">
          <ac:chgData name="Duval, Marie" userId="61d11b95-adcd-4bdc-86d4-cb266b6c0370" providerId="ADAL" clId="{43A5E9C1-737C-44EC-9A61-DD099E9BF29D}" dt="2023-11-15T13:50:45.827" v="4817" actId="20577"/>
          <ac:graphicFrameMkLst>
            <pc:docMk/>
            <pc:sldMk cId="3851583405" sldId="277"/>
            <ac:graphicFrameMk id="12" creationId="{5AEE21F3-E417-69CF-C260-65A2B77BB5C8}"/>
          </ac:graphicFrameMkLst>
        </pc:graphicFrameChg>
        <pc:picChg chg="add mod">
          <ac:chgData name="Duval, Marie" userId="61d11b95-adcd-4bdc-86d4-cb266b6c0370" providerId="ADAL" clId="{43A5E9C1-737C-44EC-9A61-DD099E9BF29D}" dt="2023-11-15T12:26:33.485" v="2639"/>
          <ac:picMkLst>
            <pc:docMk/>
            <pc:sldMk cId="3851583405" sldId="277"/>
            <ac:picMk id="7" creationId="{2C622214-763F-224E-CF22-A4711485C5FB}"/>
          </ac:picMkLst>
        </pc:picChg>
        <pc:picChg chg="add mod">
          <ac:chgData name="Duval, Marie" userId="61d11b95-adcd-4bdc-86d4-cb266b6c0370" providerId="ADAL" clId="{43A5E9C1-737C-44EC-9A61-DD099E9BF29D}" dt="2023-11-15T12:26:42.418" v="2640"/>
          <ac:picMkLst>
            <pc:docMk/>
            <pc:sldMk cId="3851583405" sldId="277"/>
            <ac:picMk id="11" creationId="{C9CE143B-41ED-58E6-A45D-244F1E519A68}"/>
          </ac:picMkLst>
        </pc:picChg>
        <pc:picChg chg="add mod">
          <ac:chgData name="Duval, Marie" userId="61d11b95-adcd-4bdc-86d4-cb266b6c0370" providerId="ADAL" clId="{43A5E9C1-737C-44EC-9A61-DD099E9BF29D}" dt="2023-11-15T12:26:49.808" v="2641"/>
          <ac:picMkLst>
            <pc:docMk/>
            <pc:sldMk cId="3851583405" sldId="277"/>
            <ac:picMk id="14" creationId="{70931FE0-B189-2900-85C5-60506B80677B}"/>
          </ac:picMkLst>
        </pc:picChg>
      </pc:sldChg>
      <pc:sldChg chg="addSp delSp modSp add mod">
        <pc:chgData name="Duval, Marie" userId="61d11b95-adcd-4bdc-86d4-cb266b6c0370" providerId="ADAL" clId="{43A5E9C1-737C-44EC-9A61-DD099E9BF29D}" dt="2023-11-15T13:53:29.352" v="5019" actId="120"/>
        <pc:sldMkLst>
          <pc:docMk/>
          <pc:sldMk cId="3107100814" sldId="278"/>
        </pc:sldMkLst>
        <pc:graphicFrameChg chg="mod">
          <ac:chgData name="Duval, Marie" userId="61d11b95-adcd-4bdc-86d4-cb266b6c0370" providerId="ADAL" clId="{43A5E9C1-737C-44EC-9A61-DD099E9BF29D}" dt="2023-11-15T13:05:03.180" v="3752"/>
          <ac:graphicFrameMkLst>
            <pc:docMk/>
            <pc:sldMk cId="3107100814" sldId="278"/>
            <ac:graphicFrameMk id="5" creationId="{5C9CE6DB-47F6-9F84-2E1D-DC7D3CE3CF7A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53:29.352" v="5019" actId="120"/>
          <ac:graphicFrameMkLst>
            <pc:docMk/>
            <pc:sldMk cId="3107100814" sldId="278"/>
            <ac:graphicFrameMk id="8" creationId="{17CAB684-75E7-FBB0-BDEF-A1B0CA1A7CC6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35:40.055" v="4429" actId="12"/>
          <ac:graphicFrameMkLst>
            <pc:docMk/>
            <pc:sldMk cId="3107100814" sldId="278"/>
            <ac:graphicFrameMk id="9" creationId="{DA289CBA-0741-C9EC-D595-D1A5BF2C8274}"/>
          </ac:graphicFrameMkLst>
        </pc:graphicFrameChg>
        <pc:graphicFrameChg chg="del mod modGraphic">
          <ac:chgData name="Duval, Marie" userId="61d11b95-adcd-4bdc-86d4-cb266b6c0370" providerId="ADAL" clId="{43A5E9C1-737C-44EC-9A61-DD099E9BF29D}" dt="2023-11-15T09:24:28.803" v="1192" actId="478"/>
          <ac:graphicFrameMkLst>
            <pc:docMk/>
            <pc:sldMk cId="3107100814" sldId="278"/>
            <ac:graphicFrameMk id="12" creationId="{5AEE21F3-E417-69CF-C260-65A2B77BB5C8}"/>
          </ac:graphicFrameMkLst>
        </pc:graphicFrameChg>
        <pc:picChg chg="add mod">
          <ac:chgData name="Duval, Marie" userId="61d11b95-adcd-4bdc-86d4-cb266b6c0370" providerId="ADAL" clId="{43A5E9C1-737C-44EC-9A61-DD099E9BF29D}" dt="2023-11-15T12:27:00.888" v="2642"/>
          <ac:picMkLst>
            <pc:docMk/>
            <pc:sldMk cId="3107100814" sldId="278"/>
            <ac:picMk id="6" creationId="{486DE8B2-4773-8A89-2E64-3E05A3A97116}"/>
          </ac:picMkLst>
        </pc:picChg>
        <pc:picChg chg="del">
          <ac:chgData name="Duval, Marie" userId="61d11b95-adcd-4bdc-86d4-cb266b6c0370" providerId="ADAL" clId="{43A5E9C1-737C-44EC-9A61-DD099E9BF29D}" dt="2023-11-15T09:19:27.483" v="1029" actId="478"/>
          <ac:picMkLst>
            <pc:docMk/>
            <pc:sldMk cId="3107100814" sldId="278"/>
            <ac:picMk id="7" creationId="{2C622214-763F-224E-CF22-A4711485C5FB}"/>
          </ac:picMkLst>
        </pc:picChg>
        <pc:picChg chg="del">
          <ac:chgData name="Duval, Marie" userId="61d11b95-adcd-4bdc-86d4-cb266b6c0370" providerId="ADAL" clId="{43A5E9C1-737C-44EC-9A61-DD099E9BF29D}" dt="2023-11-15T09:20:14.810" v="1083" actId="478"/>
          <ac:picMkLst>
            <pc:docMk/>
            <pc:sldMk cId="3107100814" sldId="278"/>
            <ac:picMk id="11" creationId="{C9CE143B-41ED-58E6-A45D-244F1E519A68}"/>
          </ac:picMkLst>
        </pc:picChg>
        <pc:picChg chg="add mod">
          <ac:chgData name="Duval, Marie" userId="61d11b95-adcd-4bdc-86d4-cb266b6c0370" providerId="ADAL" clId="{43A5E9C1-737C-44EC-9A61-DD099E9BF29D}" dt="2023-11-15T12:27:07.460" v="2643"/>
          <ac:picMkLst>
            <pc:docMk/>
            <pc:sldMk cId="3107100814" sldId="278"/>
            <ac:picMk id="13" creationId="{E6D86713-0894-C05C-1D4A-612F93DC6924}"/>
          </ac:picMkLst>
        </pc:picChg>
        <pc:picChg chg="del">
          <ac:chgData name="Duval, Marie" userId="61d11b95-adcd-4bdc-86d4-cb266b6c0370" providerId="ADAL" clId="{43A5E9C1-737C-44EC-9A61-DD099E9BF29D}" dt="2023-11-15T09:20:15.328" v="1084" actId="478"/>
          <ac:picMkLst>
            <pc:docMk/>
            <pc:sldMk cId="3107100814" sldId="278"/>
            <ac:picMk id="14" creationId="{70931FE0-B189-2900-85C5-60506B80677B}"/>
          </ac:picMkLst>
        </pc:picChg>
      </pc:sldChg>
      <pc:sldChg chg="addSp delSp modSp new mod ord modClrScheme chgLayout">
        <pc:chgData name="Duval, Marie" userId="61d11b95-adcd-4bdc-86d4-cb266b6c0370" providerId="ADAL" clId="{43A5E9C1-737C-44EC-9A61-DD099E9BF29D}" dt="2023-11-15T13:06:19.049" v="3779" actId="20577"/>
        <pc:sldMkLst>
          <pc:docMk/>
          <pc:sldMk cId="3983450023" sldId="279"/>
        </pc:sldMkLst>
        <pc:spChg chg="del mod ord">
          <ac:chgData name="Duval, Marie" userId="61d11b95-adcd-4bdc-86d4-cb266b6c0370" providerId="ADAL" clId="{43A5E9C1-737C-44EC-9A61-DD099E9BF29D}" dt="2023-11-15T09:22:10.260" v="1091" actId="700"/>
          <ac:spMkLst>
            <pc:docMk/>
            <pc:sldMk cId="3983450023" sldId="279"/>
            <ac:spMk id="2" creationId="{502243D0-0BD1-4C10-EA7D-6B52DFC35882}"/>
          </ac:spMkLst>
        </pc:spChg>
        <pc:spChg chg="add mod ord">
          <ac:chgData name="Duval, Marie" userId="61d11b95-adcd-4bdc-86d4-cb266b6c0370" providerId="ADAL" clId="{43A5E9C1-737C-44EC-9A61-DD099E9BF29D}" dt="2023-11-15T13:06:19.049" v="3779" actId="20577"/>
          <ac:spMkLst>
            <pc:docMk/>
            <pc:sldMk cId="3983450023" sldId="279"/>
            <ac:spMk id="3" creationId="{285DAEF8-9CD6-33DA-B0E6-B13F24BF209A}"/>
          </ac:spMkLst>
        </pc:spChg>
      </pc:sldChg>
      <pc:sldChg chg="modSp add mod">
        <pc:chgData name="Duval, Marie" userId="61d11b95-adcd-4bdc-86d4-cb266b6c0370" providerId="ADAL" clId="{43A5E9C1-737C-44EC-9A61-DD099E9BF29D}" dt="2023-11-15T13:05:41.629" v="3766" actId="6549"/>
        <pc:sldMkLst>
          <pc:docMk/>
          <pc:sldMk cId="3135929936" sldId="280"/>
        </pc:sldMkLst>
        <pc:spChg chg="mod">
          <ac:chgData name="Duval, Marie" userId="61d11b95-adcd-4bdc-86d4-cb266b6c0370" providerId="ADAL" clId="{43A5E9C1-737C-44EC-9A61-DD099E9BF29D}" dt="2023-11-15T13:05:41.629" v="3766" actId="6549"/>
          <ac:spMkLst>
            <pc:docMk/>
            <pc:sldMk cId="3135929936" sldId="280"/>
            <ac:spMk id="3" creationId="{285DAEF8-9CD6-33DA-B0E6-B13F24BF209A}"/>
          </ac:spMkLst>
        </pc:spChg>
      </pc:sldChg>
      <pc:sldChg chg="addSp delSp modSp add mod">
        <pc:chgData name="Duval, Marie" userId="61d11b95-adcd-4bdc-86d4-cb266b6c0370" providerId="ADAL" clId="{43A5E9C1-737C-44EC-9A61-DD099E9BF29D}" dt="2023-11-15T13:42:09.472" v="4747" actId="6549"/>
        <pc:sldMkLst>
          <pc:docMk/>
          <pc:sldMk cId="3573203257" sldId="281"/>
        </pc:sldMkLst>
        <pc:spChg chg="mod">
          <ac:chgData name="Duval, Marie" userId="61d11b95-adcd-4bdc-86d4-cb266b6c0370" providerId="ADAL" clId="{43A5E9C1-737C-44EC-9A61-DD099E9BF29D}" dt="2023-11-15T09:24:21.078" v="1191" actId="20577"/>
          <ac:spMkLst>
            <pc:docMk/>
            <pc:sldMk cId="3573203257" sldId="281"/>
            <ac:spMk id="2" creationId="{755F17CE-9F5E-BA3F-D9D2-61B8C062F4A4}"/>
          </ac:spMkLst>
        </pc:spChg>
        <pc:graphicFrameChg chg="mod">
          <ac:chgData name="Duval, Marie" userId="61d11b95-adcd-4bdc-86d4-cb266b6c0370" providerId="ADAL" clId="{43A5E9C1-737C-44EC-9A61-DD099E9BF29D}" dt="2023-11-15T13:05:04.799" v="3753"/>
          <ac:graphicFrameMkLst>
            <pc:docMk/>
            <pc:sldMk cId="3573203257" sldId="281"/>
            <ac:graphicFrameMk id="5" creationId="{5C9CE6DB-47F6-9F84-2E1D-DC7D3CE3CF7A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42:03.589" v="4745" actId="6549"/>
          <ac:graphicFrameMkLst>
            <pc:docMk/>
            <pc:sldMk cId="3573203257" sldId="281"/>
            <ac:graphicFrameMk id="8" creationId="{17CAB684-75E7-FBB0-BDEF-A1B0CA1A7CC6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42:05.524" v="4746" actId="6549"/>
          <ac:graphicFrameMkLst>
            <pc:docMk/>
            <pc:sldMk cId="3573203257" sldId="281"/>
            <ac:graphicFrameMk id="9" creationId="{DA289CBA-0741-C9EC-D595-D1A5BF2C8274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42:09.472" v="4747" actId="6549"/>
          <ac:graphicFrameMkLst>
            <pc:docMk/>
            <pc:sldMk cId="3573203257" sldId="281"/>
            <ac:graphicFrameMk id="12" creationId="{5AEE21F3-E417-69CF-C260-65A2B77BB5C8}"/>
          </ac:graphicFrameMkLst>
        </pc:graphicFrameChg>
        <pc:picChg chg="add mod">
          <ac:chgData name="Duval, Marie" userId="61d11b95-adcd-4bdc-86d4-cb266b6c0370" providerId="ADAL" clId="{43A5E9C1-737C-44EC-9A61-DD099E9BF29D}" dt="2023-11-15T12:26:21.928" v="2638"/>
          <ac:picMkLst>
            <pc:docMk/>
            <pc:sldMk cId="3573203257" sldId="281"/>
            <ac:picMk id="4" creationId="{6784C6D1-DAE0-B4BD-FA74-3F1776B318D1}"/>
          </ac:picMkLst>
        </pc:picChg>
        <pc:picChg chg="del">
          <ac:chgData name="Duval, Marie" userId="61d11b95-adcd-4bdc-86d4-cb266b6c0370" providerId="ADAL" clId="{43A5E9C1-737C-44EC-9A61-DD099E9BF29D}" dt="2023-11-15T09:26:14.822" v="1233" actId="478"/>
          <ac:picMkLst>
            <pc:docMk/>
            <pc:sldMk cId="3573203257" sldId="281"/>
            <ac:picMk id="6" creationId="{486DE8B2-4773-8A89-2E64-3E05A3A97116}"/>
          </ac:picMkLst>
        </pc:picChg>
        <pc:picChg chg="del">
          <ac:chgData name="Duval, Marie" userId="61d11b95-adcd-4bdc-86d4-cb266b6c0370" providerId="ADAL" clId="{43A5E9C1-737C-44EC-9A61-DD099E9BF29D}" dt="2023-11-15T09:26:15.139" v="1234" actId="478"/>
          <ac:picMkLst>
            <pc:docMk/>
            <pc:sldMk cId="3573203257" sldId="281"/>
            <ac:picMk id="13" creationId="{E6D86713-0894-C05C-1D4A-612F93DC6924}"/>
          </ac:picMkLst>
        </pc:picChg>
        <pc:picChg chg="add mod">
          <ac:chgData name="Duval, Marie" userId="61d11b95-adcd-4bdc-86d4-cb266b6c0370" providerId="ADAL" clId="{43A5E9C1-737C-44EC-9A61-DD099E9BF29D}" dt="2023-11-15T12:24:37.577" v="2616"/>
          <ac:picMkLst>
            <pc:docMk/>
            <pc:sldMk cId="3573203257" sldId="281"/>
            <ac:picMk id="2050" creationId="{F46DADD6-4365-DBA3-3BB2-2B26A47F2CC4}"/>
          </ac:picMkLst>
        </pc:picChg>
        <pc:picChg chg="add mod">
          <ac:chgData name="Duval, Marie" userId="61d11b95-adcd-4bdc-86d4-cb266b6c0370" providerId="ADAL" clId="{43A5E9C1-737C-44EC-9A61-DD099E9BF29D}" dt="2023-11-15T12:26:13.251" v="2637"/>
          <ac:picMkLst>
            <pc:docMk/>
            <pc:sldMk cId="3573203257" sldId="281"/>
            <ac:picMk id="2051" creationId="{25637677-145F-1736-8661-D55E5B73F304}"/>
          </ac:picMkLst>
        </pc:picChg>
      </pc:sldChg>
      <pc:sldChg chg="modSp add mod ord">
        <pc:chgData name="Duval, Marie" userId="61d11b95-adcd-4bdc-86d4-cb266b6c0370" providerId="ADAL" clId="{43A5E9C1-737C-44EC-9A61-DD099E9BF29D}" dt="2023-11-15T13:05:35.869" v="3765" actId="20577"/>
        <pc:sldMkLst>
          <pc:docMk/>
          <pc:sldMk cId="3678900013" sldId="282"/>
        </pc:sldMkLst>
        <pc:spChg chg="mod">
          <ac:chgData name="Duval, Marie" userId="61d11b95-adcd-4bdc-86d4-cb266b6c0370" providerId="ADAL" clId="{43A5E9C1-737C-44EC-9A61-DD099E9BF29D}" dt="2023-11-15T13:05:35.869" v="3765" actId="20577"/>
          <ac:spMkLst>
            <pc:docMk/>
            <pc:sldMk cId="3678900013" sldId="282"/>
            <ac:spMk id="3" creationId="{285DAEF8-9CD6-33DA-B0E6-B13F24BF209A}"/>
          </ac:spMkLst>
        </pc:spChg>
      </pc:sldChg>
      <pc:sldChg chg="addSp delSp modSp add mod">
        <pc:chgData name="Duval, Marie" userId="61d11b95-adcd-4bdc-86d4-cb266b6c0370" providerId="ADAL" clId="{43A5E9C1-737C-44EC-9A61-DD099E9BF29D}" dt="2023-11-15T13:59:36.860" v="5275" actId="14100"/>
        <pc:sldMkLst>
          <pc:docMk/>
          <pc:sldMk cId="50861466" sldId="283"/>
        </pc:sldMkLst>
        <pc:graphicFrameChg chg="add mod modGraphic">
          <ac:chgData name="Duval, Marie" userId="61d11b95-adcd-4bdc-86d4-cb266b6c0370" providerId="ADAL" clId="{43A5E9C1-737C-44EC-9A61-DD099E9BF29D}" dt="2023-11-15T13:53:38.283" v="5022"/>
          <ac:graphicFrameMkLst>
            <pc:docMk/>
            <pc:sldMk cId="50861466" sldId="283"/>
            <ac:graphicFrameMk id="4" creationId="{A0A5E2E3-B35C-5C66-2798-7A9834771F41}"/>
          </ac:graphicFrameMkLst>
        </pc:graphicFrameChg>
        <pc:graphicFrameChg chg="mod">
          <ac:chgData name="Duval, Marie" userId="61d11b95-adcd-4bdc-86d4-cb266b6c0370" providerId="ADAL" clId="{43A5E9C1-737C-44EC-9A61-DD099E9BF29D}" dt="2023-11-15T13:05:12.116" v="3756"/>
          <ac:graphicFrameMkLst>
            <pc:docMk/>
            <pc:sldMk cId="50861466" sldId="283"/>
            <ac:graphicFrameMk id="5" creationId="{5C9CE6DB-47F6-9F84-2E1D-DC7D3CE3CF7A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53:36.639" v="5021" actId="20577"/>
          <ac:graphicFrameMkLst>
            <pc:docMk/>
            <pc:sldMk cId="50861466" sldId="283"/>
            <ac:graphicFrameMk id="8" creationId="{17CAB684-75E7-FBB0-BDEF-A1B0CA1A7CC6}"/>
          </ac:graphicFrameMkLst>
        </pc:graphicFrameChg>
        <pc:graphicFrameChg chg="del modGraphic">
          <ac:chgData name="Duval, Marie" userId="61d11b95-adcd-4bdc-86d4-cb266b6c0370" providerId="ADAL" clId="{43A5E9C1-737C-44EC-9A61-DD099E9BF29D}" dt="2023-11-15T13:04:34.961" v="3747" actId="478"/>
          <ac:graphicFrameMkLst>
            <pc:docMk/>
            <pc:sldMk cId="50861466" sldId="283"/>
            <ac:graphicFrameMk id="9" creationId="{DA289CBA-0741-C9EC-D595-D1A5BF2C8274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54:15.596" v="5127" actId="20577"/>
          <ac:graphicFrameMkLst>
            <pc:docMk/>
            <pc:sldMk cId="50861466" sldId="283"/>
            <ac:graphicFrameMk id="12" creationId="{5AEE21F3-E417-69CF-C260-65A2B77BB5C8}"/>
          </ac:graphicFrameMkLst>
        </pc:graphicFrameChg>
        <pc:picChg chg="del">
          <ac:chgData name="Duval, Marie" userId="61d11b95-adcd-4bdc-86d4-cb266b6c0370" providerId="ADAL" clId="{43A5E9C1-737C-44EC-9A61-DD099E9BF29D}" dt="2023-11-15T11:57:04.077" v="1589" actId="478"/>
          <ac:picMkLst>
            <pc:docMk/>
            <pc:sldMk cId="50861466" sldId="283"/>
            <ac:picMk id="6" creationId="{486DE8B2-4773-8A89-2E64-3E05A3A97116}"/>
          </ac:picMkLst>
        </pc:picChg>
        <pc:picChg chg="del">
          <ac:chgData name="Duval, Marie" userId="61d11b95-adcd-4bdc-86d4-cb266b6c0370" providerId="ADAL" clId="{43A5E9C1-737C-44EC-9A61-DD099E9BF29D}" dt="2023-11-15T11:57:04.614" v="1590" actId="478"/>
          <ac:picMkLst>
            <pc:docMk/>
            <pc:sldMk cId="50861466" sldId="283"/>
            <ac:picMk id="13" creationId="{E6D86713-0894-C05C-1D4A-612F93DC6924}"/>
          </ac:picMkLst>
        </pc:picChg>
        <pc:picChg chg="add mod">
          <ac:chgData name="Duval, Marie" userId="61d11b95-adcd-4bdc-86d4-cb266b6c0370" providerId="ADAL" clId="{43A5E9C1-737C-44EC-9A61-DD099E9BF29D}" dt="2023-11-15T13:59:36.860" v="5275" actId="14100"/>
          <ac:picMkLst>
            <pc:docMk/>
            <pc:sldMk cId="50861466" sldId="283"/>
            <ac:picMk id="3074" creationId="{F5DB607F-F997-156C-7A2A-B3B1236D5CE6}"/>
          </ac:picMkLst>
        </pc:picChg>
        <pc:picChg chg="add mod">
          <ac:chgData name="Duval, Marie" userId="61d11b95-adcd-4bdc-86d4-cb266b6c0370" providerId="ADAL" clId="{43A5E9C1-737C-44EC-9A61-DD099E9BF29D}" dt="2023-11-15T13:50:12.469" v="4777"/>
          <ac:picMkLst>
            <pc:docMk/>
            <pc:sldMk cId="50861466" sldId="283"/>
            <ac:picMk id="3076" creationId="{E8EE21A9-10A6-6384-4843-25838BDE379D}"/>
          </ac:picMkLst>
        </pc:picChg>
        <pc:picChg chg="add mod">
          <ac:chgData name="Duval, Marie" userId="61d11b95-adcd-4bdc-86d4-cb266b6c0370" providerId="ADAL" clId="{43A5E9C1-737C-44EC-9A61-DD099E9BF29D}" dt="2023-11-15T13:59:34.400" v="5274" actId="14100"/>
          <ac:picMkLst>
            <pc:docMk/>
            <pc:sldMk cId="50861466" sldId="283"/>
            <ac:picMk id="3078" creationId="{113441FB-27D5-6975-2AE9-BE4CB12AFEBE}"/>
          </ac:picMkLst>
        </pc:picChg>
      </pc:sldChg>
      <pc:sldChg chg="addSp delSp modSp add del mod">
        <pc:chgData name="Duval, Marie" userId="61d11b95-adcd-4bdc-86d4-cb266b6c0370" providerId="ADAL" clId="{43A5E9C1-737C-44EC-9A61-DD099E9BF29D}" dt="2023-11-15T12:35:02.798" v="2800" actId="47"/>
        <pc:sldMkLst>
          <pc:docMk/>
          <pc:sldMk cId="288965035" sldId="284"/>
        </pc:sldMkLst>
        <pc:spChg chg="mod">
          <ac:chgData name="Duval, Marie" userId="61d11b95-adcd-4bdc-86d4-cb266b6c0370" providerId="ADAL" clId="{43A5E9C1-737C-44EC-9A61-DD099E9BF29D}" dt="2023-11-15T11:52:18.359" v="1304" actId="20577"/>
          <ac:spMkLst>
            <pc:docMk/>
            <pc:sldMk cId="288965035" sldId="284"/>
            <ac:spMk id="2" creationId="{755F17CE-9F5E-BA3F-D9D2-61B8C062F4A4}"/>
          </ac:spMkLst>
        </pc:spChg>
        <pc:graphicFrameChg chg="mod modGraphic">
          <ac:chgData name="Duval, Marie" userId="61d11b95-adcd-4bdc-86d4-cb266b6c0370" providerId="ADAL" clId="{43A5E9C1-737C-44EC-9A61-DD099E9BF29D}" dt="2023-11-15T12:31:25.690" v="2758"/>
          <ac:graphicFrameMkLst>
            <pc:docMk/>
            <pc:sldMk cId="288965035" sldId="284"/>
            <ac:graphicFrameMk id="8" creationId="{17CAB684-75E7-FBB0-BDEF-A1B0CA1A7CC6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2:31:26.861" v="2759"/>
          <ac:graphicFrameMkLst>
            <pc:docMk/>
            <pc:sldMk cId="288965035" sldId="284"/>
            <ac:graphicFrameMk id="9" creationId="{DA289CBA-0741-C9EC-D595-D1A5BF2C8274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2:31:27.926" v="2760"/>
          <ac:graphicFrameMkLst>
            <pc:docMk/>
            <pc:sldMk cId="288965035" sldId="284"/>
            <ac:graphicFrameMk id="12" creationId="{5AEE21F3-E417-69CF-C260-65A2B77BB5C8}"/>
          </ac:graphicFrameMkLst>
        </pc:graphicFrameChg>
        <pc:picChg chg="add mod">
          <ac:chgData name="Duval, Marie" userId="61d11b95-adcd-4bdc-86d4-cb266b6c0370" providerId="ADAL" clId="{43A5E9C1-737C-44EC-9A61-DD099E9BF29D}" dt="2023-11-15T11:55:45.842" v="1481" actId="1076"/>
          <ac:picMkLst>
            <pc:docMk/>
            <pc:sldMk cId="288965035" sldId="284"/>
            <ac:picMk id="4" creationId="{24406AB6-951C-321A-3EF3-DFDF3EEA5FC8}"/>
          </ac:picMkLst>
        </pc:picChg>
        <pc:picChg chg="add del mod">
          <ac:chgData name="Duval, Marie" userId="61d11b95-adcd-4bdc-86d4-cb266b6c0370" providerId="ADAL" clId="{43A5E9C1-737C-44EC-9A61-DD099E9BF29D}" dt="2023-11-15T11:56:22.462" v="1588" actId="478"/>
          <ac:picMkLst>
            <pc:docMk/>
            <pc:sldMk cId="288965035" sldId="284"/>
            <ac:picMk id="6" creationId="{8179598A-C78A-F2F3-A565-D865ADFDC547}"/>
          </ac:picMkLst>
        </pc:picChg>
        <pc:picChg chg="add mod">
          <ac:chgData name="Duval, Marie" userId="61d11b95-adcd-4bdc-86d4-cb266b6c0370" providerId="ADAL" clId="{43A5E9C1-737C-44EC-9A61-DD099E9BF29D}" dt="2023-11-15T12:06:24.876" v="2200" actId="14100"/>
          <ac:picMkLst>
            <pc:docMk/>
            <pc:sldMk cId="288965035" sldId="284"/>
            <ac:picMk id="7" creationId="{C007055F-E3D9-0F00-C5D9-10C159C70AA9}"/>
          </ac:picMkLst>
        </pc:picChg>
        <pc:picChg chg="add del mod">
          <ac:chgData name="Duval, Marie" userId="61d11b95-adcd-4bdc-86d4-cb266b6c0370" providerId="ADAL" clId="{43A5E9C1-737C-44EC-9A61-DD099E9BF29D}" dt="2023-11-15T12:31:36.630" v="2763" actId="478"/>
          <ac:picMkLst>
            <pc:docMk/>
            <pc:sldMk cId="288965035" sldId="284"/>
            <ac:picMk id="10" creationId="{A6922C8E-A5CB-B93E-A2D2-8D699AD14EA5}"/>
          </ac:picMkLst>
        </pc:picChg>
      </pc:sldChg>
      <pc:sldChg chg="addSp delSp modSp add mod">
        <pc:chgData name="Duval, Marie" userId="61d11b95-adcd-4bdc-86d4-cb266b6c0370" providerId="ADAL" clId="{43A5E9C1-737C-44EC-9A61-DD099E9BF29D}" dt="2023-11-15T13:59:22.940" v="5273" actId="14100"/>
        <pc:sldMkLst>
          <pc:docMk/>
          <pc:sldMk cId="1949209143" sldId="285"/>
        </pc:sldMkLst>
        <pc:spChg chg="mod">
          <ac:chgData name="Duval, Marie" userId="61d11b95-adcd-4bdc-86d4-cb266b6c0370" providerId="ADAL" clId="{43A5E9C1-737C-44EC-9A61-DD099E9BF29D}" dt="2023-11-15T11:52:47.696" v="1330" actId="20577"/>
          <ac:spMkLst>
            <pc:docMk/>
            <pc:sldMk cId="1949209143" sldId="285"/>
            <ac:spMk id="2" creationId="{755F17CE-9F5E-BA3F-D9D2-61B8C062F4A4}"/>
          </ac:spMkLst>
        </pc:spChg>
        <pc:spChg chg="add del">
          <ac:chgData name="Duval, Marie" userId="61d11b95-adcd-4bdc-86d4-cb266b6c0370" providerId="ADAL" clId="{43A5E9C1-737C-44EC-9A61-DD099E9BF29D}" dt="2023-11-15T13:00:15.680" v="3570" actId="22"/>
          <ac:spMkLst>
            <pc:docMk/>
            <pc:sldMk cId="1949209143" sldId="285"/>
            <ac:spMk id="13" creationId="{07023E39-59FB-B3EB-7C14-196049B5BB40}"/>
          </ac:spMkLst>
        </pc:spChg>
        <pc:graphicFrameChg chg="mod">
          <ac:chgData name="Duval, Marie" userId="61d11b95-adcd-4bdc-86d4-cb266b6c0370" providerId="ADAL" clId="{43A5E9C1-737C-44EC-9A61-DD099E9BF29D}" dt="2023-11-15T13:05:07.437" v="3754"/>
          <ac:graphicFrameMkLst>
            <pc:docMk/>
            <pc:sldMk cId="1949209143" sldId="285"/>
            <ac:graphicFrameMk id="5" creationId="{5C9CE6DB-47F6-9F84-2E1D-DC7D3CE3CF7A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36:24.990" v="4470" actId="20577"/>
          <ac:graphicFrameMkLst>
            <pc:docMk/>
            <pc:sldMk cId="1949209143" sldId="285"/>
            <ac:graphicFrameMk id="8" creationId="{17CAB684-75E7-FBB0-BDEF-A1B0CA1A7CC6}"/>
          </ac:graphicFrameMkLst>
        </pc:graphicFrameChg>
        <pc:graphicFrameChg chg="del mod modGraphic">
          <ac:chgData name="Duval, Marie" userId="61d11b95-adcd-4bdc-86d4-cb266b6c0370" providerId="ADAL" clId="{43A5E9C1-737C-44EC-9A61-DD099E9BF29D}" dt="2023-11-15T13:00:08.080" v="3568" actId="478"/>
          <ac:graphicFrameMkLst>
            <pc:docMk/>
            <pc:sldMk cId="1949209143" sldId="285"/>
            <ac:graphicFrameMk id="9" creationId="{DA289CBA-0741-C9EC-D595-D1A5BF2C8274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37:25.801" v="4497" actId="6549"/>
          <ac:graphicFrameMkLst>
            <pc:docMk/>
            <pc:sldMk cId="1949209143" sldId="285"/>
            <ac:graphicFrameMk id="12" creationId="{5AEE21F3-E417-69CF-C260-65A2B77BB5C8}"/>
          </ac:graphicFrameMkLst>
        </pc:graphicFrameChg>
        <pc:graphicFrameChg chg="add mod modGraphic">
          <ac:chgData name="Duval, Marie" userId="61d11b95-adcd-4bdc-86d4-cb266b6c0370" providerId="ADAL" clId="{43A5E9C1-737C-44EC-9A61-DD099E9BF29D}" dt="2023-11-15T13:36:47.491" v="4483" actId="20577"/>
          <ac:graphicFrameMkLst>
            <pc:docMk/>
            <pc:sldMk cId="1949209143" sldId="285"/>
            <ac:graphicFrameMk id="14" creationId="{D5FF411D-667B-7149-A7EF-C28CFE0BF91C}"/>
          </ac:graphicFrameMkLst>
        </pc:graphicFrameChg>
        <pc:picChg chg="add del mod">
          <ac:chgData name="Duval, Marie" userId="61d11b95-adcd-4bdc-86d4-cb266b6c0370" providerId="ADAL" clId="{43A5E9C1-737C-44EC-9A61-DD099E9BF29D}" dt="2023-11-15T13:00:08.080" v="3568" actId="478"/>
          <ac:picMkLst>
            <pc:docMk/>
            <pc:sldMk cId="1949209143" sldId="285"/>
            <ac:picMk id="4" creationId="{F5D95F34-DCF8-61EA-0BCF-8567E6FA569E}"/>
          </ac:picMkLst>
        </pc:picChg>
        <pc:picChg chg="add mod">
          <ac:chgData name="Duval, Marie" userId="61d11b95-adcd-4bdc-86d4-cb266b6c0370" providerId="ADAL" clId="{43A5E9C1-737C-44EC-9A61-DD099E9BF29D}" dt="2023-11-15T12:35:29.209" v="2814" actId="1076"/>
          <ac:picMkLst>
            <pc:docMk/>
            <pc:sldMk cId="1949209143" sldId="285"/>
            <ac:picMk id="6" creationId="{1C2F2646-EDE9-D043-CAE0-671CDBAD852E}"/>
          </ac:picMkLst>
        </pc:picChg>
        <pc:picChg chg="add del mod">
          <ac:chgData name="Duval, Marie" userId="61d11b95-adcd-4bdc-86d4-cb266b6c0370" providerId="ADAL" clId="{43A5E9C1-737C-44EC-9A61-DD099E9BF29D}" dt="2023-11-15T12:05:35.826" v="2154" actId="478"/>
          <ac:picMkLst>
            <pc:docMk/>
            <pc:sldMk cId="1949209143" sldId="285"/>
            <ac:picMk id="7" creationId="{3642DE67-FCD1-9043-7E33-C1D383B483FA}"/>
          </ac:picMkLst>
        </pc:picChg>
        <pc:picChg chg="add mod">
          <ac:chgData name="Duval, Marie" userId="61d11b95-adcd-4bdc-86d4-cb266b6c0370" providerId="ADAL" clId="{43A5E9C1-737C-44EC-9A61-DD099E9BF29D}" dt="2023-11-15T13:59:22.940" v="5273" actId="14100"/>
          <ac:picMkLst>
            <pc:docMk/>
            <pc:sldMk cId="1949209143" sldId="285"/>
            <ac:picMk id="10" creationId="{6FB013C8-057D-FEF6-C159-DC71F53B598C}"/>
          </ac:picMkLst>
        </pc:picChg>
      </pc:sldChg>
      <pc:sldChg chg="addSp delSp modSp add mod">
        <pc:chgData name="Duval, Marie" userId="61d11b95-adcd-4bdc-86d4-cb266b6c0370" providerId="ADAL" clId="{43A5E9C1-737C-44EC-9A61-DD099E9BF29D}" dt="2023-11-15T13:52:51.083" v="5017" actId="20577"/>
        <pc:sldMkLst>
          <pc:docMk/>
          <pc:sldMk cId="2993696600" sldId="286"/>
        </pc:sldMkLst>
        <pc:spChg chg="mod">
          <ac:chgData name="Duval, Marie" userId="61d11b95-adcd-4bdc-86d4-cb266b6c0370" providerId="ADAL" clId="{43A5E9C1-737C-44EC-9A61-DD099E9BF29D}" dt="2023-11-15T12:05:49.390" v="2193" actId="6549"/>
          <ac:spMkLst>
            <pc:docMk/>
            <pc:sldMk cId="2993696600" sldId="286"/>
            <ac:spMk id="2" creationId="{755F17CE-9F5E-BA3F-D9D2-61B8C062F4A4}"/>
          </ac:spMkLst>
        </pc:spChg>
        <pc:graphicFrameChg chg="mod">
          <ac:chgData name="Duval, Marie" userId="61d11b95-adcd-4bdc-86d4-cb266b6c0370" providerId="ADAL" clId="{43A5E9C1-737C-44EC-9A61-DD099E9BF29D}" dt="2023-11-15T13:05:10.162" v="3755"/>
          <ac:graphicFrameMkLst>
            <pc:docMk/>
            <pc:sldMk cId="2993696600" sldId="286"/>
            <ac:graphicFrameMk id="5" creationId="{5C9CE6DB-47F6-9F84-2E1D-DC7D3CE3CF7A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52:51.083" v="5017" actId="20577"/>
          <ac:graphicFrameMkLst>
            <pc:docMk/>
            <pc:sldMk cId="2993696600" sldId="286"/>
            <ac:graphicFrameMk id="8" creationId="{17CAB684-75E7-FBB0-BDEF-A1B0CA1A7CC6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52:48.006" v="5016" actId="20577"/>
          <ac:graphicFrameMkLst>
            <pc:docMk/>
            <pc:sldMk cId="2993696600" sldId="286"/>
            <ac:graphicFrameMk id="9" creationId="{DA289CBA-0741-C9EC-D595-D1A5BF2C8274}"/>
          </ac:graphicFrameMkLst>
        </pc:graphicFrameChg>
        <pc:graphicFrameChg chg="del modGraphic">
          <ac:chgData name="Duval, Marie" userId="61d11b95-adcd-4bdc-86d4-cb266b6c0370" providerId="ADAL" clId="{43A5E9C1-737C-44EC-9A61-DD099E9BF29D}" dt="2023-11-15T12:48:55.070" v="3244" actId="478"/>
          <ac:graphicFrameMkLst>
            <pc:docMk/>
            <pc:sldMk cId="2993696600" sldId="286"/>
            <ac:graphicFrameMk id="12" creationId="{5AEE21F3-E417-69CF-C260-65A2B77BB5C8}"/>
          </ac:graphicFrameMkLst>
        </pc:graphicFrameChg>
        <pc:picChg chg="del">
          <ac:chgData name="Duval, Marie" userId="61d11b95-adcd-4bdc-86d4-cb266b6c0370" providerId="ADAL" clId="{43A5E9C1-737C-44EC-9A61-DD099E9BF29D}" dt="2023-11-15T12:05:38.277" v="2156" actId="478"/>
          <ac:picMkLst>
            <pc:docMk/>
            <pc:sldMk cId="2993696600" sldId="286"/>
            <ac:picMk id="4" creationId="{24406AB6-951C-321A-3EF3-DFDF3EEA5FC8}"/>
          </ac:picMkLst>
        </pc:picChg>
        <pc:picChg chg="add mod">
          <ac:chgData name="Duval, Marie" userId="61d11b95-adcd-4bdc-86d4-cb266b6c0370" providerId="ADAL" clId="{43A5E9C1-737C-44EC-9A61-DD099E9BF29D}" dt="2023-11-15T12:44:51.769" v="3145"/>
          <ac:picMkLst>
            <pc:docMk/>
            <pc:sldMk cId="2993696600" sldId="286"/>
            <ac:picMk id="6" creationId="{54E468C3-7F62-6603-F4D2-3D296DCA8096}"/>
          </ac:picMkLst>
        </pc:picChg>
        <pc:picChg chg="add mod">
          <ac:chgData name="Duval, Marie" userId="61d11b95-adcd-4bdc-86d4-cb266b6c0370" providerId="ADAL" clId="{43A5E9C1-737C-44EC-9A61-DD099E9BF29D}" dt="2023-11-15T12:44:28.243" v="3143"/>
          <ac:picMkLst>
            <pc:docMk/>
            <pc:sldMk cId="2993696600" sldId="286"/>
            <ac:picMk id="10" creationId="{EE75B735-B522-9037-B191-3DBE47D28910}"/>
          </ac:picMkLst>
        </pc:picChg>
      </pc:sldChg>
      <pc:sldChg chg="addSp delSp modSp add mod">
        <pc:chgData name="Duval, Marie" userId="61d11b95-adcd-4bdc-86d4-cb266b6c0370" providerId="ADAL" clId="{43A5E9C1-737C-44EC-9A61-DD099E9BF29D}" dt="2023-11-15T13:59:11.265" v="5272" actId="20577"/>
        <pc:sldMkLst>
          <pc:docMk/>
          <pc:sldMk cId="1056205384" sldId="287"/>
        </pc:sldMkLst>
        <pc:graphicFrameChg chg="modGraphic">
          <ac:chgData name="Duval, Marie" userId="61d11b95-adcd-4bdc-86d4-cb266b6c0370" providerId="ADAL" clId="{43A5E9C1-737C-44EC-9A61-DD099E9BF29D}" dt="2023-11-15T12:50:48.496" v="3321" actId="20577"/>
          <ac:graphicFrameMkLst>
            <pc:docMk/>
            <pc:sldMk cId="1056205384" sldId="287"/>
            <ac:graphicFrameMk id="5" creationId="{5C9CE6DB-47F6-9F84-2E1D-DC7D3CE3CF7A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33:44.527" v="4268"/>
          <ac:graphicFrameMkLst>
            <pc:docMk/>
            <pc:sldMk cId="1056205384" sldId="287"/>
            <ac:graphicFrameMk id="8" creationId="{17CAB684-75E7-FBB0-BDEF-A1B0CA1A7CC6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58:00.738" v="5157" actId="1076"/>
          <ac:graphicFrameMkLst>
            <pc:docMk/>
            <pc:sldMk cId="1056205384" sldId="287"/>
            <ac:graphicFrameMk id="9" creationId="{DA289CBA-0741-C9EC-D595-D1A5BF2C8274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59:11.265" v="5272" actId="20577"/>
          <ac:graphicFrameMkLst>
            <pc:docMk/>
            <pc:sldMk cId="1056205384" sldId="287"/>
            <ac:graphicFrameMk id="12" creationId="{5AEE21F3-E417-69CF-C260-65A2B77BB5C8}"/>
          </ac:graphicFrameMkLst>
        </pc:graphicFrameChg>
        <pc:picChg chg="del">
          <ac:chgData name="Duval, Marie" userId="61d11b95-adcd-4bdc-86d4-cb266b6c0370" providerId="ADAL" clId="{43A5E9C1-737C-44EC-9A61-DD099E9BF29D}" dt="2023-11-15T12:18:51.964" v="2432" actId="478"/>
          <ac:picMkLst>
            <pc:docMk/>
            <pc:sldMk cId="1056205384" sldId="287"/>
            <ac:picMk id="4" creationId="{24406AB6-951C-321A-3EF3-DFDF3EEA5FC8}"/>
          </ac:picMkLst>
        </pc:picChg>
        <pc:picChg chg="add del mod">
          <ac:chgData name="Duval, Marie" userId="61d11b95-adcd-4bdc-86d4-cb266b6c0370" providerId="ADAL" clId="{43A5E9C1-737C-44EC-9A61-DD099E9BF29D}" dt="2023-11-15T12:34:46.956" v="2796" actId="478"/>
          <ac:picMkLst>
            <pc:docMk/>
            <pc:sldMk cId="1056205384" sldId="287"/>
            <ac:picMk id="6" creationId="{533CD931-F9AF-3023-B692-93F57A66A6E3}"/>
          </ac:picMkLst>
        </pc:picChg>
        <pc:picChg chg="del">
          <ac:chgData name="Duval, Marie" userId="61d11b95-adcd-4bdc-86d4-cb266b6c0370" providerId="ADAL" clId="{43A5E9C1-737C-44EC-9A61-DD099E9BF29D}" dt="2023-11-15T12:18:51.625" v="2431" actId="478"/>
          <ac:picMkLst>
            <pc:docMk/>
            <pc:sldMk cId="1056205384" sldId="287"/>
            <ac:picMk id="7" creationId="{C007055F-E3D9-0F00-C5D9-10C159C70AA9}"/>
          </ac:picMkLst>
        </pc:picChg>
        <pc:picChg chg="mod">
          <ac:chgData name="Duval, Marie" userId="61d11b95-adcd-4bdc-86d4-cb266b6c0370" providerId="ADAL" clId="{43A5E9C1-737C-44EC-9A61-DD099E9BF29D}" dt="2023-11-15T13:58:06.510" v="5160" actId="1076"/>
          <ac:picMkLst>
            <pc:docMk/>
            <pc:sldMk cId="1056205384" sldId="287"/>
            <ac:picMk id="10" creationId="{A6922C8E-A5CB-B93E-A2D2-8D699AD14EA5}"/>
          </ac:picMkLst>
        </pc:picChg>
        <pc:picChg chg="add del mod">
          <ac:chgData name="Duval, Marie" userId="61d11b95-adcd-4bdc-86d4-cb266b6c0370" providerId="ADAL" clId="{43A5E9C1-737C-44EC-9A61-DD099E9BF29D}" dt="2023-11-15T12:53:18.327" v="3376" actId="478"/>
          <ac:picMkLst>
            <pc:docMk/>
            <pc:sldMk cId="1056205384" sldId="287"/>
            <ac:picMk id="11" creationId="{895F4C4F-6D8D-99CD-3084-3C8034CE03B5}"/>
          </ac:picMkLst>
        </pc:picChg>
        <pc:picChg chg="add del mod">
          <ac:chgData name="Duval, Marie" userId="61d11b95-adcd-4bdc-86d4-cb266b6c0370" providerId="ADAL" clId="{43A5E9C1-737C-44EC-9A61-DD099E9BF29D}" dt="2023-11-15T13:38:43.391" v="4505" actId="478"/>
          <ac:picMkLst>
            <pc:docMk/>
            <pc:sldMk cId="1056205384" sldId="287"/>
            <ac:picMk id="14" creationId="{69006CDC-4061-11FD-0A66-B0DCADDDFBC6}"/>
          </ac:picMkLst>
        </pc:picChg>
        <pc:picChg chg="add del mod">
          <ac:chgData name="Duval, Marie" userId="61d11b95-adcd-4bdc-86d4-cb266b6c0370" providerId="ADAL" clId="{43A5E9C1-737C-44EC-9A61-DD099E9BF29D}" dt="2023-11-15T12:20:39.273" v="2538" actId="478"/>
          <ac:picMkLst>
            <pc:docMk/>
            <pc:sldMk cId="1056205384" sldId="287"/>
            <ac:picMk id="1026" creationId="{0F05BF25-ECED-D70F-7CC6-3FB40CE9327E}"/>
          </ac:picMkLst>
        </pc:picChg>
        <pc:picChg chg="add mod">
          <ac:chgData name="Duval, Marie" userId="61d11b95-adcd-4bdc-86d4-cb266b6c0370" providerId="ADAL" clId="{43A5E9C1-737C-44EC-9A61-DD099E9BF29D}" dt="2023-11-15T13:58:08.074" v="5161" actId="14100"/>
          <ac:picMkLst>
            <pc:docMk/>
            <pc:sldMk cId="1056205384" sldId="287"/>
            <ac:picMk id="1027" creationId="{551D1FAA-F519-4B02-C347-3F5036983B24}"/>
          </ac:picMkLst>
        </pc:picChg>
        <pc:picChg chg="add del mod">
          <ac:chgData name="Duval, Marie" userId="61d11b95-adcd-4bdc-86d4-cb266b6c0370" providerId="ADAL" clId="{43A5E9C1-737C-44EC-9A61-DD099E9BF29D}" dt="2023-11-15T12:28:24.862" v="2713" actId="478"/>
          <ac:picMkLst>
            <pc:docMk/>
            <pc:sldMk cId="1056205384" sldId="287"/>
            <ac:picMk id="1028" creationId="{3320FB16-F8C1-59D1-3B8F-3B35AFCE4F60}"/>
          </ac:picMkLst>
        </pc:picChg>
        <pc:picChg chg="add mod">
          <ac:chgData name="Duval, Marie" userId="61d11b95-adcd-4bdc-86d4-cb266b6c0370" providerId="ADAL" clId="{43A5E9C1-737C-44EC-9A61-DD099E9BF29D}" dt="2023-11-15T13:58:18.017" v="5163"/>
          <ac:picMkLst>
            <pc:docMk/>
            <pc:sldMk cId="1056205384" sldId="287"/>
            <ac:picMk id="1030" creationId="{0DD9E419-647C-C2E7-FB54-D206A0384573}"/>
          </ac:picMkLst>
        </pc:picChg>
      </pc:sldChg>
      <pc:sldChg chg="delSp modSp add del mod">
        <pc:chgData name="Duval, Marie" userId="61d11b95-adcd-4bdc-86d4-cb266b6c0370" providerId="ADAL" clId="{43A5E9C1-737C-44EC-9A61-DD099E9BF29D}" dt="2023-11-15T13:00:26.488" v="3574" actId="47"/>
        <pc:sldMkLst>
          <pc:docMk/>
          <pc:sldMk cId="185300549" sldId="288"/>
        </pc:sldMkLst>
        <pc:graphicFrameChg chg="del modGraphic">
          <ac:chgData name="Duval, Marie" userId="61d11b95-adcd-4bdc-86d4-cb266b6c0370" providerId="ADAL" clId="{43A5E9C1-737C-44EC-9A61-DD099E9BF29D}" dt="2023-11-15T12:40:08.120" v="3040" actId="478"/>
          <ac:graphicFrameMkLst>
            <pc:docMk/>
            <pc:sldMk cId="185300549" sldId="288"/>
            <ac:graphicFrameMk id="8" creationId="{17CAB684-75E7-FBB0-BDEF-A1B0CA1A7CC6}"/>
          </ac:graphicFrameMkLst>
        </pc:graphicFrameChg>
        <pc:graphicFrameChg chg="del modGraphic">
          <ac:chgData name="Duval, Marie" userId="61d11b95-adcd-4bdc-86d4-cb266b6c0370" providerId="ADAL" clId="{43A5E9C1-737C-44EC-9A61-DD099E9BF29D}" dt="2023-11-15T12:40:09.339" v="3041" actId="478"/>
          <ac:graphicFrameMkLst>
            <pc:docMk/>
            <pc:sldMk cId="185300549" sldId="288"/>
            <ac:graphicFrameMk id="9" creationId="{DA289CBA-0741-C9EC-D595-D1A5BF2C8274}"/>
          </ac:graphicFrameMkLst>
        </pc:graphicFrameChg>
        <pc:graphicFrameChg chg="modGraphic">
          <ac:chgData name="Duval, Marie" userId="61d11b95-adcd-4bdc-86d4-cb266b6c0370" providerId="ADAL" clId="{43A5E9C1-737C-44EC-9A61-DD099E9BF29D}" dt="2023-11-15T12:37:29.915" v="2835" actId="20577"/>
          <ac:graphicFrameMkLst>
            <pc:docMk/>
            <pc:sldMk cId="185300549" sldId="288"/>
            <ac:graphicFrameMk id="12" creationId="{5AEE21F3-E417-69CF-C260-65A2B77BB5C8}"/>
          </ac:graphicFrameMkLst>
        </pc:graphicFrameChg>
        <pc:picChg chg="del">
          <ac:chgData name="Duval, Marie" userId="61d11b95-adcd-4bdc-86d4-cb266b6c0370" providerId="ADAL" clId="{43A5E9C1-737C-44EC-9A61-DD099E9BF29D}" dt="2023-11-15T12:37:03.558" v="2823" actId="478"/>
          <ac:picMkLst>
            <pc:docMk/>
            <pc:sldMk cId="185300549" sldId="288"/>
            <ac:picMk id="4" creationId="{F5D95F34-DCF8-61EA-0BCF-8567E6FA569E}"/>
          </ac:picMkLst>
        </pc:picChg>
        <pc:picChg chg="del">
          <ac:chgData name="Duval, Marie" userId="61d11b95-adcd-4bdc-86d4-cb266b6c0370" providerId="ADAL" clId="{43A5E9C1-737C-44EC-9A61-DD099E9BF29D}" dt="2023-11-15T12:37:03.882" v="2824" actId="478"/>
          <ac:picMkLst>
            <pc:docMk/>
            <pc:sldMk cId="185300549" sldId="288"/>
            <ac:picMk id="6" creationId="{1C2F2646-EDE9-D043-CAE0-671CDBAD852E}"/>
          </ac:picMkLst>
        </pc:picChg>
        <pc:picChg chg="del">
          <ac:chgData name="Duval, Marie" userId="61d11b95-adcd-4bdc-86d4-cb266b6c0370" providerId="ADAL" clId="{43A5E9C1-737C-44EC-9A61-DD099E9BF29D}" dt="2023-11-15T12:37:24.426" v="2825" actId="478"/>
          <ac:picMkLst>
            <pc:docMk/>
            <pc:sldMk cId="185300549" sldId="288"/>
            <ac:picMk id="10" creationId="{6FB013C8-057D-FEF6-C159-DC71F53B598C}"/>
          </ac:picMkLst>
        </pc:picChg>
      </pc:sldChg>
      <pc:sldChg chg="addSp new del mod">
        <pc:chgData name="Duval, Marie" userId="61d11b95-adcd-4bdc-86d4-cb266b6c0370" providerId="ADAL" clId="{43A5E9C1-737C-44EC-9A61-DD099E9BF29D}" dt="2023-11-15T13:05:27.059" v="3760" actId="47"/>
        <pc:sldMkLst>
          <pc:docMk/>
          <pc:sldMk cId="112866069" sldId="289"/>
        </pc:sldMkLst>
        <pc:spChg chg="add">
          <ac:chgData name="Duval, Marie" userId="61d11b95-adcd-4bdc-86d4-cb266b6c0370" providerId="ADAL" clId="{43A5E9C1-737C-44EC-9A61-DD099E9BF29D}" dt="2023-11-15T12:41:21.893" v="3043" actId="22"/>
          <ac:spMkLst>
            <pc:docMk/>
            <pc:sldMk cId="112866069" sldId="289"/>
            <ac:spMk id="3" creationId="{9D99F638-2F0B-CC81-253E-0B2E8280A002}"/>
          </ac:spMkLst>
        </pc:spChg>
      </pc:sldChg>
      <pc:sldChg chg="addSp delSp modSp add mod">
        <pc:chgData name="Duval, Marie" userId="61d11b95-adcd-4bdc-86d4-cb266b6c0370" providerId="ADAL" clId="{43A5E9C1-737C-44EC-9A61-DD099E9BF29D}" dt="2023-11-15T14:02:39.543" v="5402"/>
        <pc:sldMkLst>
          <pc:docMk/>
          <pc:sldMk cId="19722223" sldId="290"/>
        </pc:sldMkLst>
        <pc:spChg chg="add del">
          <ac:chgData name="Duval, Marie" userId="61d11b95-adcd-4bdc-86d4-cb266b6c0370" providerId="ADAL" clId="{43A5E9C1-737C-44EC-9A61-DD099E9BF29D}" dt="2023-11-15T13:38:23.495" v="4501" actId="22"/>
          <ac:spMkLst>
            <pc:docMk/>
            <pc:sldMk cId="19722223" sldId="290"/>
            <ac:spMk id="10" creationId="{750A9601-A107-922B-C750-235B2D87A703}"/>
          </ac:spMkLst>
        </pc:spChg>
        <pc:graphicFrameChg chg="mod">
          <ac:chgData name="Duval, Marie" userId="61d11b95-adcd-4bdc-86d4-cb266b6c0370" providerId="ADAL" clId="{43A5E9C1-737C-44EC-9A61-DD099E9BF29D}" dt="2023-11-15T13:05:16.112" v="3758"/>
          <ac:graphicFrameMkLst>
            <pc:docMk/>
            <pc:sldMk cId="19722223" sldId="290"/>
            <ac:graphicFrameMk id="2" creationId="{971108C9-E437-313A-FC9D-5D7695A25148}"/>
          </ac:graphicFrameMkLst>
        </pc:graphicFrameChg>
        <pc:graphicFrameChg chg="del">
          <ac:chgData name="Duval, Marie" userId="61d11b95-adcd-4bdc-86d4-cb266b6c0370" providerId="ADAL" clId="{43A5E9C1-737C-44EC-9A61-DD099E9BF29D}" dt="2023-11-15T12:58:42.037" v="3558" actId="478"/>
          <ac:graphicFrameMkLst>
            <pc:docMk/>
            <pc:sldMk cId="19722223" sldId="290"/>
            <ac:graphicFrameMk id="3" creationId="{159997E3-8784-584A-ADA5-11B60119240D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4:02:21.525" v="5401" actId="20577"/>
          <ac:graphicFrameMkLst>
            <pc:docMk/>
            <pc:sldMk cId="19722223" sldId="290"/>
            <ac:graphicFrameMk id="4" creationId="{59967591-1086-FB0B-6E07-9338364C9619}"/>
          </ac:graphicFrameMkLst>
        </pc:graphicFrameChg>
        <pc:graphicFrameChg chg="del modGraphic">
          <ac:chgData name="Duval, Marie" userId="61d11b95-adcd-4bdc-86d4-cb266b6c0370" providerId="ADAL" clId="{43A5E9C1-737C-44EC-9A61-DD099E9BF29D}" dt="2023-11-15T13:03:34.136" v="3746" actId="478"/>
          <ac:graphicFrameMkLst>
            <pc:docMk/>
            <pc:sldMk cId="19722223" sldId="290"/>
            <ac:graphicFrameMk id="5" creationId="{93940250-A98E-A775-CE77-5DDF6A20E493}"/>
          </ac:graphicFrameMkLst>
        </pc:graphicFrameChg>
        <pc:graphicFrameChg chg="add mod">
          <ac:chgData name="Duval, Marie" userId="61d11b95-adcd-4bdc-86d4-cb266b6c0370" providerId="ADAL" clId="{43A5E9C1-737C-44EC-9A61-DD099E9BF29D}" dt="2023-11-15T13:38:36.707" v="4503" actId="1076"/>
          <ac:graphicFrameMkLst>
            <pc:docMk/>
            <pc:sldMk cId="19722223" sldId="290"/>
            <ac:graphicFrameMk id="11" creationId="{E0E9D55C-238B-9CD2-70C0-CC4E91505C01}"/>
          </ac:graphicFrameMkLst>
        </pc:graphicFrameChg>
        <pc:picChg chg="add mod">
          <ac:chgData name="Duval, Marie" userId="61d11b95-adcd-4bdc-86d4-cb266b6c0370" providerId="ADAL" clId="{43A5E9C1-737C-44EC-9A61-DD099E9BF29D}" dt="2023-11-15T13:38:38.750" v="4504" actId="1076"/>
          <ac:picMkLst>
            <pc:docMk/>
            <pc:sldMk cId="19722223" sldId="290"/>
            <ac:picMk id="6" creationId="{8F41C30B-EC35-C752-223A-0F8D5AADC3A3}"/>
          </ac:picMkLst>
        </pc:picChg>
        <pc:picChg chg="del">
          <ac:chgData name="Duval, Marie" userId="61d11b95-adcd-4bdc-86d4-cb266b6c0370" providerId="ADAL" clId="{43A5E9C1-737C-44EC-9A61-DD099E9BF29D}" dt="2023-11-15T12:58:42.037" v="3558" actId="478"/>
          <ac:picMkLst>
            <pc:docMk/>
            <pc:sldMk cId="19722223" sldId="290"/>
            <ac:picMk id="7" creationId="{475B7C7B-84A0-90C8-97FE-5AC5AA018D9C}"/>
          </ac:picMkLst>
        </pc:picChg>
        <pc:picChg chg="del mod">
          <ac:chgData name="Duval, Marie" userId="61d11b95-adcd-4bdc-86d4-cb266b6c0370" providerId="ADAL" clId="{43A5E9C1-737C-44EC-9A61-DD099E9BF29D}" dt="2023-11-15T12:58:47.763" v="3560" actId="478"/>
          <ac:picMkLst>
            <pc:docMk/>
            <pc:sldMk cId="19722223" sldId="290"/>
            <ac:picMk id="9" creationId="{68A16E13-931D-1E52-8D43-39AB8861DCFC}"/>
          </ac:picMkLst>
        </pc:picChg>
        <pc:picChg chg="mod">
          <ac:chgData name="Duval, Marie" userId="61d11b95-adcd-4bdc-86d4-cb266b6c0370" providerId="ADAL" clId="{43A5E9C1-737C-44EC-9A61-DD099E9BF29D}" dt="2023-11-15T14:02:39.543" v="5402"/>
          <ac:picMkLst>
            <pc:docMk/>
            <pc:sldMk cId="19722223" sldId="290"/>
            <ac:picMk id="15" creationId="{AAE7537E-3AD0-DA42-FB97-296614FBAC46}"/>
          </ac:picMkLst>
        </pc:picChg>
      </pc:sldChg>
      <pc:sldChg chg="add del">
        <pc:chgData name="Duval, Marie" userId="61d11b95-adcd-4bdc-86d4-cb266b6c0370" providerId="ADAL" clId="{43A5E9C1-737C-44EC-9A61-DD099E9BF29D}" dt="2023-11-15T12:56:46.074" v="3399" actId="47"/>
        <pc:sldMkLst>
          <pc:docMk/>
          <pc:sldMk cId="2287088115" sldId="290"/>
        </pc:sldMkLst>
      </pc:sldChg>
      <pc:sldChg chg="addSp delSp modSp add mod">
        <pc:chgData name="Duval, Marie" userId="61d11b95-adcd-4bdc-86d4-cb266b6c0370" providerId="ADAL" clId="{43A5E9C1-737C-44EC-9A61-DD099E9BF29D}" dt="2023-11-15T14:01:00.107" v="5285" actId="1076"/>
        <pc:sldMkLst>
          <pc:docMk/>
          <pc:sldMk cId="1146174543" sldId="291"/>
        </pc:sldMkLst>
        <pc:spChg chg="mod">
          <ac:chgData name="Duval, Marie" userId="61d11b95-adcd-4bdc-86d4-cb266b6c0370" providerId="ADAL" clId="{43A5E9C1-737C-44EC-9A61-DD099E9BF29D}" dt="2023-11-15T13:24:06.861" v="3931" actId="20577"/>
          <ac:spMkLst>
            <pc:docMk/>
            <pc:sldMk cId="1146174543" sldId="291"/>
            <ac:spMk id="2" creationId="{755F17CE-9F5E-BA3F-D9D2-61B8C062F4A4}"/>
          </ac:spMkLst>
        </pc:spChg>
        <pc:spChg chg="add del">
          <ac:chgData name="Duval, Marie" userId="61d11b95-adcd-4bdc-86d4-cb266b6c0370" providerId="ADAL" clId="{43A5E9C1-737C-44EC-9A61-DD099E9BF29D}" dt="2023-11-15T13:27:15.327" v="4030" actId="22"/>
          <ac:spMkLst>
            <pc:docMk/>
            <pc:sldMk cId="1146174543" sldId="291"/>
            <ac:spMk id="7" creationId="{67A9564E-673B-5C9F-30EB-241FA2137C88}"/>
          </ac:spMkLst>
        </pc:spChg>
        <pc:spChg chg="add mod">
          <ac:chgData name="Duval, Marie" userId="61d11b95-adcd-4bdc-86d4-cb266b6c0370" providerId="ADAL" clId="{43A5E9C1-737C-44EC-9A61-DD099E9BF29D}" dt="2023-11-15T14:01:00.107" v="5285" actId="1076"/>
          <ac:spMkLst>
            <pc:docMk/>
            <pc:sldMk cId="1146174543" sldId="291"/>
            <ac:spMk id="15" creationId="{1098AA3E-FF89-6CA7-4B1E-E01CE569CF54}"/>
          </ac:spMkLst>
        </pc:spChg>
        <pc:graphicFrameChg chg="mod modGraphic">
          <ac:chgData name="Duval, Marie" userId="61d11b95-adcd-4bdc-86d4-cb266b6c0370" providerId="ADAL" clId="{43A5E9C1-737C-44EC-9A61-DD099E9BF29D}" dt="2023-11-15T14:01:00.107" v="5285" actId="1076"/>
          <ac:graphicFrameMkLst>
            <pc:docMk/>
            <pc:sldMk cId="1146174543" sldId="291"/>
            <ac:graphicFrameMk id="4" creationId="{A0A5E2E3-B35C-5C66-2798-7A9834771F41}"/>
          </ac:graphicFrameMkLst>
        </pc:graphicFrameChg>
        <pc:graphicFrameChg chg="mod modGraphic">
          <ac:chgData name="Duval, Marie" userId="61d11b95-adcd-4bdc-86d4-cb266b6c0370" providerId="ADAL" clId="{43A5E9C1-737C-44EC-9A61-DD099E9BF29D}" dt="2023-11-15T13:55:01.395" v="5137" actId="20577"/>
          <ac:graphicFrameMkLst>
            <pc:docMk/>
            <pc:sldMk cId="1146174543" sldId="291"/>
            <ac:graphicFrameMk id="8" creationId="{17CAB684-75E7-FBB0-BDEF-A1B0CA1A7CC6}"/>
          </ac:graphicFrameMkLst>
        </pc:graphicFrameChg>
        <pc:graphicFrameChg chg="add del mod modGraphic">
          <ac:chgData name="Duval, Marie" userId="61d11b95-adcd-4bdc-86d4-cb266b6c0370" providerId="ADAL" clId="{43A5E9C1-737C-44EC-9A61-DD099E9BF29D}" dt="2023-11-15T14:00:54.645" v="5284" actId="1076"/>
          <ac:graphicFrameMkLst>
            <pc:docMk/>
            <pc:sldMk cId="1146174543" sldId="291"/>
            <ac:graphicFrameMk id="12" creationId="{5AEE21F3-E417-69CF-C260-65A2B77BB5C8}"/>
          </ac:graphicFrameMkLst>
        </pc:graphicFrameChg>
        <pc:picChg chg="add mod">
          <ac:chgData name="Duval, Marie" userId="61d11b95-adcd-4bdc-86d4-cb266b6c0370" providerId="ADAL" clId="{43A5E9C1-737C-44EC-9A61-DD099E9BF29D}" dt="2023-11-15T14:00:54.645" v="5284" actId="1076"/>
          <ac:picMkLst>
            <pc:docMk/>
            <pc:sldMk cId="1146174543" sldId="291"/>
            <ac:picMk id="10" creationId="{E22CBF59-F693-FBAE-ED43-E02FD6F4752F}"/>
          </ac:picMkLst>
        </pc:picChg>
        <pc:picChg chg="add mod">
          <ac:chgData name="Duval, Marie" userId="61d11b95-adcd-4bdc-86d4-cb266b6c0370" providerId="ADAL" clId="{43A5E9C1-737C-44EC-9A61-DD099E9BF29D}" dt="2023-11-15T13:29:05.021" v="4043" actId="1076"/>
          <ac:picMkLst>
            <pc:docMk/>
            <pc:sldMk cId="1146174543" sldId="291"/>
            <ac:picMk id="13" creationId="{CFD38C83-FC41-5571-5235-164BFE7CD596}"/>
          </ac:picMkLst>
        </pc:picChg>
        <pc:picChg chg="add del mod">
          <ac:chgData name="Duval, Marie" userId="61d11b95-adcd-4bdc-86d4-cb266b6c0370" providerId="ADAL" clId="{43A5E9C1-737C-44EC-9A61-DD099E9BF29D}" dt="2023-11-15T14:00:31.264" v="5279" actId="478"/>
          <ac:picMkLst>
            <pc:docMk/>
            <pc:sldMk cId="1146174543" sldId="291"/>
            <ac:picMk id="14" creationId="{C77FD1E8-AB55-B893-97AA-690B220D6C0A}"/>
          </ac:picMkLst>
        </pc:picChg>
        <pc:picChg chg="del">
          <ac:chgData name="Duval, Marie" userId="61d11b95-adcd-4bdc-86d4-cb266b6c0370" providerId="ADAL" clId="{43A5E9C1-737C-44EC-9A61-DD099E9BF29D}" dt="2023-11-15T13:24:10.461" v="3932" actId="478"/>
          <ac:picMkLst>
            <pc:docMk/>
            <pc:sldMk cId="1146174543" sldId="291"/>
            <ac:picMk id="3074" creationId="{F5DB607F-F997-156C-7A2A-B3B1236D5CE6}"/>
          </ac:picMkLst>
        </pc:picChg>
        <pc:picChg chg="del">
          <ac:chgData name="Duval, Marie" userId="61d11b95-adcd-4bdc-86d4-cb266b6c0370" providerId="ADAL" clId="{43A5E9C1-737C-44EC-9A61-DD099E9BF29D}" dt="2023-11-15T13:24:10.461" v="3932" actId="478"/>
          <ac:picMkLst>
            <pc:docMk/>
            <pc:sldMk cId="1146174543" sldId="291"/>
            <ac:picMk id="3076" creationId="{E8EE21A9-10A6-6384-4843-25838BDE379D}"/>
          </ac:picMkLst>
        </pc:picChg>
        <pc:picChg chg="del">
          <ac:chgData name="Duval, Marie" userId="61d11b95-adcd-4bdc-86d4-cb266b6c0370" providerId="ADAL" clId="{43A5E9C1-737C-44EC-9A61-DD099E9BF29D}" dt="2023-11-15T13:24:10.461" v="3932" actId="478"/>
          <ac:picMkLst>
            <pc:docMk/>
            <pc:sldMk cId="1146174543" sldId="291"/>
            <ac:picMk id="3078" creationId="{113441FB-27D5-6975-2AE9-BE4CB12AFEB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8D6001C5-AE44-1964-602F-414D20CC26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3DD4323-42BF-F0F1-31F6-3AC17514F48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4BEDD3-E95F-4BF5-A5C1-F27D478B2380}" type="datetimeFigureOut">
              <a:rPr lang="fr-FR" smtClean="0"/>
              <a:t>29/05/2024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3EBC4B-CD4A-0F09-961E-FC6E938314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7C0184B-9C8A-C0A7-EA62-102B917A20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5AD68-DF92-42AD-A9FF-04C884F64C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3545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E78AF-8216-4786-BB79-71B877A9BFE8}" type="datetimeFigureOut">
              <a:rPr lang="fr-FR" smtClean="0"/>
              <a:t>29/05/2024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9FFA2-055D-4FB3-8CEE-D59EE8F71C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7937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74256" y="2269784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B2D9E5F-8D62-85B4-ED9E-1494E07262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790" y="3930881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EC7D6E-C888-46AB-B208-49772AAE9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B8755EE-3DB8-4813-BE7B-B561196F2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FC9732-EE23-4E9E-90F2-3AC305550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CF2F-4FDE-47DB-A0D1-5539416C00CD}" type="datetimeFigureOut">
              <a:rPr lang="fr-FR" smtClean="0"/>
              <a:t>29/05/2024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637B30-8E5B-43D7-930D-0F619C8BF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FCE3E58-7E75-4558-861C-F8372636E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6C8F-86DC-490C-8BEB-9332A5143E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605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29.05.2024</a:t>
            </a:fld>
            <a:endParaRPr lang="de-DE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3F74397-762F-472C-A762-FBEC962BB9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25" y="0"/>
            <a:ext cx="12191999" cy="6858000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9182E69A-B1C7-474F-A20E-FD9B6FCE3E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-960000">
            <a:off x="-170864" y="273555"/>
            <a:ext cx="5806444" cy="894697"/>
          </a:xfrm>
        </p:spPr>
        <p:txBody>
          <a:bodyPr/>
          <a:lstStyle>
            <a:lvl1pPr>
              <a:buNone/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fr-FR" sz="6600" dirty="0">
                <a:latin typeface="Avenir Next LT Pro" panose="020B0504020202020204" pitchFamily="34" charset="0"/>
              </a:rPr>
              <a:t>#inspiration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5C7C265-2438-E8D1-B8B2-1466A06382F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790" y="2417162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1061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576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 dirty="0"/>
              <a:t>Cliquez sur l'icône pour ajouter une image</a:t>
            </a:r>
            <a:endParaRPr lang="de-DE" dirty="0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CDF5803-2C5F-E054-8F20-6FA7F1DB3D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002" y="2396836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armoire, personne, intérieur, tenant&#10;&#10;Description générée automatiquement">
            <a:extLst>
              <a:ext uri="{FF2B5EF4-FFF2-40B4-BE49-F238E27FC236}">
                <a16:creationId xmlns:a16="http://schemas.microsoft.com/office/drawing/2014/main" id="{99806D1E-107C-487F-AD82-77B678108F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260B7E0-A150-454B-BF68-35DAE1AC8C0B}"/>
              </a:ext>
            </a:extLst>
          </p:cNvPr>
          <p:cNvSpPr/>
          <p:nvPr userDrawn="1"/>
        </p:nvSpPr>
        <p:spPr>
          <a:xfrm>
            <a:off x="9197" y="2"/>
            <a:ext cx="12187401" cy="6858000"/>
          </a:xfrm>
          <a:prstGeom prst="rect">
            <a:avLst/>
          </a:prstGeom>
          <a:solidFill>
            <a:srgbClr val="2C2600">
              <a:alpha val="1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DF942FC7-E481-4885-8C4B-D2328CB2FAE3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22AE18D5-537B-4C13-B257-FF52CBB478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D7378FB-211F-8CC8-35B6-A981672788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790" y="3958307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1637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 dirty="0"/>
              <a:t>Cliquez sur 'insérer' dans la barre de menu, puis sur 'photos' pour insérer une image.</a:t>
            </a:r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3DFD68D-D54F-1708-8FE0-A25A7522C6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3905" y="3973587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B214038-61BA-608C-84C6-A518E8C82E6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790" y="3930881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TITREAVENIR NEXT LT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err="1"/>
              <a:t>Titre</a:t>
            </a:r>
            <a:r>
              <a:rPr lang="de-DE" dirty="0"/>
              <a:t> 1</a:t>
            </a:r>
          </a:p>
          <a:p>
            <a:pPr lvl="1"/>
            <a:r>
              <a:rPr lang="de-DE" dirty="0" err="1"/>
              <a:t>Titre</a:t>
            </a:r>
            <a:r>
              <a:rPr lang="de-DE" dirty="0"/>
              <a:t> 2</a:t>
            </a:r>
          </a:p>
          <a:p>
            <a:pPr lvl="2"/>
            <a:r>
              <a:rPr lang="de-DE" dirty="0" err="1"/>
              <a:t>Titre</a:t>
            </a:r>
            <a:r>
              <a:rPr lang="de-DE" dirty="0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29.05.2024</a:t>
            </a:fld>
            <a:endParaRPr lang="de-DE" dirty="0"/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61" r:id="rId3"/>
    <p:sldLayoutId id="2147483666" r:id="rId4"/>
    <p:sldLayoutId id="2147483667" r:id="rId5"/>
    <p:sldLayoutId id="2147483674" r:id="rId6"/>
    <p:sldLayoutId id="2147483676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reel/CyvpuLEBC4G/?igshid=ZWRnbGM1eTBsMm1k" TargetMode="External"/><Relationship Id="rId7" Type="http://schemas.openxmlformats.org/officeDocument/2006/relationships/image" Target="../media/image26.jpeg"/><Relationship Id="rId2" Type="http://schemas.openxmlformats.org/officeDocument/2006/relationships/hyperlink" Target="https://www.instagram.com/s/aGlnaGxpZ2h0OjE3OTAxMTQ2MTA4NDI4OTA4?story_media_id=2885880306280369584&amp;igshid=MXVjZTVnbHcwaDNyYQ==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hyperlink" Target="https://www.instagram.com/s/aGlnaGxpZ2h0OjE3ODk4MjA5MjQ5Mzk1Mzg2?story_media_id=2780772804136641846&amp;igshid=cjNraTNqMWZhNWF4" TargetMode="Externa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tro.fr/inspiration/conseil-gestion/digitaliser-restaurant" TargetMode="External"/><Relationship Id="rId2" Type="http://schemas.openxmlformats.org/officeDocument/2006/relationships/hyperlink" Target="https://www.metro.fr/service/digital/caisse-enregistreuse-dish-po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UAMCzCUbrQ" TargetMode="External"/><Relationship Id="rId7" Type="http://schemas.openxmlformats.org/officeDocument/2006/relationships/image" Target="../media/image32.png"/><Relationship Id="rId2" Type="http://schemas.openxmlformats.org/officeDocument/2006/relationships/hyperlink" Target="https://podcast.ausha.co/toque-toque/alan-geaam-la-cuisine-est-un-sport-de-combat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instagram.com/reel/CpKXK4eoz6e/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monrestaurantpasseaudurable.fr/temoignages/sebastien-maille" TargetMode="Externa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hyperlink" Target="https://www.instagram.com/reel/CzOq3VgrLGo/?igshid=aXo0eXdkMmM1dmZs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hyperlink" Target="https://www.metro.fr/metro/univers-produits/equipement-cuisine/ustensiles-cuisine-professionnels/bien-choisir-couteau-professionne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etro.fr/inspiration/conseil-hygiene-alimentaire/guide-hygiene-securite-restaurant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www.metro.fr/metro/univers-produits/produits-saison/automne/cuisiner-courg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tro.fr/blog/tendances/cocktails-etranger" TargetMode="External"/><Relationship Id="rId2" Type="http://schemas.openxmlformats.org/officeDocument/2006/relationships/hyperlink" Target="https://www.metro.fr/inspiration/recette-chef/plat-du-jour/tartare-veau-mayonnaise-wasab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CzQcI9ppp3e/?igshid=ejg2ZzlmOW5xajBq" TargetMode="External"/><Relationship Id="rId7" Type="http://schemas.openxmlformats.org/officeDocument/2006/relationships/image" Target="../media/image15.png"/><Relationship Id="rId2" Type="http://schemas.openxmlformats.org/officeDocument/2006/relationships/hyperlink" Target="https://www.metro.fr/inspiration/recette-chef/plat-du-jour/tartare-veau-mayonnaise-wasabi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s://www.instagram.com/p/CzYorhRNl2l/?igshid=M256YXhpZHJ0c3pk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reel/Csoa2ANIXUS/?igshid=aGU4b29ka2JoYTVh" TargetMode="External"/><Relationship Id="rId7" Type="http://schemas.openxmlformats.org/officeDocument/2006/relationships/image" Target="../media/image18.jpeg"/><Relationship Id="rId2" Type="http://schemas.openxmlformats.org/officeDocument/2006/relationships/hyperlink" Target="https://www.instagram.com/reel/CzVua39oCBD/?igshid=MTdudGcwdGZuNnEwMg==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https://www.instagram.com/reel/CydeoSNIhHd/?igshid=d2NxNXNxNnhmNHMy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reel/Clq-Jxuo_Gk/?igshid=MWI0eThyNnU4OTc1aA%3D%3D" TargetMode="External"/><Relationship Id="rId2" Type="http://schemas.openxmlformats.org/officeDocument/2006/relationships/hyperlink" Target="https://www.instagram.com/reel/Cs6IO2YOmVx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DQi_N-kbdc" TargetMode="External"/><Relationship Id="rId2" Type="http://schemas.openxmlformats.org/officeDocument/2006/relationships/hyperlink" Target="https://www.youtube.com/watch?v=fVjx9Dc1s9o&amp;t=63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personne, intérieur, charrette à bras&#10;&#10;Description générée automatiquement">
            <a:extLst>
              <a:ext uri="{FF2B5EF4-FFF2-40B4-BE49-F238E27FC236}">
                <a16:creationId xmlns:a16="http://schemas.microsoft.com/office/drawing/2014/main" id="{3C3087AE-C713-353D-D9B1-28C6ECF959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160164"/>
          </a:xfrm>
          <a:prstGeom prst="rect">
            <a:avLst/>
          </a:prstGeom>
        </p:spPr>
      </p:pic>
      <p:sp>
        <p:nvSpPr>
          <p:cNvPr id="4" name="Freihandform: Form 8">
            <a:extLst>
              <a:ext uri="{FF2B5EF4-FFF2-40B4-BE49-F238E27FC236}">
                <a16:creationId xmlns:a16="http://schemas.microsoft.com/office/drawing/2014/main" id="{4ACF1CDD-A92A-EF77-EAAD-C74E0218C5DA}"/>
              </a:ext>
            </a:extLst>
          </p:cNvPr>
          <p:cNvSpPr>
            <a:spLocks/>
          </p:cNvSpPr>
          <p:nvPr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8E03FBE-8F8F-3BCF-8AF7-C70A363F8170}"/>
              </a:ext>
            </a:extLst>
          </p:cNvPr>
          <p:cNvSpPr txBox="1"/>
          <p:nvPr/>
        </p:nvSpPr>
        <p:spPr>
          <a:xfrm>
            <a:off x="1778461" y="4531367"/>
            <a:ext cx="86350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1A3C7B"/>
                </a:solidFill>
                <a:latin typeface="Avenir Next LT Pro" panose="020B0504020202020204" pitchFamily="34" charset="0"/>
              </a:rPr>
              <a:t>Catalogue </a:t>
            </a:r>
            <a:r>
              <a:rPr lang="en-US" sz="3600" b="1" dirty="0" err="1">
                <a:solidFill>
                  <a:srgbClr val="1A3C7B"/>
                </a:solidFill>
                <a:latin typeface="Avenir Next LT Pro" panose="020B0504020202020204" pitchFamily="34" charset="0"/>
              </a:rPr>
              <a:t>Contenus</a:t>
            </a:r>
            <a:r>
              <a:rPr lang="en-US" sz="3600" b="1" dirty="0">
                <a:solidFill>
                  <a:srgbClr val="1A3C7B"/>
                </a:solidFill>
                <a:latin typeface="Avenir Next LT Pro" panose="020B0504020202020204" pitchFamily="34" charset="0"/>
              </a:rPr>
              <a:t> </a:t>
            </a:r>
            <a:r>
              <a:rPr lang="en-US" sz="3600" b="1" dirty="0" err="1">
                <a:solidFill>
                  <a:srgbClr val="1A3C7B"/>
                </a:solidFill>
                <a:latin typeface="Avenir Next LT Pro" panose="020B0504020202020204" pitchFamily="34" charset="0"/>
              </a:rPr>
              <a:t>Digitaux</a:t>
            </a:r>
            <a:endParaRPr lang="en-US" sz="3600" b="1" dirty="0">
              <a:solidFill>
                <a:srgbClr val="1A3C7B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7F1C207-E799-A01E-2F3F-3CE83603C88F}"/>
              </a:ext>
            </a:extLst>
          </p:cNvPr>
          <p:cNvSpPr txBox="1"/>
          <p:nvPr/>
        </p:nvSpPr>
        <p:spPr>
          <a:xfrm>
            <a:off x="3249365" y="5612759"/>
            <a:ext cx="5693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1A3C7B"/>
                </a:solidFill>
                <a:latin typeface="Avenir Next LT Pro" panose="020B0504020202020204" pitchFamily="34" charset="0"/>
              </a:rPr>
              <a:t>Novembre 2023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E571792-CBCC-EC14-612D-4F9645851F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3313" y="2416153"/>
            <a:ext cx="1582349" cy="1350785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2868E6D-9801-EEF9-C3A1-DDAE2BD48B3E}"/>
              </a:ext>
            </a:extLst>
          </p:cNvPr>
          <p:cNvCxnSpPr/>
          <p:nvPr/>
        </p:nvCxnSpPr>
        <p:spPr>
          <a:xfrm>
            <a:off x="5334000" y="5355771"/>
            <a:ext cx="146957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0066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F17CE-9F5E-BA3F-D9D2-61B8C062F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87884"/>
            <a:ext cx="11322677" cy="945155"/>
          </a:xfrm>
        </p:spPr>
        <p:txBody>
          <a:bodyPr/>
          <a:lstStyle/>
          <a:p>
            <a:r>
              <a:rPr lang="fr-FR" dirty="0" err="1"/>
              <a:t>Posts</a:t>
            </a:r>
            <a:r>
              <a:rPr lang="fr-FR" dirty="0"/>
              <a:t> réseaux sociaux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2A8F432-1006-0948-5CE5-F2FC8D2D67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10</a:t>
            </a:fld>
            <a:endParaRPr lang="de-DE" dirty="0"/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C9CE6DB-47F6-9F84-2E1D-DC7D3CE3C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206879"/>
              </p:ext>
            </p:extLst>
          </p:nvPr>
        </p:nvGraphicFramePr>
        <p:xfrm>
          <a:off x="2123268" y="971892"/>
          <a:ext cx="9668681" cy="458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091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41034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170122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8857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79350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289851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1345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Statistiques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Besoins pour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17CAB684-75E7-FBB0-BDEF-A1B0CA1A7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184619"/>
              </p:ext>
            </p:extLst>
          </p:nvPr>
        </p:nvGraphicFramePr>
        <p:xfrm>
          <a:off x="2123268" y="1564958"/>
          <a:ext cx="9668682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914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273288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Story animée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Faire connaitre nos services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Animation verticale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&lt; 1 min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2"/>
                        </a:rPr>
                        <a:t>https://www.instagram.com/s/aGlnaGxpZ2h0OjE3OTAxMTQ2MTA4NDI4OTA4?story_media_id=2885880306280369584&amp;igshid=MXVjZTVnbHcwaDNyYQ==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1 000 à 2 000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vues organiques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R.a.s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5AEE21F3-E417-69CF-C260-65A2B77BB5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463466"/>
              </p:ext>
            </p:extLst>
          </p:nvPr>
        </p:nvGraphicFramePr>
        <p:xfrm>
          <a:off x="2123268" y="4667250"/>
          <a:ext cx="9668681" cy="1390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132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90675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1125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276349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864"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Reel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 experts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Faire connaitre nos services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&gt; 1min30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3"/>
                        </a:rPr>
                        <a:t>https://www.instagram.com/reel/CyvpuLEBC4G/?igshid=ZWRnbGM1eTBsMm1k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Un interview de clients est aussi possible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60 000 à 300 000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Nom de l’expert et de clients à l’aise à l’oral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3074" name="Picture 2">
            <a:hlinkClick r:id="rId3"/>
            <a:extLst>
              <a:ext uri="{FF2B5EF4-FFF2-40B4-BE49-F238E27FC236}">
                <a16:creationId xmlns:a16="http://schemas.microsoft.com/office/drawing/2014/main" id="{F5DB607F-F997-156C-7A2A-B3B1236D5C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43" b="18359"/>
          <a:stretch/>
        </p:blipFill>
        <p:spPr bwMode="auto">
          <a:xfrm>
            <a:off x="597106" y="4667250"/>
            <a:ext cx="957010" cy="1577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au 8">
            <a:extLst>
              <a:ext uri="{FF2B5EF4-FFF2-40B4-BE49-F238E27FC236}">
                <a16:creationId xmlns:a16="http://schemas.microsoft.com/office/drawing/2014/main" id="{A0A5E2E3-B35C-5C66-2798-7A9834771F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123047"/>
              </p:ext>
            </p:extLst>
          </p:nvPr>
        </p:nvGraphicFramePr>
        <p:xfrm>
          <a:off x="2123268" y="3091400"/>
          <a:ext cx="9668682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914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273288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Story vidéo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Faire connaitre nos services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&lt; 1 min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5"/>
                        </a:rPr>
                        <a:t>https://www.instagram.com/s/aGlnaGxpZ2h0OjE3ODk4MjA5MjQ5Mzk1Mzg2?story_media_id=2780772804136641846&amp;igshid=cjNraTNqMWZhNWF4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2000 vues organiques </a:t>
                      </a:r>
                      <a:br>
                        <a:rPr lang="fr-FR" sz="1200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dark</a:t>
                      </a: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 story </a:t>
                      </a: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mediatisé</a:t>
                      </a: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 possible)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R.a.s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3076" name="Picture 4" descr="Image">
            <a:hlinkClick r:id="rId2"/>
            <a:extLst>
              <a:ext uri="{FF2B5EF4-FFF2-40B4-BE49-F238E27FC236}">
                <a16:creationId xmlns:a16="http://schemas.microsoft.com/office/drawing/2014/main" id="{E8EE21A9-10A6-6384-4843-25838BDE37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4" b="1216"/>
          <a:stretch/>
        </p:blipFill>
        <p:spPr bwMode="auto">
          <a:xfrm>
            <a:off x="623941" y="1400090"/>
            <a:ext cx="930175" cy="152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hlinkClick r:id="rId5"/>
            <a:extLst>
              <a:ext uri="{FF2B5EF4-FFF2-40B4-BE49-F238E27FC236}">
                <a16:creationId xmlns:a16="http://schemas.microsoft.com/office/drawing/2014/main" id="{113441FB-27D5-6975-2AE9-BE4CB12AFE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0"/>
          <a:stretch/>
        </p:blipFill>
        <p:spPr bwMode="auto">
          <a:xfrm>
            <a:off x="623941" y="3047172"/>
            <a:ext cx="930175" cy="1464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61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F17CE-9F5E-BA3F-D9D2-61B8C062F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87884"/>
            <a:ext cx="11322677" cy="945155"/>
          </a:xfrm>
        </p:spPr>
        <p:txBody>
          <a:bodyPr/>
          <a:lstStyle/>
          <a:p>
            <a:r>
              <a:rPr lang="fr-FR" dirty="0"/>
              <a:t>Pages et vidéos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2A8F432-1006-0948-5CE5-F2FC8D2D67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11</a:t>
            </a:fld>
            <a:endParaRPr lang="de-DE" dirty="0"/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C9CE6DB-47F6-9F84-2E1D-DC7D3CE3CF7A}"/>
              </a:ext>
            </a:extLst>
          </p:cNvPr>
          <p:cNvGraphicFramePr>
            <a:graphicFrameLocks noGrp="1"/>
          </p:cNvGraphicFramePr>
          <p:nvPr/>
        </p:nvGraphicFramePr>
        <p:xfrm>
          <a:off x="2123269" y="971041"/>
          <a:ext cx="9710548" cy="458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592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207266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6738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Statistiques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Besoins pour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17CAB684-75E7-FBB0-BDEF-A1B0CA1A7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286745"/>
              </p:ext>
            </p:extLst>
          </p:nvPr>
        </p:nvGraphicFramePr>
        <p:xfrm>
          <a:off x="2123268" y="1564958"/>
          <a:ext cx="9668682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982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71625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62075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Page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Présentation du service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Création de leads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Page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2"/>
                        </a:rPr>
                        <a:t>https://www.metro.fr/service/digital/caisse-enregistreuse-dish-pos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1 000 à 30 000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5AEE21F3-E417-69CF-C260-65A2B77BB5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203008"/>
              </p:ext>
            </p:extLst>
          </p:nvPr>
        </p:nvGraphicFramePr>
        <p:xfrm>
          <a:off x="2123268" y="3111456"/>
          <a:ext cx="9668681" cy="1390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982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62075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1125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33499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864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Livre blanc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Décrypter un sujet en lien avec une problématique client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image/visibilité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Page + </a:t>
                      </a: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pdf</a:t>
                      </a: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050" b="0" dirty="0">
                          <a:solidFill>
                            <a:schemeClr val="tx1"/>
                          </a:solidFill>
                        </a:rPr>
                        <a:t>(environ 30 pages) </a:t>
                      </a: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à télécharger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</a:rPr>
                        <a:t>https://www.metro.fr/inspiration/conseil-gestion/digitaliser-restaurant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Relai sur Facebook compris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Demande pas mal de temps de relecture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3 000 à 20 000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Relecture pour validation du livre blanc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4" name="Tableau 8">
            <a:extLst>
              <a:ext uri="{FF2B5EF4-FFF2-40B4-BE49-F238E27FC236}">
                <a16:creationId xmlns:a16="http://schemas.microsoft.com/office/drawing/2014/main" id="{A0A5E2E3-B35C-5C66-2798-7A9834771F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596923"/>
              </p:ext>
            </p:extLst>
          </p:nvPr>
        </p:nvGraphicFramePr>
        <p:xfrm>
          <a:off x="2123267" y="4687879"/>
          <a:ext cx="9668682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50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62075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263506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3684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1125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43025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Vidéo </a:t>
                      </a:r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youtube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Faire connaitre nos services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horizontale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10 min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</a:rPr>
                        <a:t>Vidéo en cours de création pour le service conception et aménagement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(En cours de diffusion…)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10" name="Image 9">
            <a:hlinkClick r:id="rId3"/>
            <a:extLst>
              <a:ext uri="{FF2B5EF4-FFF2-40B4-BE49-F238E27FC236}">
                <a16:creationId xmlns:a16="http://schemas.microsoft.com/office/drawing/2014/main" id="{E22CBF59-F693-FBAE-ED43-E02FD6F475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045" y="3111456"/>
            <a:ext cx="1110406" cy="157642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FD38C83-FC41-5571-5235-164BFE7CD5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930" y="1615422"/>
            <a:ext cx="1302067" cy="130206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F2CE99C-63A3-F137-2B43-2AC429F3F38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555" t="4671" r="1426" b="30015"/>
          <a:stretch/>
        </p:blipFill>
        <p:spPr>
          <a:xfrm>
            <a:off x="284456" y="4920536"/>
            <a:ext cx="1638791" cy="90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74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5DAEF8-9CD6-33DA-B0E6-B13F24BF20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74255" y="2269784"/>
            <a:ext cx="9727169" cy="1843421"/>
          </a:xfrm>
        </p:spPr>
        <p:txBody>
          <a:bodyPr/>
          <a:lstStyle/>
          <a:p>
            <a:r>
              <a:rPr lang="fr-FR" dirty="0"/>
              <a:t>placement </a:t>
            </a:r>
          </a:p>
          <a:p>
            <a:r>
              <a:rPr lang="fr-FR" dirty="0"/>
              <a:t>de clients &amp; partenaires</a:t>
            </a:r>
          </a:p>
        </p:txBody>
      </p:sp>
    </p:spTree>
    <p:extLst>
      <p:ext uri="{BB962C8B-B14F-4D97-AF65-F5344CB8AC3E}">
        <p14:creationId xmlns:p14="http://schemas.microsoft.com/office/powerpoint/2010/main" val="3135929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971108C9-E437-313A-FC9D-5D7695A25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674710"/>
              </p:ext>
            </p:extLst>
          </p:nvPr>
        </p:nvGraphicFramePr>
        <p:xfrm>
          <a:off x="2123269" y="971041"/>
          <a:ext cx="9710548" cy="458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592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207266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6738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Statistiques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Besoins pour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graphicFrame>
        <p:nvGraphicFramePr>
          <p:cNvPr id="3" name="Tableau 8">
            <a:extLst>
              <a:ext uri="{FF2B5EF4-FFF2-40B4-BE49-F238E27FC236}">
                <a16:creationId xmlns:a16="http://schemas.microsoft.com/office/drawing/2014/main" id="{159997E3-8784-584A-ADA5-11B6011924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403421"/>
              </p:ext>
            </p:extLst>
          </p:nvPr>
        </p:nvGraphicFramePr>
        <p:xfrm>
          <a:off x="2123268" y="1564958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Podcast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 en présentant le parcours de chefs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Audio </a:t>
                      </a:r>
                    </a:p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de 10-15 min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hlinkClick r:id="rId2"/>
                        </a:rPr>
                        <a:t>https://podcast.ausha.co/toque-toque/alan-geaam-la-cuisine-est-un-sport-de-combat</a:t>
                      </a:r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Republié sur </a:t>
                      </a: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Youtube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4 000 à 6 000 écoutes </a:t>
                      </a:r>
                    </a:p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+ 13 000 vues </a:t>
                      </a: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youtube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Proposition de chefs au parcours inspirant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59967591-1086-FB0B-6E07-9338364C96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936985"/>
              </p:ext>
            </p:extLst>
          </p:nvPr>
        </p:nvGraphicFramePr>
        <p:xfrm>
          <a:off x="2123268" y="3091400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Vidéo longue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Donner des solutions sur une problématique client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</a:t>
                      </a: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Youtube</a:t>
                      </a: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 de 10-15 min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3"/>
                        </a:rPr>
                        <a:t>https://www.youtube.com/watch?v=_UAMCzCUbrQ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Environ 30 000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Proposition de chefs ou entrepreneur expert sur un sujet business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7" name="Image 6">
            <a:extLst>
              <a:ext uri="{FF2B5EF4-FFF2-40B4-BE49-F238E27FC236}">
                <a16:creationId xmlns:a16="http://schemas.microsoft.com/office/drawing/2014/main" id="{475B7C7B-84A0-90C8-97FE-5AC5AA018D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794" y="1564958"/>
            <a:ext cx="1372089" cy="139063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8A16E13-931D-1E52-8D43-39AB8861DC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775" y="3291678"/>
            <a:ext cx="1698125" cy="990073"/>
          </a:xfrm>
          <a:prstGeom prst="rect">
            <a:avLst/>
          </a:prstGeom>
        </p:spPr>
      </p:pic>
      <p:graphicFrame>
        <p:nvGraphicFramePr>
          <p:cNvPr id="16" name="Tableau 15">
            <a:extLst>
              <a:ext uri="{FF2B5EF4-FFF2-40B4-BE49-F238E27FC236}">
                <a16:creationId xmlns:a16="http://schemas.microsoft.com/office/drawing/2014/main" id="{42EE235D-4E75-9C34-B00C-9CA35A23C2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108214"/>
              </p:ext>
            </p:extLst>
          </p:nvPr>
        </p:nvGraphicFramePr>
        <p:xfrm>
          <a:off x="2123268" y="4597726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Reel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 créateurs contenus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Présenter des concepts de restaurant tendance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  <a:p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&lt; 1min30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dirty="0">
                          <a:hlinkClick r:id="rId6"/>
                        </a:rPr>
                        <a:t>https://www.instagram.com/reel/CpKXK4eoz6e/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Possible mise en avant de restaurants tendances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150 000 à 300 000 vues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Noms de restaurants clients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17" name="Image 16">
            <a:hlinkClick r:id="rId6"/>
            <a:extLst>
              <a:ext uri="{FF2B5EF4-FFF2-40B4-BE49-F238E27FC236}">
                <a16:creationId xmlns:a16="http://schemas.microsoft.com/office/drawing/2014/main" id="{A808DFD7-B89D-4C89-8BB8-8929C21C7D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296" y="4619085"/>
            <a:ext cx="888459" cy="139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549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971108C9-E437-313A-FC9D-5D7695A25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945253"/>
              </p:ext>
            </p:extLst>
          </p:nvPr>
        </p:nvGraphicFramePr>
        <p:xfrm>
          <a:off x="2123269" y="971041"/>
          <a:ext cx="9710548" cy="458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592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207266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6738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Statistiques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Besoins pour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59967591-1086-FB0B-6E07-9338364C96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685105"/>
              </p:ext>
            </p:extLst>
          </p:nvPr>
        </p:nvGraphicFramePr>
        <p:xfrm>
          <a:off x="2123268" y="1622806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Interview experts engagé dans le durables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 à passer au durable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Page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</a:rPr>
                        <a:t>https://www.monrestaurantpasseaudurable.fr/temoignages/sebastien-maille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Possibilité de captation vidéo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(Données non disponibles…)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Noms de chefs engagés intéressés pour qu’on les contacte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15" name="Image 14">
            <a:hlinkClick r:id="rId2"/>
            <a:extLst>
              <a:ext uri="{FF2B5EF4-FFF2-40B4-BE49-F238E27FC236}">
                <a16:creationId xmlns:a16="http://schemas.microsoft.com/office/drawing/2014/main" id="{AAE7537E-3AD0-DA42-FB97-296614FBA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58" y="1701113"/>
            <a:ext cx="1054225" cy="1234015"/>
          </a:xfrm>
          <a:prstGeom prst="rect">
            <a:avLst/>
          </a:prstGeom>
        </p:spPr>
      </p:pic>
      <p:pic>
        <p:nvPicPr>
          <p:cNvPr id="6" name="Image 5">
            <a:hlinkClick r:id="rId4"/>
            <a:extLst>
              <a:ext uri="{FF2B5EF4-FFF2-40B4-BE49-F238E27FC236}">
                <a16:creationId xmlns:a16="http://schemas.microsoft.com/office/drawing/2014/main" id="{8F41C30B-EC35-C752-223A-0F8D5AADC3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416" y="3079640"/>
            <a:ext cx="932307" cy="1686466"/>
          </a:xfrm>
          <a:prstGeom prst="rect">
            <a:avLst/>
          </a:prstGeom>
        </p:spPr>
      </p:pic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E0E9D55C-238B-9CD2-70C0-CC4E91505C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414603"/>
              </p:ext>
            </p:extLst>
          </p:nvPr>
        </p:nvGraphicFramePr>
        <p:xfrm>
          <a:off x="2123268" y="3207096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Reel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 producteur local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Présenter nos producteurs et leurs produits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&lt; 1min30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4"/>
                        </a:rPr>
                        <a:t>https://www.instagram.com/reel/CzOq3VgrLGo/?igshid=aXo0eXdkMmM1dmZs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Livré avec une page pour le site METRO-local.fr : </a:t>
                      </a:r>
                      <a:r>
                        <a:rPr lang="fr-FR" sz="1050" b="0" dirty="0">
                          <a:solidFill>
                            <a:schemeClr val="tx1"/>
                          </a:solidFill>
                        </a:rPr>
                        <a:t>https://www.metro-local.fr/producteur?Slug=laurent-raineau-courges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130 000 à 200 000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Noms des producteurs intéressés pour qu’on les contacte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22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0E020B9-3ADA-1BBF-E0C1-9A73EBFB182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71313" y="6570663"/>
            <a:ext cx="420687" cy="150812"/>
          </a:xfrm>
        </p:spPr>
        <p:txBody>
          <a:bodyPr/>
          <a:lstStyle/>
          <a:p>
            <a:fld id="{82EA1D04-CA53-4DE3-84A8-2B63E41036C9}" type="slidenum">
              <a:rPr lang="de-DE" smtClean="0"/>
              <a:pPr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0635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5DAEF8-9CD6-33DA-B0E6-B13F24BF20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1. placement </a:t>
            </a:r>
          </a:p>
          <a:p>
            <a:r>
              <a:rPr lang="fr-FR" dirty="0"/>
              <a:t>de produits</a:t>
            </a:r>
          </a:p>
        </p:txBody>
      </p:sp>
    </p:spTree>
    <p:extLst>
      <p:ext uri="{BB962C8B-B14F-4D97-AF65-F5344CB8AC3E}">
        <p14:creationId xmlns:p14="http://schemas.microsoft.com/office/powerpoint/2010/main" val="367890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F17CE-9F5E-BA3F-D9D2-61B8C062F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87884"/>
            <a:ext cx="11322677" cy="945155"/>
          </a:xfrm>
        </p:spPr>
        <p:txBody>
          <a:bodyPr/>
          <a:lstStyle/>
          <a:p>
            <a:r>
              <a:rPr lang="fr-FR" dirty="0"/>
              <a:t>Pages metro.FR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2A8F432-1006-0948-5CE5-F2FC8D2D67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3</a:t>
            </a:fld>
            <a:endParaRPr lang="de-DE" dirty="0"/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C9CE6DB-47F6-9F84-2E1D-DC7D3CE3C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303061"/>
              </p:ext>
            </p:extLst>
          </p:nvPr>
        </p:nvGraphicFramePr>
        <p:xfrm>
          <a:off x="2123269" y="971041"/>
          <a:ext cx="9710548" cy="458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592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207266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6738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Statistiques </a:t>
                      </a:r>
                    </a:p>
                    <a:p>
                      <a:r>
                        <a:rPr lang="fr-FR" sz="1200" dirty="0"/>
                        <a:t>(sur 12 mois)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Nos besoins pour lancer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pic>
        <p:nvPicPr>
          <p:cNvPr id="7" name="Image 6">
            <a:hlinkClick r:id="rId2"/>
            <a:extLst>
              <a:ext uri="{FF2B5EF4-FFF2-40B4-BE49-F238E27FC236}">
                <a16:creationId xmlns:a16="http://schemas.microsoft.com/office/drawing/2014/main" id="{2C622214-763F-224E-CF22-A4711485C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54" y="1639263"/>
            <a:ext cx="1402670" cy="1390630"/>
          </a:xfrm>
          <a:prstGeom prst="rect">
            <a:avLst/>
          </a:prstGeom>
        </p:spPr>
      </p:pic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17CAB684-75E7-FBB0-BDEF-A1B0CA1A7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192677"/>
              </p:ext>
            </p:extLst>
          </p:nvPr>
        </p:nvGraphicFramePr>
        <p:xfrm>
          <a:off x="2123268" y="1564958"/>
          <a:ext cx="9710548" cy="153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Guide de choix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Présenter des catégories non alimentaires 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inciter à l’achat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Page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2"/>
                        </a:rPr>
                        <a:t>https://www.metro.fr/metro/univers-produits/equipement-cuisine/ustensiles-cuisine-professionnels/bien-choisir-couteau-professionnel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Relai sur Facebook compris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500 à 3 000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Relecture pour validation de la page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Liste des références à mettre en avant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A289CBA-0741-C9EC-D595-D1A5BF2C8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389960"/>
              </p:ext>
            </p:extLst>
          </p:nvPr>
        </p:nvGraphicFramePr>
        <p:xfrm>
          <a:off x="2123268" y="3240009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Fiche culinaire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Présenter des catégories non alimentaires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inciter à l’achat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Page + </a:t>
                      </a: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pdf</a:t>
                      </a: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 à télécharger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4"/>
                        </a:rPr>
                        <a:t>https://www.metro.fr/metro/univers-produits/produits-saison/automne/cuisiner-courge</a:t>
                      </a:r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Relai sur Facebook compris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2 000 à 3 000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Relecture pour validation de la page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11" name="Image 10">
            <a:hlinkClick r:id="rId4"/>
            <a:extLst>
              <a:ext uri="{FF2B5EF4-FFF2-40B4-BE49-F238E27FC236}">
                <a16:creationId xmlns:a16="http://schemas.microsoft.com/office/drawing/2014/main" id="{C9CE143B-41ED-58E6-A45D-244F1E519A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254" y="3240009"/>
            <a:ext cx="1396549" cy="1390631"/>
          </a:xfrm>
          <a:prstGeom prst="rect">
            <a:avLst/>
          </a:prstGeom>
        </p:spPr>
      </p:pic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5AEE21F3-E417-69CF-C260-65A2B77BB5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903976"/>
              </p:ext>
            </p:extLst>
          </p:nvPr>
        </p:nvGraphicFramePr>
        <p:xfrm>
          <a:off x="2123268" y="4785824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Livre blanc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Décrypter un sujet en lien avec une problématique client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image/visibilité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Page + </a:t>
                      </a: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pdf</a:t>
                      </a: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050" b="0" dirty="0">
                          <a:solidFill>
                            <a:schemeClr val="tx1"/>
                          </a:solidFill>
                        </a:rPr>
                        <a:t>(environ 30 pages) </a:t>
                      </a: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à télécharger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6"/>
                        </a:rPr>
                        <a:t>https://www.metro.fr/inspiration/conseil-hygiene-alimentaire/guide-hygiene-securite-restaurant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Relai sur Facebook compris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Demande pas mal de temps de relecture 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3 000 à 20 000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Relecture pour validation du livre blanc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14" name="Image 13">
            <a:hlinkClick r:id="rId6"/>
            <a:extLst>
              <a:ext uri="{FF2B5EF4-FFF2-40B4-BE49-F238E27FC236}">
                <a16:creationId xmlns:a16="http://schemas.microsoft.com/office/drawing/2014/main" id="{70931FE0-B189-2900-85C5-60506B8067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590" y="4785824"/>
            <a:ext cx="1115876" cy="15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83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F17CE-9F5E-BA3F-D9D2-61B8C062F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87884"/>
            <a:ext cx="11322677" cy="945155"/>
          </a:xfrm>
        </p:spPr>
        <p:txBody>
          <a:bodyPr/>
          <a:lstStyle/>
          <a:p>
            <a:r>
              <a:rPr lang="fr-FR" dirty="0"/>
              <a:t>Pages metro.FR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2A8F432-1006-0948-5CE5-F2FC8D2D67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4</a:t>
            </a:fld>
            <a:endParaRPr lang="de-DE" dirty="0"/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C9CE6DB-47F6-9F84-2E1D-DC7D3CE3C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826342"/>
              </p:ext>
            </p:extLst>
          </p:nvPr>
        </p:nvGraphicFramePr>
        <p:xfrm>
          <a:off x="2123269" y="971041"/>
          <a:ext cx="971054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592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207266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6738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/>
                        <a:t>Statistiques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/>
                        <a:t>(sur 12 mois)</a:t>
                      </a:r>
                    </a:p>
                    <a:p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Besoins pour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17CAB684-75E7-FBB0-BDEF-A1B0CA1A7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726727"/>
              </p:ext>
            </p:extLst>
          </p:nvPr>
        </p:nvGraphicFramePr>
        <p:xfrm>
          <a:off x="2123268" y="1564958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Page recette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 et mettre en avant nos MDD &gt; inciter à l’achat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Page module recette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2"/>
                        </a:rPr>
                        <a:t>https://www.metro.fr/inspiration/recette-chef/plat-du-jour/tartare-veau-mayonnaise-wasabi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Relai sur Facebook compris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500 à 4 000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 err="1">
                          <a:solidFill>
                            <a:schemeClr val="tx1"/>
                          </a:solidFill>
                        </a:rPr>
                        <a:t>R.a.s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A289CBA-0741-C9EC-D595-D1A5BF2C8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009237"/>
              </p:ext>
            </p:extLst>
          </p:nvPr>
        </p:nvGraphicFramePr>
        <p:xfrm>
          <a:off x="2123268" y="3091400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Article de blog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Article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3"/>
                        </a:rPr>
                        <a:t>https://www.metro.fr/blog/tendances/cocktails-etranger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Relai sur Facebook compris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700 à 20 000 vues</a:t>
                      </a:r>
                      <a:br>
                        <a:rPr lang="fr-FR" sz="1200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050" b="0" i="1" dirty="0">
                          <a:solidFill>
                            <a:schemeClr val="tx1"/>
                          </a:solidFill>
                        </a:rPr>
                        <a:t>(dépend du sujet SEO et du push </a:t>
                      </a:r>
                      <a:r>
                        <a:rPr lang="fr-FR" sz="1050" b="0" i="1" dirty="0" err="1">
                          <a:solidFill>
                            <a:schemeClr val="tx1"/>
                          </a:solidFill>
                        </a:rPr>
                        <a:t>ads</a:t>
                      </a:r>
                      <a:r>
                        <a:rPr lang="fr-FR" sz="1050" b="0" i="1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fr-FR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Sujet d’articles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Référence(s) à mettre en avant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6" name="Image 5">
            <a:hlinkClick r:id="rId2"/>
            <a:extLst>
              <a:ext uri="{FF2B5EF4-FFF2-40B4-BE49-F238E27FC236}">
                <a16:creationId xmlns:a16="http://schemas.microsoft.com/office/drawing/2014/main" id="{486DE8B2-4773-8A89-2E64-3E05A3A97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78" y="1761828"/>
            <a:ext cx="1851402" cy="1117225"/>
          </a:xfrm>
          <a:prstGeom prst="rect">
            <a:avLst/>
          </a:prstGeom>
        </p:spPr>
      </p:pic>
      <p:pic>
        <p:nvPicPr>
          <p:cNvPr id="13" name="Image 12">
            <a:hlinkClick r:id="rId3"/>
            <a:extLst>
              <a:ext uri="{FF2B5EF4-FFF2-40B4-BE49-F238E27FC236}">
                <a16:creationId xmlns:a16="http://schemas.microsoft.com/office/drawing/2014/main" id="{E6D86713-0894-C05C-1D4A-612F93DC69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378" y="3214451"/>
            <a:ext cx="1871656" cy="94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00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F17CE-9F5E-BA3F-D9D2-61B8C062F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87884"/>
            <a:ext cx="11322677" cy="945155"/>
          </a:xfrm>
        </p:spPr>
        <p:txBody>
          <a:bodyPr/>
          <a:lstStyle/>
          <a:p>
            <a:r>
              <a:rPr lang="fr-FR" dirty="0" err="1"/>
              <a:t>Posts</a:t>
            </a:r>
            <a:r>
              <a:rPr lang="fr-FR" dirty="0"/>
              <a:t> réseaux sociaux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2A8F432-1006-0948-5CE5-F2FC8D2D67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5</a:t>
            </a:fld>
            <a:endParaRPr lang="de-DE" dirty="0"/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C9CE6DB-47F6-9F84-2E1D-DC7D3CE3C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199944"/>
              </p:ext>
            </p:extLst>
          </p:nvPr>
        </p:nvGraphicFramePr>
        <p:xfrm>
          <a:off x="2123269" y="971041"/>
          <a:ext cx="9710548" cy="458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592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207266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6738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Statistiques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Besoins pour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17CAB684-75E7-FBB0-BDEF-A1B0CA1A7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167275"/>
              </p:ext>
            </p:extLst>
          </p:nvPr>
        </p:nvGraphicFramePr>
        <p:xfrm>
          <a:off x="2123268" y="1564958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Post produit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 et mettre en avant nos MDD &gt; inciter à l’achat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Shoot studio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2"/>
                        </a:rPr>
                        <a:t>https://www.metro.fr/inspiration/recette-chef/plat-du-jour/tartare-veau-mayonnaise-wasabi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150 000 à 300 000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Liste des références à shooter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A289CBA-0741-C9EC-D595-D1A5BF2C8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614015"/>
              </p:ext>
            </p:extLst>
          </p:nvPr>
        </p:nvGraphicFramePr>
        <p:xfrm>
          <a:off x="2123268" y="3091400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Post produits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 et mettre en avant nos MDD &gt; inciter à l’achat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Shoot en halles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3"/>
                        </a:rPr>
                        <a:t>https://www.instagram.com/p/CzQcI9ppp3e/?igshid=ejg2ZzlmOW5xajBq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200 000 à 400 000 vues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Liste des références à shooter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5AEE21F3-E417-69CF-C260-65A2B77BB5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35011"/>
              </p:ext>
            </p:extLst>
          </p:nvPr>
        </p:nvGraphicFramePr>
        <p:xfrm>
          <a:off x="2123268" y="4667483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Carrousel univers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Présenter l’étendue d’un univers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inciter à l’achat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Shoot en halles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4"/>
                        </a:rPr>
                        <a:t>https://www.instagram.com/p/CzYorhRNl2l/?igshid=M256YXhpZHJ0c3pk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150 000 à 400 000 vues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Liste des univers et des halles où ces univers sont bien valorisés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4" name="Image 3">
            <a:hlinkClick r:id="rId2"/>
            <a:extLst>
              <a:ext uri="{FF2B5EF4-FFF2-40B4-BE49-F238E27FC236}">
                <a16:creationId xmlns:a16="http://schemas.microsoft.com/office/drawing/2014/main" id="{6784C6D1-DAE0-B4BD-FA74-3F1776B318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155" y="1564958"/>
            <a:ext cx="1110284" cy="1390631"/>
          </a:xfrm>
          <a:prstGeom prst="rect">
            <a:avLst/>
          </a:prstGeom>
        </p:spPr>
      </p:pic>
      <p:pic>
        <p:nvPicPr>
          <p:cNvPr id="2050" name="Picture 2">
            <a:hlinkClick r:id="rId4"/>
            <a:extLst>
              <a:ext uri="{FF2B5EF4-FFF2-40B4-BE49-F238E27FC236}">
                <a16:creationId xmlns:a16="http://schemas.microsoft.com/office/drawing/2014/main" id="{F46DADD6-4365-DBA3-3BB2-2B26A47F2C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1" b="33203"/>
          <a:stretch/>
        </p:blipFill>
        <p:spPr bwMode="auto">
          <a:xfrm>
            <a:off x="524339" y="4667483"/>
            <a:ext cx="1381266" cy="139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hlinkClick r:id="rId3"/>
            <a:extLst>
              <a:ext uri="{FF2B5EF4-FFF2-40B4-BE49-F238E27FC236}">
                <a16:creationId xmlns:a16="http://schemas.microsoft.com/office/drawing/2014/main" id="{25637677-145F-1736-8661-D55E5B73F3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1" b="22109"/>
          <a:stretch/>
        </p:blipFill>
        <p:spPr bwMode="auto">
          <a:xfrm>
            <a:off x="593154" y="3091400"/>
            <a:ext cx="1110285" cy="138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3203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F17CE-9F5E-BA3F-D9D2-61B8C062F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87884"/>
            <a:ext cx="11322677" cy="945155"/>
          </a:xfrm>
        </p:spPr>
        <p:txBody>
          <a:bodyPr/>
          <a:lstStyle/>
          <a:p>
            <a:r>
              <a:rPr lang="fr-FR" dirty="0" err="1"/>
              <a:t>Reels</a:t>
            </a:r>
            <a:r>
              <a:rPr lang="fr-FR" dirty="0"/>
              <a:t> réseaux sociaux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2A8F432-1006-0948-5CE5-F2FC8D2D67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6</a:t>
            </a:fld>
            <a:endParaRPr lang="de-DE" dirty="0"/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C9CE6DB-47F6-9F84-2E1D-DC7D3CE3C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211352"/>
              </p:ext>
            </p:extLst>
          </p:nvPr>
        </p:nvGraphicFramePr>
        <p:xfrm>
          <a:off x="2123269" y="971041"/>
          <a:ext cx="9710548" cy="458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592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207266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6738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Statistiques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Besoins pour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17CAB684-75E7-FBB0-BDEF-A1B0CA1A7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747616"/>
              </p:ext>
            </p:extLst>
          </p:nvPr>
        </p:nvGraphicFramePr>
        <p:xfrm>
          <a:off x="2123268" y="1564958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Reel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 halles thématique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Annoncer un temps fort METRO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&lt; 1min30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hlinkClick r:id="rId2"/>
                        </a:rPr>
                        <a:t>https://www.instagram.com/reel/CzVua39oCBD/?igshid=MTdudGcwdGZuNnEwMg==</a:t>
                      </a:r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100 000 à 200 000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Liste des références à shooter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A289CBA-0741-C9EC-D595-D1A5BF2C8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291275"/>
              </p:ext>
            </p:extLst>
          </p:nvPr>
        </p:nvGraphicFramePr>
        <p:xfrm>
          <a:off x="2123268" y="3116220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Reel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 animation produits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 et mettre en avant nos MDD &gt; inciter à l’achat</a:t>
                      </a:r>
                    </a:p>
                    <a:p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&lt; 1min30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3"/>
                        </a:rPr>
                        <a:t>https://www.instagram.com/reel/Csoa2ANIXUS/?igshid=aGU4b29ka2JoYTVh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Environ 100 000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Liste des références à shooter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5AEE21F3-E417-69CF-C260-65A2B77BB5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270478"/>
              </p:ext>
            </p:extLst>
          </p:nvPr>
        </p:nvGraphicFramePr>
        <p:xfrm>
          <a:off x="2123268" y="4667483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Reel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 présentation produits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Présenter des produits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Inciter à l’achat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&lt; 1min30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4"/>
                        </a:rPr>
                        <a:t>https://www.instagram.com/reel/CydeoSNIhHd/?igshid=d2NxNXNxNnhmNHMy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Des clients peuvent aussi parler d’un produit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100 000 à 200 000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Liste des références à présenter et des experts ou clients qui peuvent en parler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10" name="Image 9">
            <a:hlinkClick r:id="rId3"/>
            <a:extLst>
              <a:ext uri="{FF2B5EF4-FFF2-40B4-BE49-F238E27FC236}">
                <a16:creationId xmlns:a16="http://schemas.microsoft.com/office/drawing/2014/main" id="{A6922C8E-A5CB-B93E-A2D2-8D699AD14E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005" y="2994081"/>
            <a:ext cx="1052920" cy="1667124"/>
          </a:xfrm>
          <a:prstGeom prst="rect">
            <a:avLst/>
          </a:prstGeom>
        </p:spPr>
      </p:pic>
      <p:pic>
        <p:nvPicPr>
          <p:cNvPr id="1027" name="Picture 3">
            <a:hlinkClick r:id="rId2"/>
            <a:extLst>
              <a:ext uri="{FF2B5EF4-FFF2-40B4-BE49-F238E27FC236}">
                <a16:creationId xmlns:a16="http://schemas.microsoft.com/office/drawing/2014/main" id="{551D1FAA-F519-4B02-C347-3F5036983B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43" b="18203"/>
          <a:stretch/>
        </p:blipFill>
        <p:spPr bwMode="auto">
          <a:xfrm>
            <a:off x="633005" y="1385052"/>
            <a:ext cx="1052920" cy="157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>
            <a:hlinkClick r:id="rId4"/>
            <a:extLst>
              <a:ext uri="{FF2B5EF4-FFF2-40B4-BE49-F238E27FC236}">
                <a16:creationId xmlns:a16="http://schemas.microsoft.com/office/drawing/2014/main" id="{0DD9E419-647C-C2E7-FB54-D206A03845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4" b="15138"/>
          <a:stretch/>
        </p:blipFill>
        <p:spPr bwMode="auto">
          <a:xfrm>
            <a:off x="633006" y="4745762"/>
            <a:ext cx="1052920" cy="140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205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F17CE-9F5E-BA3F-D9D2-61B8C062F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87884"/>
            <a:ext cx="11322677" cy="945155"/>
          </a:xfrm>
        </p:spPr>
        <p:txBody>
          <a:bodyPr/>
          <a:lstStyle/>
          <a:p>
            <a:r>
              <a:rPr lang="fr-FR" dirty="0"/>
              <a:t>Influence réseaux sociaux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2A8F432-1006-0948-5CE5-F2FC8D2D67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7</a:t>
            </a:fld>
            <a:endParaRPr lang="de-DE" dirty="0"/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C9CE6DB-47F6-9F84-2E1D-DC7D3CE3C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835426"/>
              </p:ext>
            </p:extLst>
          </p:nvPr>
        </p:nvGraphicFramePr>
        <p:xfrm>
          <a:off x="2123269" y="971041"/>
          <a:ext cx="9710548" cy="458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592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207266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6738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Statistiques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Besoins pour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17CAB684-75E7-FBB0-BDEF-A1B0CA1A7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577763"/>
              </p:ext>
            </p:extLst>
          </p:nvPr>
        </p:nvGraphicFramePr>
        <p:xfrm>
          <a:off x="2123269" y="3109140"/>
          <a:ext cx="9710548" cy="1471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471354"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Reel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 recette chefs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 et mettre en avant nos MDD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&lt; 1min30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dirty="0">
                          <a:hlinkClick r:id="rId2"/>
                        </a:rPr>
                        <a:t>https://www.instagram.com/reel/Cs6IO2YOmVx/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200 000 à 500 000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Liste des références à mettre en avant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5AEE21F3-E417-69CF-C260-65A2B77BB5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665003"/>
              </p:ext>
            </p:extLst>
          </p:nvPr>
        </p:nvGraphicFramePr>
        <p:xfrm>
          <a:off x="2123269" y="1587186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Reel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 achats en halles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Mise en avant de produits MDD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inciter à l’achat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&lt; 1min30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3"/>
                        </a:rPr>
                        <a:t>https://www.instagram.com/reel/Clq-Jxuo_Gk/?igshid=MWI0eThyNnU4OTc1aA%3D%3D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b="0" dirty="0">
                          <a:solidFill>
                            <a:schemeClr val="tx1"/>
                          </a:solidFill>
                        </a:rPr>
                        <a:t>150 000 à 300 000 vues avec influenceur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Liste des références à mettre en avant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6" name="Image 5">
            <a:hlinkClick r:id="rId2"/>
            <a:extLst>
              <a:ext uri="{FF2B5EF4-FFF2-40B4-BE49-F238E27FC236}">
                <a16:creationId xmlns:a16="http://schemas.microsoft.com/office/drawing/2014/main" id="{1C2F2646-EDE9-D043-CAE0-671CDBAD85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97" y="3129634"/>
            <a:ext cx="888459" cy="1579307"/>
          </a:xfrm>
          <a:prstGeom prst="rect">
            <a:avLst/>
          </a:prstGeom>
        </p:spPr>
      </p:pic>
      <p:pic>
        <p:nvPicPr>
          <p:cNvPr id="10" name="Image 9">
            <a:hlinkClick r:id="rId3"/>
            <a:extLst>
              <a:ext uri="{FF2B5EF4-FFF2-40B4-BE49-F238E27FC236}">
                <a16:creationId xmlns:a16="http://schemas.microsoft.com/office/drawing/2014/main" id="{6FB013C8-057D-FEF6-C159-DC71F53B59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297" y="4771524"/>
            <a:ext cx="888459" cy="1508994"/>
          </a:xfrm>
          <a:prstGeom prst="rect">
            <a:avLst/>
          </a:prstGeom>
        </p:spPr>
      </p:pic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D5FF411D-667B-7149-A7EF-C28CFE0BF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777269"/>
              </p:ext>
            </p:extLst>
          </p:nvPr>
        </p:nvGraphicFramePr>
        <p:xfrm>
          <a:off x="2123269" y="4707623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Reel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 unboxing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Présenter un matériel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inciter à l’achat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verticale &lt; 1min30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80 000 à 100 000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Référence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à mettre en avant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1028" name="Picture 4">
            <a:extLst>
              <a:ext uri="{FF2B5EF4-FFF2-40B4-BE49-F238E27FC236}">
                <a16:creationId xmlns:a16="http://schemas.microsoft.com/office/drawing/2014/main" id="{B43C4A07-178E-0D67-5DC2-15F1862AF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97" y="1496355"/>
            <a:ext cx="887995" cy="157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209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F17CE-9F5E-BA3F-D9D2-61B8C062F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87884"/>
            <a:ext cx="11322677" cy="945155"/>
          </a:xfrm>
        </p:spPr>
        <p:txBody>
          <a:bodyPr/>
          <a:lstStyle/>
          <a:p>
            <a:r>
              <a:rPr lang="fr-FR" dirty="0"/>
              <a:t>Vidéo </a:t>
            </a:r>
            <a:r>
              <a:rPr lang="fr-FR" dirty="0" err="1"/>
              <a:t>youtube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2A8F432-1006-0948-5CE5-F2FC8D2D67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8</a:t>
            </a:fld>
            <a:endParaRPr lang="de-DE" dirty="0"/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C9CE6DB-47F6-9F84-2E1D-DC7D3CE3C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452405"/>
              </p:ext>
            </p:extLst>
          </p:nvPr>
        </p:nvGraphicFramePr>
        <p:xfrm>
          <a:off x="2123269" y="971041"/>
          <a:ext cx="9710548" cy="458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592">
                  <a:extLst>
                    <a:ext uri="{9D8B030D-6E8A-4147-A177-3AD203B41FA5}">
                      <a16:colId xmlns:a16="http://schemas.microsoft.com/office/drawing/2014/main" val="1165149874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09164316"/>
                    </a:ext>
                  </a:extLst>
                </a:gridCol>
                <a:gridCol w="1207266">
                  <a:extLst>
                    <a:ext uri="{9D8B030D-6E8A-4147-A177-3AD203B41FA5}">
                      <a16:colId xmlns:a16="http://schemas.microsoft.com/office/drawing/2014/main" val="1597944647"/>
                    </a:ext>
                  </a:extLst>
                </a:gridCol>
                <a:gridCol w="1567386">
                  <a:extLst>
                    <a:ext uri="{9D8B030D-6E8A-4147-A177-3AD203B41FA5}">
                      <a16:colId xmlns:a16="http://schemas.microsoft.com/office/drawing/2014/main" val="2633604671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173286693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747442607"/>
                    </a:ext>
                  </a:extLst>
                </a:gridCol>
                <a:gridCol w="1387326">
                  <a:extLst>
                    <a:ext uri="{9D8B030D-6E8A-4147-A177-3AD203B41FA5}">
                      <a16:colId xmlns:a16="http://schemas.microsoft.com/office/drawing/2014/main" val="2235646399"/>
                    </a:ext>
                  </a:extLst>
                </a:gridCol>
              </a:tblGrid>
              <a:tr h="458106">
                <a:tc>
                  <a:txBody>
                    <a:bodyPr/>
                    <a:lstStyle/>
                    <a:p>
                      <a:r>
                        <a:rPr lang="fr-FR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Objectif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URL benchmark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Précisions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Statistiques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Besoins pour création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299531"/>
                  </a:ext>
                </a:extLst>
              </a:tr>
            </a:tbl>
          </a:graphicData>
        </a:graphic>
      </p:graphicFrame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17CAB684-75E7-FBB0-BDEF-A1B0CA1A7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058289"/>
              </p:ext>
            </p:extLst>
          </p:nvPr>
        </p:nvGraphicFramePr>
        <p:xfrm>
          <a:off x="2123268" y="1564958"/>
          <a:ext cx="9716307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982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81125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62075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Vidéo dressages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 avec des recettes tendance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visibilité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horizontale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3 à 6 min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hlinkClick r:id="rId2"/>
                        </a:rPr>
                        <a:t>https://www.youtube.com/watch?v=fVjx9Dc1s9o&amp;t=63s</a:t>
                      </a:r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40 000 à 60 000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Nom de chefs inspirant en termes de dressage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A289CBA-0741-C9EC-D595-D1A5BF2C8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67555"/>
              </p:ext>
            </p:extLst>
          </p:nvPr>
        </p:nvGraphicFramePr>
        <p:xfrm>
          <a:off x="2123268" y="3091400"/>
          <a:ext cx="9710548" cy="139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>
                  <a:extLst>
                    <a:ext uri="{9D8B030D-6E8A-4147-A177-3AD203B41FA5}">
                      <a16:colId xmlns:a16="http://schemas.microsoft.com/office/drawing/2014/main" val="4254259624"/>
                    </a:ext>
                  </a:extLst>
                </a:gridCol>
                <a:gridCol w="1379349">
                  <a:extLst>
                    <a:ext uri="{9D8B030D-6E8A-4147-A177-3AD203B41FA5}">
                      <a16:colId xmlns:a16="http://schemas.microsoft.com/office/drawing/2014/main" val="2083522691"/>
                    </a:ext>
                  </a:extLst>
                </a:gridCol>
                <a:gridCol w="1189825">
                  <a:extLst>
                    <a:ext uri="{9D8B030D-6E8A-4147-A177-3AD203B41FA5}">
                      <a16:colId xmlns:a16="http://schemas.microsoft.com/office/drawing/2014/main" val="553387815"/>
                    </a:ext>
                  </a:extLst>
                </a:gridCol>
                <a:gridCol w="1584864">
                  <a:extLst>
                    <a:ext uri="{9D8B030D-6E8A-4147-A177-3AD203B41FA5}">
                      <a16:colId xmlns:a16="http://schemas.microsoft.com/office/drawing/2014/main" val="1237013162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197078980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3338447876"/>
                    </a:ext>
                  </a:extLst>
                </a:gridCol>
                <a:gridCol w="1387221">
                  <a:extLst>
                    <a:ext uri="{9D8B030D-6E8A-4147-A177-3AD203B41FA5}">
                      <a16:colId xmlns:a16="http://schemas.microsoft.com/office/drawing/2014/main" val="938417990"/>
                    </a:ext>
                  </a:extLst>
                </a:gridCol>
              </a:tblGrid>
              <a:tr h="1390631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Vidéo recette marque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Inspirer avec des recettes tendance</a:t>
                      </a:r>
                      <a:br>
                        <a:rPr lang="fr-FR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&gt; image / inciter à l’achat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Vidéo horizontale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de 5 min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dirty="0">
                          <a:solidFill>
                            <a:schemeClr val="tx1"/>
                          </a:solidFill>
                          <a:hlinkClick r:id="rId3"/>
                        </a:rPr>
                        <a:t>https://www.youtube.com/watch?v=kDQi_N-kbdc</a:t>
                      </a: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A négocier pour que le fournisseur paye le placement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i="0" dirty="0">
                          <a:solidFill>
                            <a:schemeClr val="tx1"/>
                          </a:solidFill>
                        </a:rPr>
                        <a:t>40 000 à 60 000 vues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Mise en relation avec le fournisseur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Prise en charge de la signature du contrat par vous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423717"/>
                  </a:ext>
                </a:extLst>
              </a:tr>
            </a:tbl>
          </a:graphicData>
        </a:graphic>
      </p:graphicFrame>
      <p:pic>
        <p:nvPicPr>
          <p:cNvPr id="6" name="Image 5">
            <a:hlinkClick r:id="rId2"/>
            <a:extLst>
              <a:ext uri="{FF2B5EF4-FFF2-40B4-BE49-F238E27FC236}">
                <a16:creationId xmlns:a16="http://schemas.microsoft.com/office/drawing/2014/main" id="{54E468C3-7F62-6603-F4D2-3D296DCA80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84" y="1764293"/>
            <a:ext cx="1595438" cy="904456"/>
          </a:xfrm>
          <a:prstGeom prst="rect">
            <a:avLst/>
          </a:prstGeom>
        </p:spPr>
      </p:pic>
      <p:pic>
        <p:nvPicPr>
          <p:cNvPr id="10" name="Image 9">
            <a:hlinkClick r:id="rId3"/>
            <a:extLst>
              <a:ext uri="{FF2B5EF4-FFF2-40B4-BE49-F238E27FC236}">
                <a16:creationId xmlns:a16="http://schemas.microsoft.com/office/drawing/2014/main" id="{EE75B735-B522-9037-B191-3DBE47D289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660" y="3241044"/>
            <a:ext cx="1616944" cy="94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96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5DAEF8-9CD6-33DA-B0E6-B13F24BF20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Placement de SERVICES</a:t>
            </a:r>
          </a:p>
        </p:txBody>
      </p:sp>
    </p:spTree>
    <p:extLst>
      <p:ext uri="{BB962C8B-B14F-4D97-AF65-F5344CB8AC3E}">
        <p14:creationId xmlns:p14="http://schemas.microsoft.com/office/powerpoint/2010/main" val="39834500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1463</Words>
  <Application>Microsoft Office PowerPoint</Application>
  <PresentationFormat>Grand écran</PresentationFormat>
  <Paragraphs>290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Avenir Next LT Pro</vt:lpstr>
      <vt:lpstr>Arial</vt:lpstr>
      <vt:lpstr>Avenir LT Std 45 Book</vt:lpstr>
      <vt:lpstr>Calibri</vt:lpstr>
      <vt:lpstr>CA Metro</vt:lpstr>
      <vt:lpstr>METRO</vt:lpstr>
      <vt:lpstr>Présentation PowerPoint</vt:lpstr>
      <vt:lpstr>Présentation PowerPoint</vt:lpstr>
      <vt:lpstr>Pages metro.FR</vt:lpstr>
      <vt:lpstr>Pages metro.FR</vt:lpstr>
      <vt:lpstr>Posts réseaux sociaux</vt:lpstr>
      <vt:lpstr>Reels réseaux sociaux</vt:lpstr>
      <vt:lpstr>Influence réseaux sociaux</vt:lpstr>
      <vt:lpstr>Vidéo youtube</vt:lpstr>
      <vt:lpstr>Présentation PowerPoint</vt:lpstr>
      <vt:lpstr>Posts réseaux sociaux</vt:lpstr>
      <vt:lpstr>Pages et vidéos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Duval, Marie</cp:lastModifiedBy>
  <cp:revision>19</cp:revision>
  <dcterms:created xsi:type="dcterms:W3CDTF">2020-11-12T08:20:59Z</dcterms:created>
  <dcterms:modified xsi:type="dcterms:W3CDTF">2024-05-29T15:10:11Z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Text">
    <vt:lpwstr>Restricted, for internal users only!</vt:lpwstr>
  </property>
</Properties>
</file>