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1053" r:id="rId2"/>
    <p:sldId id="1133" r:id="rId3"/>
    <p:sldId id="1134" r:id="rId4"/>
    <p:sldId id="1135" r:id="rId5"/>
    <p:sldId id="1136" r:id="rId6"/>
    <p:sldId id="1137" r:id="rId7"/>
  </p:sldIdLst>
  <p:sldSz cx="12192000" cy="6858000"/>
  <p:notesSz cx="6738938" cy="9869488"/>
  <p:embeddedFontLst>
    <p:embeddedFont>
      <p:font typeface="Avenir Next LT Pro" panose="020B0504020202020204" pitchFamily="34" charset="0"/>
      <p:regular r:id="rId10"/>
      <p:bold r:id="rId11"/>
      <p:italic r:id="rId12"/>
      <p:boldItalic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Calibri Light" panose="020F0302020204030204" pitchFamily="34" charset="0"/>
      <p:regular r:id="rId18"/>
      <p:italic r:id="rId19"/>
    </p:embeddedFont>
    <p:embeddedFont>
      <p:font typeface="Helvetica" panose="020B0604020202020204" pitchFamily="34" charset="0"/>
      <p:regular r:id="rId20"/>
      <p:bold r:id="rId21"/>
      <p:italic r:id="rId22"/>
      <p:boldItalic r:id="rId23"/>
    </p:embeddedFont>
  </p:embeddedFontLst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6" userDrawn="1">
          <p15:clr>
            <a:srgbClr val="A4A3A4"/>
          </p15:clr>
        </p15:guide>
        <p15:guide id="2" pos="2123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toine Jubert" initials="AJ" lastIdx="1" clrIdx="0">
    <p:extLst>
      <p:ext uri="{19B8F6BF-5375-455C-9EA6-DF929625EA0E}">
        <p15:presenceInfo xmlns:p15="http://schemas.microsoft.com/office/powerpoint/2012/main" userId="90b08f7693f989b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7B83"/>
    <a:srgbClr val="A93168"/>
    <a:srgbClr val="CC3399"/>
    <a:srgbClr val="008000"/>
    <a:srgbClr val="0066FF"/>
    <a:srgbClr val="9900CC"/>
    <a:srgbClr val="CC00FF"/>
    <a:srgbClr val="0099FF"/>
    <a:srgbClr val="33CC33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FFB05C9-CD77-45F4-BC89-E6BC6BD8F2D0}" v="13" dt="2022-12-20T09:50:17.20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50" autoAdjust="0"/>
    <p:restoredTop sz="88431" autoAdjust="0"/>
  </p:normalViewPr>
  <p:slideViewPr>
    <p:cSldViewPr>
      <p:cViewPr>
        <p:scale>
          <a:sx n="66" d="100"/>
          <a:sy n="66" d="100"/>
        </p:scale>
        <p:origin x="740" y="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58" d="100"/>
          <a:sy n="58" d="100"/>
        </p:scale>
        <p:origin x="3264" y="62"/>
      </p:cViewPr>
      <p:guideLst>
        <p:guide orient="horz" pos="3106"/>
        <p:guide pos="212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tableStyles" Target="tableStyle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ude Alario" userId="89ebcabbf4aa8d85" providerId="LiveId" clId="{1FFB05C9-CD77-45F4-BC89-E6BC6BD8F2D0}"/>
    <pc:docChg chg="undo custSel addSld delSld modSld">
      <pc:chgData name="Aude Alario" userId="89ebcabbf4aa8d85" providerId="LiveId" clId="{1FFB05C9-CD77-45F4-BC89-E6BC6BD8F2D0}" dt="2022-12-20T09:52:01.801" v="107" actId="1076"/>
      <pc:docMkLst>
        <pc:docMk/>
      </pc:docMkLst>
      <pc:sldChg chg="modSp mod">
        <pc:chgData name="Aude Alario" userId="89ebcabbf4aa8d85" providerId="LiveId" clId="{1FFB05C9-CD77-45F4-BC89-E6BC6BD8F2D0}" dt="2022-12-20T08:42:09.307" v="30" actId="20577"/>
        <pc:sldMkLst>
          <pc:docMk/>
          <pc:sldMk cId="3390455920" sldId="1053"/>
        </pc:sldMkLst>
        <pc:spChg chg="mod">
          <ac:chgData name="Aude Alario" userId="89ebcabbf4aa8d85" providerId="LiveId" clId="{1FFB05C9-CD77-45F4-BC89-E6BC6BD8F2D0}" dt="2022-12-20T08:42:09.307" v="30" actId="20577"/>
          <ac:spMkLst>
            <pc:docMk/>
            <pc:sldMk cId="3390455920" sldId="1053"/>
            <ac:spMk id="2" creationId="{78B7924D-9F67-4BF1-A7E9-7E1742C6AC7A}"/>
          </ac:spMkLst>
        </pc:spChg>
      </pc:sldChg>
      <pc:sldChg chg="addSp delSp modSp mod">
        <pc:chgData name="Aude Alario" userId="89ebcabbf4aa8d85" providerId="LiveId" clId="{1FFB05C9-CD77-45F4-BC89-E6BC6BD8F2D0}" dt="2022-12-20T09:51:43.359" v="101" actId="1076"/>
        <pc:sldMkLst>
          <pc:docMk/>
          <pc:sldMk cId="847738489" sldId="1133"/>
        </pc:sldMkLst>
        <pc:spChg chg="add mod">
          <ac:chgData name="Aude Alario" userId="89ebcabbf4aa8d85" providerId="LiveId" clId="{1FFB05C9-CD77-45F4-BC89-E6BC6BD8F2D0}" dt="2022-12-20T09:51:43.359" v="101" actId="1076"/>
          <ac:spMkLst>
            <pc:docMk/>
            <pc:sldMk cId="847738489" sldId="1133"/>
            <ac:spMk id="3" creationId="{8DF14883-B858-1C28-F038-1DD8808283C7}"/>
          </ac:spMkLst>
        </pc:spChg>
        <pc:spChg chg="del">
          <ac:chgData name="Aude Alario" userId="89ebcabbf4aa8d85" providerId="LiveId" clId="{1FFB05C9-CD77-45F4-BC89-E6BC6BD8F2D0}" dt="2022-12-20T08:41:59.409" v="6" actId="478"/>
          <ac:spMkLst>
            <pc:docMk/>
            <pc:sldMk cId="847738489" sldId="1133"/>
            <ac:spMk id="5" creationId="{FEA3D5AD-0DD3-48F6-8A99-684DA670FB6A}"/>
          </ac:spMkLst>
        </pc:spChg>
        <pc:picChg chg="del">
          <ac:chgData name="Aude Alario" userId="89ebcabbf4aa8d85" providerId="LiveId" clId="{1FFB05C9-CD77-45F4-BC89-E6BC6BD8F2D0}" dt="2022-12-20T08:41:53.806" v="5" actId="478"/>
          <ac:picMkLst>
            <pc:docMk/>
            <pc:sldMk cId="847738489" sldId="1133"/>
            <ac:picMk id="4" creationId="{E3773862-344E-63F8-C4F5-7C3D68CC928D}"/>
          </ac:picMkLst>
        </pc:picChg>
        <pc:picChg chg="add">
          <ac:chgData name="Aude Alario" userId="89ebcabbf4aa8d85" providerId="LiveId" clId="{1FFB05C9-CD77-45F4-BC89-E6BC6BD8F2D0}" dt="2022-12-20T08:56:13.802" v="31" actId="22"/>
          <ac:picMkLst>
            <pc:docMk/>
            <pc:sldMk cId="847738489" sldId="1133"/>
            <ac:picMk id="6" creationId="{1FD8D5B4-D580-4CD8-278B-BDCEF766E524}"/>
          </ac:picMkLst>
        </pc:picChg>
      </pc:sldChg>
      <pc:sldChg chg="del">
        <pc:chgData name="Aude Alario" userId="89ebcabbf4aa8d85" providerId="LiveId" clId="{1FFB05C9-CD77-45F4-BC89-E6BC6BD8F2D0}" dt="2022-12-20T08:41:52.550" v="4" actId="47"/>
        <pc:sldMkLst>
          <pc:docMk/>
          <pc:sldMk cId="53782479" sldId="1134"/>
        </pc:sldMkLst>
      </pc:sldChg>
      <pc:sldChg chg="addSp add mod">
        <pc:chgData name="Aude Alario" userId="89ebcabbf4aa8d85" providerId="LiveId" clId="{1FFB05C9-CD77-45F4-BC89-E6BC6BD8F2D0}" dt="2022-12-20T08:56:55.027" v="32" actId="22"/>
        <pc:sldMkLst>
          <pc:docMk/>
          <pc:sldMk cId="3476910226" sldId="1134"/>
        </pc:sldMkLst>
        <pc:picChg chg="add">
          <ac:chgData name="Aude Alario" userId="89ebcabbf4aa8d85" providerId="LiveId" clId="{1FFB05C9-CD77-45F4-BC89-E6BC6BD8F2D0}" dt="2022-12-20T08:56:55.027" v="32" actId="22"/>
          <ac:picMkLst>
            <pc:docMk/>
            <pc:sldMk cId="3476910226" sldId="1134"/>
            <ac:picMk id="4" creationId="{ADD25948-EC2D-31CF-F194-D23D9CEA2584}"/>
          </ac:picMkLst>
        </pc:picChg>
      </pc:sldChg>
      <pc:sldChg chg="addSp modSp add mod">
        <pc:chgData name="Aude Alario" userId="89ebcabbf4aa8d85" providerId="LiveId" clId="{1FFB05C9-CD77-45F4-BC89-E6BC6BD8F2D0}" dt="2022-12-20T09:51:47.145" v="102" actId="1076"/>
        <pc:sldMkLst>
          <pc:docMk/>
          <pc:sldMk cId="3933432062" sldId="1135"/>
        </pc:sldMkLst>
        <pc:spChg chg="add mod">
          <ac:chgData name="Aude Alario" userId="89ebcabbf4aa8d85" providerId="LiveId" clId="{1FFB05C9-CD77-45F4-BC89-E6BC6BD8F2D0}" dt="2022-12-20T09:51:47.145" v="102" actId="1076"/>
          <ac:spMkLst>
            <pc:docMk/>
            <pc:sldMk cId="3933432062" sldId="1135"/>
            <ac:spMk id="3" creationId="{71CAF3D4-1A36-14E9-6012-77F25FD113C4}"/>
          </ac:spMkLst>
        </pc:spChg>
        <pc:picChg chg="add mod">
          <ac:chgData name="Aude Alario" userId="89ebcabbf4aa8d85" providerId="LiveId" clId="{1FFB05C9-CD77-45F4-BC89-E6BC6BD8F2D0}" dt="2022-12-20T08:57:19.353" v="34" actId="27614"/>
          <ac:picMkLst>
            <pc:docMk/>
            <pc:sldMk cId="3933432062" sldId="1135"/>
            <ac:picMk id="4" creationId="{A957F8E7-E2A8-EE61-FD9C-9489C4C14CA1}"/>
          </ac:picMkLst>
        </pc:picChg>
      </pc:sldChg>
      <pc:sldChg chg="del">
        <pc:chgData name="Aude Alario" userId="89ebcabbf4aa8d85" providerId="LiveId" clId="{1FFB05C9-CD77-45F4-BC89-E6BC6BD8F2D0}" dt="2022-12-20T08:41:51.954" v="3" actId="47"/>
        <pc:sldMkLst>
          <pc:docMk/>
          <pc:sldMk cId="4185725070" sldId="1135"/>
        </pc:sldMkLst>
      </pc:sldChg>
      <pc:sldChg chg="addSp modSp add mod">
        <pc:chgData name="Aude Alario" userId="89ebcabbf4aa8d85" providerId="LiveId" clId="{1FFB05C9-CD77-45F4-BC89-E6BC6BD8F2D0}" dt="2022-12-20T09:51:51.334" v="103" actId="1076"/>
        <pc:sldMkLst>
          <pc:docMk/>
          <pc:sldMk cId="2041408697" sldId="1136"/>
        </pc:sldMkLst>
        <pc:spChg chg="add mod">
          <ac:chgData name="Aude Alario" userId="89ebcabbf4aa8d85" providerId="LiveId" clId="{1FFB05C9-CD77-45F4-BC89-E6BC6BD8F2D0}" dt="2022-12-20T09:51:51.334" v="103" actId="1076"/>
          <ac:spMkLst>
            <pc:docMk/>
            <pc:sldMk cId="2041408697" sldId="1136"/>
            <ac:spMk id="3" creationId="{5DEE8430-AE2A-C742-D629-D134B5D7B847}"/>
          </ac:spMkLst>
        </pc:spChg>
        <pc:picChg chg="add mod">
          <ac:chgData name="Aude Alario" userId="89ebcabbf4aa8d85" providerId="LiveId" clId="{1FFB05C9-CD77-45F4-BC89-E6BC6BD8F2D0}" dt="2022-12-20T08:57:21.716" v="35"/>
          <ac:picMkLst>
            <pc:docMk/>
            <pc:sldMk cId="2041408697" sldId="1136"/>
            <ac:picMk id="4" creationId="{0320388C-44CA-1AF6-14FF-B30123B73D96}"/>
          </ac:picMkLst>
        </pc:picChg>
      </pc:sldChg>
      <pc:sldChg chg="del">
        <pc:chgData name="Aude Alario" userId="89ebcabbf4aa8d85" providerId="LiveId" clId="{1FFB05C9-CD77-45F4-BC89-E6BC6BD8F2D0}" dt="2022-12-20T08:41:50.637" v="0" actId="47"/>
        <pc:sldMkLst>
          <pc:docMk/>
          <pc:sldMk cId="4154212333" sldId="1136"/>
        </pc:sldMkLst>
      </pc:sldChg>
      <pc:sldChg chg="del">
        <pc:chgData name="Aude Alario" userId="89ebcabbf4aa8d85" providerId="LiveId" clId="{1FFB05C9-CD77-45F4-BC89-E6BC6BD8F2D0}" dt="2022-12-20T08:41:51.079" v="1" actId="47"/>
        <pc:sldMkLst>
          <pc:docMk/>
          <pc:sldMk cId="1980191330" sldId="1137"/>
        </pc:sldMkLst>
      </pc:sldChg>
      <pc:sldChg chg="addSp modSp add mod">
        <pc:chgData name="Aude Alario" userId="89ebcabbf4aa8d85" providerId="LiveId" clId="{1FFB05C9-CD77-45F4-BC89-E6BC6BD8F2D0}" dt="2022-12-20T09:52:01.801" v="107" actId="1076"/>
        <pc:sldMkLst>
          <pc:docMk/>
          <pc:sldMk cId="2693165511" sldId="1137"/>
        </pc:sldMkLst>
        <pc:spChg chg="mod">
          <ac:chgData name="Aude Alario" userId="89ebcabbf4aa8d85" providerId="LiveId" clId="{1FFB05C9-CD77-45F4-BC89-E6BC6BD8F2D0}" dt="2022-12-20T09:51:57.348" v="105" actId="1076"/>
          <ac:spMkLst>
            <pc:docMk/>
            <pc:sldMk cId="2693165511" sldId="1137"/>
            <ac:spMk id="2" creationId="{00000000-0000-0000-0000-000000000000}"/>
          </ac:spMkLst>
        </pc:spChg>
        <pc:spChg chg="add mod">
          <ac:chgData name="Aude Alario" userId="89ebcabbf4aa8d85" providerId="LiveId" clId="{1FFB05C9-CD77-45F4-BC89-E6BC6BD8F2D0}" dt="2022-12-20T09:52:01.801" v="107" actId="1076"/>
          <ac:spMkLst>
            <pc:docMk/>
            <pc:sldMk cId="2693165511" sldId="1137"/>
            <ac:spMk id="3" creationId="{3AD8B3B0-CD2D-9DD6-3B49-73337ADBDB61}"/>
          </ac:spMkLst>
        </pc:spChg>
        <pc:picChg chg="add mod">
          <ac:chgData name="Aude Alario" userId="89ebcabbf4aa8d85" providerId="LiveId" clId="{1FFB05C9-CD77-45F4-BC89-E6BC6BD8F2D0}" dt="2022-12-20T08:57:25.154" v="38" actId="962"/>
          <ac:picMkLst>
            <pc:docMk/>
            <pc:sldMk cId="2693165511" sldId="1137"/>
            <ac:picMk id="4" creationId="{E6DABD43-E28E-6EB2-4230-224ACF2378F5}"/>
          </ac:picMkLst>
        </pc:picChg>
      </pc:sldChg>
      <pc:sldChg chg="add del">
        <pc:chgData name="Aude Alario" userId="89ebcabbf4aa8d85" providerId="LiveId" clId="{1FFB05C9-CD77-45F4-BC89-E6BC6BD8F2D0}" dt="2022-12-20T09:50:11.666" v="83"/>
        <pc:sldMkLst>
          <pc:docMk/>
          <pc:sldMk cId="35363840" sldId="1138"/>
        </pc:sldMkLst>
      </pc:sldChg>
      <pc:sldChg chg="del">
        <pc:chgData name="Aude Alario" userId="89ebcabbf4aa8d85" providerId="LiveId" clId="{1FFB05C9-CD77-45F4-BC89-E6BC6BD8F2D0}" dt="2022-12-20T08:41:51.640" v="2" actId="47"/>
        <pc:sldMkLst>
          <pc:docMk/>
          <pc:sldMk cId="2061546715" sldId="1138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21117" cy="490871"/>
          </a:xfrm>
          <a:prstGeom prst="rect">
            <a:avLst/>
          </a:prstGeom>
        </p:spPr>
        <p:txBody>
          <a:bodyPr vert="horz" lIns="92127" tIns="46064" rIns="92127" bIns="46064" rtlCol="0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17822" y="1"/>
            <a:ext cx="2919511" cy="490871"/>
          </a:xfrm>
          <a:prstGeom prst="rect">
            <a:avLst/>
          </a:prstGeom>
        </p:spPr>
        <p:txBody>
          <a:bodyPr vert="horz" lIns="92127" tIns="46064" rIns="92127" bIns="46064" rtlCol="0"/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B3752A0A-F714-4B9A-93FD-832CCCD2E29A}" type="datetimeFigureOut">
              <a:rPr lang="fr-FR"/>
              <a:pPr>
                <a:defRPr/>
              </a:pPr>
              <a:t>20/12/2022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1" y="9373886"/>
            <a:ext cx="2921117" cy="494026"/>
          </a:xfrm>
          <a:prstGeom prst="rect">
            <a:avLst/>
          </a:prstGeom>
        </p:spPr>
        <p:txBody>
          <a:bodyPr vert="horz" lIns="92127" tIns="46064" rIns="92127" bIns="46064" rtlCol="0" anchor="b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17822" y="9373886"/>
            <a:ext cx="2919511" cy="494026"/>
          </a:xfrm>
          <a:prstGeom prst="rect">
            <a:avLst/>
          </a:prstGeom>
        </p:spPr>
        <p:txBody>
          <a:bodyPr vert="horz" wrap="square" lIns="92127" tIns="46064" rIns="92127" bIns="4606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FD34474-E049-4C0F-9C0B-BC59CCCA729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34048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21117" cy="494028"/>
          </a:xfrm>
          <a:prstGeom prst="rect">
            <a:avLst/>
          </a:prstGeom>
        </p:spPr>
        <p:txBody>
          <a:bodyPr vert="horz" lIns="92127" tIns="46064" rIns="92127" bIns="46064" rtlCol="0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17822" y="2"/>
            <a:ext cx="2919511" cy="494028"/>
          </a:xfrm>
          <a:prstGeom prst="rect">
            <a:avLst/>
          </a:prstGeom>
        </p:spPr>
        <p:txBody>
          <a:bodyPr vert="horz" lIns="92127" tIns="46064" rIns="92127" bIns="46064" rtlCol="0"/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11271F5-F43B-4781-A7DC-AC026911E632}" type="datetimeFigureOut">
              <a:rPr lang="fr-FR"/>
              <a:pPr>
                <a:defRPr/>
              </a:pPr>
              <a:t>20/12/2022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7012" cy="36988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27" tIns="46064" rIns="92127" bIns="46064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3736" y="4687731"/>
            <a:ext cx="5391470" cy="4439928"/>
          </a:xfrm>
          <a:prstGeom prst="rect">
            <a:avLst/>
          </a:prstGeom>
        </p:spPr>
        <p:txBody>
          <a:bodyPr vert="horz" lIns="92127" tIns="46064" rIns="92127" bIns="46064" rtlCol="0"/>
          <a:lstStyle/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1" y="9373886"/>
            <a:ext cx="2921117" cy="494026"/>
          </a:xfrm>
          <a:prstGeom prst="rect">
            <a:avLst/>
          </a:prstGeom>
        </p:spPr>
        <p:txBody>
          <a:bodyPr vert="horz" lIns="92127" tIns="46064" rIns="92127" bIns="46064" rtlCol="0" anchor="b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17822" y="9373886"/>
            <a:ext cx="2919511" cy="494026"/>
          </a:xfrm>
          <a:prstGeom prst="rect">
            <a:avLst/>
          </a:prstGeom>
        </p:spPr>
        <p:txBody>
          <a:bodyPr vert="horz" wrap="square" lIns="92127" tIns="46064" rIns="92127" bIns="4606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0253634-AA7C-46B8-A5C4-22D0D7C13F9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1429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rgbClr val="002E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solidFill>
                  <a:srgbClr val="35436C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 sz="2000">
                <a:solidFill>
                  <a:srgbClr val="35436C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 sz="1800">
                <a:solidFill>
                  <a:srgbClr val="35436C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sz="1800">
                <a:solidFill>
                  <a:srgbClr val="35436C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defRPr sz="1800">
                <a:solidFill>
                  <a:srgbClr val="35436C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2573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20/12/2022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7167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20/12/2022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7134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20/12/2022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43225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solidFill>
                  <a:srgbClr val="1A3C7B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20/12/2022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1678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1A3C7B"/>
                </a:soli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20/12/2022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8596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20/12/2022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8874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20/12/2022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2964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20/12/2022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9962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20/12/2022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063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20/12/2022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3493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20/12/2022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6845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20/12/2022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Grafik 15"/>
          <p:cNvPicPr>
            <a:picLocks noChangeAspect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4400" y="6420334"/>
            <a:ext cx="1342800" cy="360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52" r:id="rId1"/>
    <p:sldLayoutId id="2147484242" r:id="rId2"/>
    <p:sldLayoutId id="2147484253" r:id="rId3"/>
    <p:sldLayoutId id="2147484243" r:id="rId4"/>
    <p:sldLayoutId id="2147484244" r:id="rId5"/>
    <p:sldLayoutId id="2147484245" r:id="rId6"/>
    <p:sldLayoutId id="2147484246" r:id="rId7"/>
    <p:sldLayoutId id="2147484247" r:id="rId8"/>
    <p:sldLayoutId id="2147484248" r:id="rId9"/>
    <p:sldLayoutId id="2147484249" r:id="rId10"/>
    <p:sldLayoutId id="2147484250" r:id="rId11"/>
    <p:sldLayoutId id="214748425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B7924D-9F67-4BF1-A7E9-7E1742C6AC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564904"/>
            <a:ext cx="10363200" cy="1470025"/>
          </a:xfrm>
        </p:spPr>
        <p:txBody>
          <a:bodyPr/>
          <a:lstStyle/>
          <a:p>
            <a:r>
              <a:rPr lang="fr-FR" sz="600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SIRHA FLYERS MDD</a:t>
            </a:r>
            <a:endParaRPr lang="fr-FR" sz="2800" b="1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04559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b="1" dirty="0">
              <a:noFill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FD8D5B4-D580-4CD8-278B-BDCEF766E5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7036" y="0"/>
            <a:ext cx="9617927" cy="6858000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8DF14883-B858-1C28-F038-1DD8808283C7}"/>
              </a:ext>
            </a:extLst>
          </p:cNvPr>
          <p:cNvSpPr txBox="1"/>
          <p:nvPr/>
        </p:nvSpPr>
        <p:spPr>
          <a:xfrm>
            <a:off x="67454" y="0"/>
            <a:ext cx="11521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4p générique</a:t>
            </a:r>
          </a:p>
          <a:p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738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b="1" dirty="0">
              <a:noFill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DD25948-EC2D-31CF-F194-D23D9CEA25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5213" y="0"/>
            <a:ext cx="97415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9102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b="1" dirty="0">
              <a:noFill/>
            </a:endParaRPr>
          </a:p>
        </p:txBody>
      </p:sp>
      <p:pic>
        <p:nvPicPr>
          <p:cNvPr id="4" name="Image 3" descr="Une image contenant texte, signe&#10;&#10;Description générée automatiquement">
            <a:extLst>
              <a:ext uri="{FF2B5EF4-FFF2-40B4-BE49-F238E27FC236}">
                <a16:creationId xmlns:a16="http://schemas.microsoft.com/office/drawing/2014/main" id="{A957F8E7-E2A8-EE61-FD9C-9489C4C14C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215" y="0"/>
            <a:ext cx="4823569" cy="6858000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71CAF3D4-1A36-14E9-6012-77F25FD113C4}"/>
              </a:ext>
            </a:extLst>
          </p:cNvPr>
          <p:cNvSpPr txBox="1"/>
          <p:nvPr/>
        </p:nvSpPr>
        <p:spPr>
          <a:xfrm>
            <a:off x="92778" y="0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Couv Poulet</a:t>
            </a:r>
          </a:p>
        </p:txBody>
      </p:sp>
    </p:spTree>
    <p:extLst>
      <p:ext uri="{BB962C8B-B14F-4D97-AF65-F5344CB8AC3E}">
        <p14:creationId xmlns:p14="http://schemas.microsoft.com/office/powerpoint/2010/main" val="39334320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b="1" dirty="0">
              <a:noFill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320388C-44CA-1AF6-14FF-B30123B73D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000" y="0"/>
            <a:ext cx="4826000" cy="6858000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5DEE8430-AE2A-C742-D629-D134B5D7B847}"/>
              </a:ext>
            </a:extLst>
          </p:cNvPr>
          <p:cNvSpPr txBox="1"/>
          <p:nvPr/>
        </p:nvSpPr>
        <p:spPr>
          <a:xfrm>
            <a:off x="82182" y="44624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Couv Porc</a:t>
            </a:r>
          </a:p>
        </p:txBody>
      </p:sp>
    </p:spTree>
    <p:extLst>
      <p:ext uri="{BB962C8B-B14F-4D97-AF65-F5344CB8AC3E}">
        <p14:creationId xmlns:p14="http://schemas.microsoft.com/office/powerpoint/2010/main" val="20414086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b="1" dirty="0">
              <a:noFill/>
            </a:endParaRPr>
          </a:p>
        </p:txBody>
      </p:sp>
      <p:pic>
        <p:nvPicPr>
          <p:cNvPr id="4" name="Image 3" descr="Une image contenant carte&#10;&#10;Description générée automatiquement">
            <a:extLst>
              <a:ext uri="{FF2B5EF4-FFF2-40B4-BE49-F238E27FC236}">
                <a16:creationId xmlns:a16="http://schemas.microsoft.com/office/drawing/2014/main" id="{E6DABD43-E28E-6EB2-4230-224ACF2378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6926" y="0"/>
            <a:ext cx="4798148" cy="6858000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3AD8B3B0-CD2D-9DD6-3B49-73337ADBDB61}"/>
              </a:ext>
            </a:extLst>
          </p:cNvPr>
          <p:cNvSpPr txBox="1"/>
          <p:nvPr/>
        </p:nvSpPr>
        <p:spPr>
          <a:xfrm>
            <a:off x="19817" y="0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Couv haché végé</a:t>
            </a:r>
          </a:p>
        </p:txBody>
      </p:sp>
    </p:spTree>
    <p:extLst>
      <p:ext uri="{BB962C8B-B14F-4D97-AF65-F5344CB8AC3E}">
        <p14:creationId xmlns:p14="http://schemas.microsoft.com/office/powerpoint/2010/main" val="269316551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</Words>
  <Application>Microsoft Office PowerPoint</Application>
  <PresentationFormat>Grand écran</PresentationFormat>
  <Paragraphs>5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2" baseType="lpstr">
      <vt:lpstr>Avenir Next LT Pro</vt:lpstr>
      <vt:lpstr>Arial</vt:lpstr>
      <vt:lpstr>Calibri</vt:lpstr>
      <vt:lpstr>Helvetica</vt:lpstr>
      <vt:lpstr>Calibri Light</vt:lpstr>
      <vt:lpstr>Thème Office</vt:lpstr>
      <vt:lpstr>SIRHA FLYERS MDD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User</dc:creator>
  <cp:lastModifiedBy>Aude Alario</cp:lastModifiedBy>
  <cp:revision>868</cp:revision>
  <cp:lastPrinted>2019-01-31T15:20:20Z</cp:lastPrinted>
  <dcterms:created xsi:type="dcterms:W3CDTF">2011-11-08T18:44:07Z</dcterms:created>
  <dcterms:modified xsi:type="dcterms:W3CDTF">2022-12-20T09:52:02Z</dcterms:modified>
</cp:coreProperties>
</file>