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388" r:id="rId2"/>
    <p:sldId id="389" r:id="rId3"/>
    <p:sldId id="391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EDE8E3"/>
    <a:srgbClr val="D9117E"/>
    <a:srgbClr val="A27F4A"/>
    <a:srgbClr val="DAA478"/>
    <a:srgbClr val="FFFFFF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537393-6E62-4BD3-87F9-A2FCDB871C2C}" v="106" dt="2024-04-30T10:59:44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7259" autoAdjust="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4792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on TOULI - Le Nouveau Bélier" userId="754c355e-552c-4518-8698-b9921f53fbc1" providerId="ADAL" clId="{F58363A0-B9E1-46D6-83F8-5BFB8DD83A26}"/>
    <pc:docChg chg="custSel addSld delSld modSld sldOrd">
      <pc:chgData name="Manon TOULI - Le Nouveau Bélier" userId="754c355e-552c-4518-8698-b9921f53fbc1" providerId="ADAL" clId="{F58363A0-B9E1-46D6-83F8-5BFB8DD83A26}" dt="2024-04-09T08:22:23.573" v="147" actId="1035"/>
      <pc:docMkLst>
        <pc:docMk/>
      </pc:docMkLst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1999467" sldId="326"/>
        </pc:sldMkLst>
      </pc:sldChg>
      <pc:sldChg chg="mod or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970924631" sldId="327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2217586348" sldId="328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8392468" sldId="329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2291888164" sldId="330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853783268" sldId="331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775277573" sldId="332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843301910" sldId="333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684089806" sldId="334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4192960400" sldId="335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470831808" sldId="336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3196855594" sldId="337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685821501" sldId="338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021938444" sldId="339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54405858" sldId="340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3073047768" sldId="341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721512464" sldId="342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518869562" sldId="343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112335781" sldId="344"/>
        </pc:sldMkLst>
      </pc:sldChg>
      <pc:sldChg chg="modSp add mod ord">
        <pc:chgData name="Manon TOULI - Le Nouveau Bélier" userId="754c355e-552c-4518-8698-b9921f53fbc1" providerId="ADAL" clId="{F58363A0-B9E1-46D6-83F8-5BFB8DD83A26}" dt="2024-04-09T08:17:28.358" v="72" actId="20577"/>
        <pc:sldMkLst>
          <pc:docMk/>
          <pc:sldMk cId="3483813169" sldId="345"/>
        </pc:sldMkLst>
        <pc:spChg chg="mod">
          <ac:chgData name="Manon TOULI - Le Nouveau Bélier" userId="754c355e-552c-4518-8698-b9921f53fbc1" providerId="ADAL" clId="{F58363A0-B9E1-46D6-83F8-5BFB8DD83A26}" dt="2024-04-09T08:17:11.313" v="11" actId="20577"/>
          <ac:spMkLst>
            <pc:docMk/>
            <pc:sldMk cId="3483813169" sldId="345"/>
            <ac:spMk id="2" creationId="{B5AB2AAD-69CE-334E-0F33-819F4AF9DFD9}"/>
          </ac:spMkLst>
        </pc:spChg>
        <pc:spChg chg="mod">
          <ac:chgData name="Manon TOULI - Le Nouveau Bélier" userId="754c355e-552c-4518-8698-b9921f53fbc1" providerId="ADAL" clId="{F58363A0-B9E1-46D6-83F8-5BFB8DD83A26}" dt="2024-04-09T08:17:28.358" v="72" actId="20577"/>
          <ac:spMkLst>
            <pc:docMk/>
            <pc:sldMk cId="3483813169" sldId="345"/>
            <ac:spMk id="3" creationId="{33E5B0A4-6D43-23DB-2375-B4F6BEE6A7AA}"/>
          </ac:spMkLst>
        </pc:spChg>
      </pc:sldChg>
      <pc:sldChg chg="new del">
        <pc:chgData name="Manon TOULI - Le Nouveau Bélier" userId="754c355e-552c-4518-8698-b9921f53fbc1" providerId="ADAL" clId="{F58363A0-B9E1-46D6-83F8-5BFB8DD83A26}" dt="2024-04-09T08:18:10.957" v="75" actId="47"/>
        <pc:sldMkLst>
          <pc:docMk/>
          <pc:sldMk cId="1049531938" sldId="346"/>
        </pc:sldMkLst>
      </pc:sldChg>
      <pc:sldChg chg="addSp delSp modSp new mod">
        <pc:chgData name="Manon TOULI - Le Nouveau Bélier" userId="754c355e-552c-4518-8698-b9921f53fbc1" providerId="ADAL" clId="{F58363A0-B9E1-46D6-83F8-5BFB8DD83A26}" dt="2024-04-09T08:22:11.856" v="143" actId="1036"/>
        <pc:sldMkLst>
          <pc:docMk/>
          <pc:sldMk cId="398248006" sldId="347"/>
        </pc:sldMkLst>
        <pc:spChg chg="mod">
          <ac:chgData name="Manon TOULI - Le Nouveau Bélier" userId="754c355e-552c-4518-8698-b9921f53fbc1" providerId="ADAL" clId="{F58363A0-B9E1-46D6-83F8-5BFB8DD83A26}" dt="2024-04-09T08:18:58.252" v="82" actId="20577"/>
          <ac:spMkLst>
            <pc:docMk/>
            <pc:sldMk cId="398248006" sldId="347"/>
            <ac:spMk id="2" creationId="{78E5337E-C648-D99A-A5EF-2B80500DA6D1}"/>
          </ac:spMkLst>
        </pc:spChg>
        <pc:spChg chg="mod">
          <ac:chgData name="Manon TOULI - Le Nouveau Bélier" userId="754c355e-552c-4518-8698-b9921f53fbc1" providerId="ADAL" clId="{F58363A0-B9E1-46D6-83F8-5BFB8DD83A26}" dt="2024-04-09T08:19:03.198" v="97" actId="20577"/>
          <ac:spMkLst>
            <pc:docMk/>
            <pc:sldMk cId="398248006" sldId="347"/>
            <ac:spMk id="3" creationId="{949438A2-5461-31B5-CC5D-6E7D6E4D9314}"/>
          </ac:spMkLst>
        </pc:spChg>
        <pc:picChg chg="add del mod">
          <ac:chgData name="Manon TOULI - Le Nouveau Bélier" userId="754c355e-552c-4518-8698-b9921f53fbc1" providerId="ADAL" clId="{F58363A0-B9E1-46D6-83F8-5BFB8DD83A26}" dt="2024-04-09T08:21:44.706" v="134" actId="478"/>
          <ac:picMkLst>
            <pc:docMk/>
            <pc:sldMk cId="398248006" sldId="347"/>
            <ac:picMk id="6" creationId="{EE1B8210-AC33-F17C-6917-48287C3A763B}"/>
          </ac:picMkLst>
        </pc:picChg>
        <pc:picChg chg="add del mod">
          <ac:chgData name="Manon TOULI - Le Nouveau Bélier" userId="754c355e-552c-4518-8698-b9921f53fbc1" providerId="ADAL" clId="{F58363A0-B9E1-46D6-83F8-5BFB8DD83A26}" dt="2024-04-09T08:21:45.539" v="135" actId="478"/>
          <ac:picMkLst>
            <pc:docMk/>
            <pc:sldMk cId="398248006" sldId="347"/>
            <ac:picMk id="8" creationId="{8449B5BB-6F83-CEA2-97F4-D36A270BE7E4}"/>
          </ac:picMkLst>
        </pc:picChg>
        <pc:picChg chg="add mod">
          <ac:chgData name="Manon TOULI - Le Nouveau Bélier" userId="754c355e-552c-4518-8698-b9921f53fbc1" providerId="ADAL" clId="{F58363A0-B9E1-46D6-83F8-5BFB8DD83A26}" dt="2024-04-09T08:22:11.856" v="143" actId="1036"/>
          <ac:picMkLst>
            <pc:docMk/>
            <pc:sldMk cId="398248006" sldId="347"/>
            <ac:picMk id="10" creationId="{D3A127F9-5009-FF08-2DCC-A0CD9B1ED35A}"/>
          </ac:picMkLst>
        </pc:picChg>
      </pc:sldChg>
      <pc:sldChg chg="delSp modSp add del mod">
        <pc:chgData name="Manon TOULI - Le Nouveau Bélier" userId="754c355e-552c-4518-8698-b9921f53fbc1" providerId="ADAL" clId="{F58363A0-B9E1-46D6-83F8-5BFB8DD83A26}" dt="2024-04-09T08:20:21.057" v="130" actId="47"/>
        <pc:sldMkLst>
          <pc:docMk/>
          <pc:sldMk cId="3287036479" sldId="348"/>
        </pc:sldMkLst>
        <pc:picChg chg="del">
          <ac:chgData name="Manon TOULI - Le Nouveau Bélier" userId="754c355e-552c-4518-8698-b9921f53fbc1" providerId="ADAL" clId="{F58363A0-B9E1-46D6-83F8-5BFB8DD83A26}" dt="2024-04-09T08:20:08.422" v="124" actId="478"/>
          <ac:picMkLst>
            <pc:docMk/>
            <pc:sldMk cId="3287036479" sldId="348"/>
            <ac:picMk id="6" creationId="{EE1B8210-AC33-F17C-6917-48287C3A763B}"/>
          </ac:picMkLst>
        </pc:picChg>
        <pc:picChg chg="del">
          <ac:chgData name="Manon TOULI - Le Nouveau Bélier" userId="754c355e-552c-4518-8698-b9921f53fbc1" providerId="ADAL" clId="{F58363A0-B9E1-46D6-83F8-5BFB8DD83A26}" dt="2024-04-09T08:20:08.857" v="125" actId="478"/>
          <ac:picMkLst>
            <pc:docMk/>
            <pc:sldMk cId="3287036479" sldId="348"/>
            <ac:picMk id="8" creationId="{8449B5BB-6F83-CEA2-97F4-D36A270BE7E4}"/>
          </ac:picMkLst>
        </pc:picChg>
        <pc:picChg chg="mod">
          <ac:chgData name="Manon TOULI - Le Nouveau Bélier" userId="754c355e-552c-4518-8698-b9921f53fbc1" providerId="ADAL" clId="{F58363A0-B9E1-46D6-83F8-5BFB8DD83A26}" dt="2024-04-09T08:20:16.772" v="129" actId="1076"/>
          <ac:picMkLst>
            <pc:docMk/>
            <pc:sldMk cId="3287036479" sldId="348"/>
            <ac:picMk id="10" creationId="{D3A127F9-5009-FF08-2DCC-A0CD9B1ED35A}"/>
          </ac:picMkLst>
        </pc:picChg>
      </pc:sldChg>
      <pc:sldChg chg="delSp modSp add mod">
        <pc:chgData name="Manon TOULI - Le Nouveau Bélier" userId="754c355e-552c-4518-8698-b9921f53fbc1" providerId="ADAL" clId="{F58363A0-B9E1-46D6-83F8-5BFB8DD83A26}" dt="2024-04-09T08:21:53.716" v="139" actId="478"/>
        <pc:sldMkLst>
          <pc:docMk/>
          <pc:sldMk cId="3972920289" sldId="348"/>
        </pc:sldMkLst>
        <pc:picChg chg="del mod">
          <ac:chgData name="Manon TOULI - Le Nouveau Bélier" userId="754c355e-552c-4518-8698-b9921f53fbc1" providerId="ADAL" clId="{F58363A0-B9E1-46D6-83F8-5BFB8DD83A26}" dt="2024-04-09T08:21:53.716" v="139" actId="478"/>
          <ac:picMkLst>
            <pc:docMk/>
            <pc:sldMk cId="3972920289" sldId="348"/>
            <ac:picMk id="8" creationId="{8449B5BB-6F83-CEA2-97F4-D36A270BE7E4}"/>
          </ac:picMkLst>
        </pc:picChg>
        <pc:picChg chg="del">
          <ac:chgData name="Manon TOULI - Le Nouveau Bélier" userId="754c355e-552c-4518-8698-b9921f53fbc1" providerId="ADAL" clId="{F58363A0-B9E1-46D6-83F8-5BFB8DD83A26}" dt="2024-04-09T08:21:52.952" v="137" actId="478"/>
          <ac:picMkLst>
            <pc:docMk/>
            <pc:sldMk cId="3972920289" sldId="348"/>
            <ac:picMk id="10" creationId="{D3A127F9-5009-FF08-2DCC-A0CD9B1ED35A}"/>
          </ac:picMkLst>
        </pc:picChg>
      </pc:sldChg>
      <pc:sldChg chg="delSp modSp add mod">
        <pc:chgData name="Manon TOULI - Le Nouveau Bélier" userId="754c355e-552c-4518-8698-b9921f53fbc1" providerId="ADAL" clId="{F58363A0-B9E1-46D6-83F8-5BFB8DD83A26}" dt="2024-04-09T08:22:23.573" v="147" actId="1035"/>
        <pc:sldMkLst>
          <pc:docMk/>
          <pc:sldMk cId="980176457" sldId="349"/>
        </pc:sldMkLst>
        <pc:picChg chg="del">
          <ac:chgData name="Manon TOULI - Le Nouveau Bélier" userId="754c355e-552c-4518-8698-b9921f53fbc1" providerId="ADAL" clId="{F58363A0-B9E1-46D6-83F8-5BFB8DD83A26}" dt="2024-04-09T08:21:57.172" v="141" actId="478"/>
          <ac:picMkLst>
            <pc:docMk/>
            <pc:sldMk cId="980176457" sldId="349"/>
            <ac:picMk id="6" creationId="{EE1B8210-AC33-F17C-6917-48287C3A763B}"/>
          </ac:picMkLst>
        </pc:picChg>
        <pc:picChg chg="mod">
          <ac:chgData name="Manon TOULI - Le Nouveau Bélier" userId="754c355e-552c-4518-8698-b9921f53fbc1" providerId="ADAL" clId="{F58363A0-B9E1-46D6-83F8-5BFB8DD83A26}" dt="2024-04-09T08:22:23.573" v="147" actId="1035"/>
          <ac:picMkLst>
            <pc:docMk/>
            <pc:sldMk cId="980176457" sldId="349"/>
            <ac:picMk id="8" creationId="{8449B5BB-6F83-CEA2-97F4-D36A270BE7E4}"/>
          </ac:picMkLst>
        </pc:picChg>
        <pc:picChg chg="del">
          <ac:chgData name="Manon TOULI - Le Nouveau Bélier" userId="754c355e-552c-4518-8698-b9921f53fbc1" providerId="ADAL" clId="{F58363A0-B9E1-46D6-83F8-5BFB8DD83A26}" dt="2024-04-09T08:21:56.645" v="140" actId="478"/>
          <ac:picMkLst>
            <pc:docMk/>
            <pc:sldMk cId="980176457" sldId="349"/>
            <ac:picMk id="10" creationId="{D3A127F9-5009-FF08-2DCC-A0CD9B1ED35A}"/>
          </ac:picMkLst>
        </pc:picChg>
      </pc:sldChg>
      <pc:sldChg chg="add">
        <pc:chgData name="Manon TOULI - Le Nouveau Bélier" userId="754c355e-552c-4518-8698-b9921f53fbc1" providerId="ADAL" clId="{F58363A0-B9E1-46D6-83F8-5BFB8DD83A26}" dt="2024-04-09T08:21:41.832" v="133" actId="2890"/>
        <pc:sldMkLst>
          <pc:docMk/>
          <pc:sldMk cId="1772183542" sldId="350"/>
        </pc:sldMkLst>
      </pc:sldChg>
    </pc:docChg>
  </pc:docChgLst>
  <pc:docChgLst>
    <pc:chgData name="Annie CANTONE" userId="2d25ff13-b808-43f3-b322-afec7f8c45c1" providerId="ADAL" clId="{A59329CC-0453-4F42-AF56-40E5CD12056D}"/>
    <pc:docChg chg="custSel addSld delSld modSld sldOrd">
      <pc:chgData name="Annie CANTONE" userId="2d25ff13-b808-43f3-b322-afec7f8c45c1" providerId="ADAL" clId="{A59329CC-0453-4F42-AF56-40E5CD12056D}" dt="2024-04-23T16:34:14.018" v="71" actId="20577"/>
      <pc:docMkLst>
        <pc:docMk/>
      </pc:docMkLst>
      <pc:sldChg chg="del">
        <pc:chgData name="Annie CANTONE" userId="2d25ff13-b808-43f3-b322-afec7f8c45c1" providerId="ADAL" clId="{A59329CC-0453-4F42-AF56-40E5CD12056D}" dt="2024-04-23T10:46:30.790" v="2" actId="2696"/>
        <pc:sldMkLst>
          <pc:docMk/>
          <pc:sldMk cId="349461616" sldId="266"/>
        </pc:sldMkLst>
      </pc:sldChg>
      <pc:sldChg chg="add">
        <pc:chgData name="Annie CANTONE" userId="2d25ff13-b808-43f3-b322-afec7f8c45c1" providerId="ADAL" clId="{A59329CC-0453-4F42-AF56-40E5CD12056D}" dt="2024-04-23T12:08:01.487" v="34"/>
        <pc:sldMkLst>
          <pc:docMk/>
          <pc:sldMk cId="1831759553" sldId="266"/>
        </pc:sldMkLst>
      </pc:sldChg>
      <pc:sldChg chg="add del">
        <pc:chgData name="Annie CANTONE" userId="2d25ff13-b808-43f3-b322-afec7f8c45c1" providerId="ADAL" clId="{A59329CC-0453-4F42-AF56-40E5CD12056D}" dt="2024-04-23T12:07:58.744" v="33" actId="2696"/>
        <pc:sldMkLst>
          <pc:docMk/>
          <pc:sldMk cId="3754512527" sldId="266"/>
        </pc:sldMkLst>
      </pc:sldChg>
      <pc:sldChg chg="addSp delSp modSp add mod modClrScheme chgLayout">
        <pc:chgData name="Annie CANTONE" userId="2d25ff13-b808-43f3-b322-afec7f8c45c1" providerId="ADAL" clId="{A59329CC-0453-4F42-AF56-40E5CD12056D}" dt="2024-04-23T16:34:14.018" v="71" actId="20577"/>
        <pc:sldMkLst>
          <pc:docMk/>
          <pc:sldMk cId="1006316839" sldId="328"/>
        </pc:sldMkLst>
        <pc:spChg chg="add del mod ord">
          <ac:chgData name="Annie CANTONE" userId="2d25ff13-b808-43f3-b322-afec7f8c45c1" providerId="ADAL" clId="{A59329CC-0453-4F42-AF56-40E5CD12056D}" dt="2024-04-23T16:33:08.077" v="66" actId="700"/>
          <ac:spMkLst>
            <pc:docMk/>
            <pc:sldMk cId="1006316839" sldId="328"/>
            <ac:spMk id="2" creationId="{0ED260B3-D52A-FF4A-45D6-8E2673AC480F}"/>
          </ac:spMkLst>
        </pc:spChg>
        <pc:spChg chg="add mod ord">
          <ac:chgData name="Annie CANTONE" userId="2d25ff13-b808-43f3-b322-afec7f8c45c1" providerId="ADAL" clId="{A59329CC-0453-4F42-AF56-40E5CD12056D}" dt="2024-04-23T16:33:08.077" v="66" actId="700"/>
          <ac:spMkLst>
            <pc:docMk/>
            <pc:sldMk cId="1006316839" sldId="328"/>
            <ac:spMk id="3" creationId="{ECA17C35-74EE-2C93-F6F0-DD04B040AD82}"/>
          </ac:spMkLst>
        </pc:spChg>
        <pc:spChg chg="add mod ord">
          <ac:chgData name="Annie CANTONE" userId="2d25ff13-b808-43f3-b322-afec7f8c45c1" providerId="ADAL" clId="{A59329CC-0453-4F42-AF56-40E5CD12056D}" dt="2024-04-23T16:33:08.077" v="66" actId="700"/>
          <ac:spMkLst>
            <pc:docMk/>
            <pc:sldMk cId="1006316839" sldId="328"/>
            <ac:spMk id="4" creationId="{F04DD023-2A77-98DF-1C40-1BCA0B7CD576}"/>
          </ac:spMkLst>
        </pc:spChg>
        <pc:spChg chg="mod ord">
          <ac:chgData name="Annie CANTONE" userId="2d25ff13-b808-43f3-b322-afec7f8c45c1" providerId="ADAL" clId="{A59329CC-0453-4F42-AF56-40E5CD12056D}" dt="2024-04-23T16:34:14.018" v="71" actId="20577"/>
          <ac:spMkLst>
            <pc:docMk/>
            <pc:sldMk cId="1006316839" sldId="328"/>
            <ac:spMk id="15" creationId="{AA05DE19-0B8A-E8AF-13D5-0DF92FECF40E}"/>
          </ac:spMkLst>
        </pc:spChg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4144076953" sldId="328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1100328603" sldId="334"/>
        </pc:sldMkLst>
      </pc:sldChg>
      <pc:sldChg chg="addSp modSp add mod modClrScheme chgLayout">
        <pc:chgData name="Annie CANTONE" userId="2d25ff13-b808-43f3-b322-afec7f8c45c1" providerId="ADAL" clId="{A59329CC-0453-4F42-AF56-40E5CD12056D}" dt="2024-04-23T10:46:49.669" v="5" actId="700"/>
        <pc:sldMkLst>
          <pc:docMk/>
          <pc:sldMk cId="2389581634" sldId="334"/>
        </pc:sldMkLst>
        <pc:spChg chg="add mod ord">
          <ac:chgData name="Annie CANTONE" userId="2d25ff13-b808-43f3-b322-afec7f8c45c1" providerId="ADAL" clId="{A59329CC-0453-4F42-AF56-40E5CD12056D}" dt="2024-04-23T10:46:49.669" v="5" actId="700"/>
          <ac:spMkLst>
            <pc:docMk/>
            <pc:sldMk cId="2389581634" sldId="334"/>
            <ac:spMk id="2" creationId="{FA6D35C4-06A5-D07F-C65D-6859238FA160}"/>
          </ac:spMkLst>
        </pc:spChg>
        <pc:spChg chg="mod ord">
          <ac:chgData name="Annie CANTONE" userId="2d25ff13-b808-43f3-b322-afec7f8c45c1" providerId="ADAL" clId="{A59329CC-0453-4F42-AF56-40E5CD12056D}" dt="2024-04-23T10:46:49.669" v="5" actId="700"/>
          <ac:spMkLst>
            <pc:docMk/>
            <pc:sldMk cId="2389581634" sldId="334"/>
            <ac:spMk id="15" creationId="{AA05DE19-0B8A-E8AF-13D5-0DF92FECF40E}"/>
          </ac:spMkLst>
        </pc:spChg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011953956" sldId="335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117583121" sldId="335"/>
        </pc:sldMkLst>
      </pc:sldChg>
      <pc:sldChg chg="modSp add del mod">
        <pc:chgData name="Annie CANTONE" userId="2d25ff13-b808-43f3-b322-afec7f8c45c1" providerId="ADAL" clId="{A59329CC-0453-4F42-AF56-40E5CD12056D}" dt="2024-04-23T16:32:53.323" v="64" actId="47"/>
        <pc:sldMkLst>
          <pc:docMk/>
          <pc:sldMk cId="979260155" sldId="361"/>
        </pc:sldMkLst>
        <pc:spChg chg="mod">
          <ac:chgData name="Annie CANTONE" userId="2d25ff13-b808-43f3-b322-afec7f8c45c1" providerId="ADAL" clId="{A59329CC-0453-4F42-AF56-40E5CD12056D}" dt="2024-04-23T10:56:24.199" v="7" actId="20577"/>
          <ac:spMkLst>
            <pc:docMk/>
            <pc:sldMk cId="979260155" sldId="361"/>
            <ac:spMk id="4" creationId="{ACD099EC-1807-C6BB-59A5-936A0F7BB206}"/>
          </ac:spMkLst>
        </pc:spChg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681031875" sldId="361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1489580716" sldId="362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712355436" sldId="362"/>
        </pc:sldMkLst>
      </pc:sldChg>
      <pc:sldChg chg="add">
        <pc:chgData name="Annie CANTONE" userId="2d25ff13-b808-43f3-b322-afec7f8c45c1" providerId="ADAL" clId="{A59329CC-0453-4F42-AF56-40E5CD12056D}" dt="2024-04-23T13:14:21.712" v="42"/>
        <pc:sldMkLst>
          <pc:docMk/>
          <pc:sldMk cId="666726848" sldId="366"/>
        </pc:sldMkLst>
      </pc:sldChg>
      <pc:sldChg chg="add del">
        <pc:chgData name="Annie CANTONE" userId="2d25ff13-b808-43f3-b322-afec7f8c45c1" providerId="ADAL" clId="{A59329CC-0453-4F42-AF56-40E5CD12056D}" dt="2024-04-23T13:14:19.580" v="41" actId="2696"/>
        <pc:sldMkLst>
          <pc:docMk/>
          <pc:sldMk cId="1983258386" sldId="366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773705280" sldId="366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246833903" sldId="368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571236973" sldId="368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3624027715" sldId="372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4013847001" sldId="372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410739165" sldId="374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543764828" sldId="374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873217953" sldId="375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3692455353" sldId="375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476411458" sldId="376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825769377" sldId="376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684089806" sldId="378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1449243235" sldId="378"/>
        </pc:sldMkLst>
      </pc:sldChg>
      <pc:sldChg chg="add del">
        <pc:chgData name="Annie CANTONE" userId="2d25ff13-b808-43f3-b322-afec7f8c45c1" providerId="ADAL" clId="{A59329CC-0453-4F42-AF56-40E5CD12056D}" dt="2024-04-23T13:14:11.839" v="37" actId="2696"/>
        <pc:sldMkLst>
          <pc:docMk/>
          <pc:sldMk cId="358843601" sldId="379"/>
        </pc:sldMkLst>
      </pc:sldChg>
      <pc:sldChg chg="addSp delSp modSp add mod modClrScheme chgLayout">
        <pc:chgData name="Annie CANTONE" userId="2d25ff13-b808-43f3-b322-afec7f8c45c1" providerId="ADAL" clId="{A59329CC-0453-4F42-AF56-40E5CD12056D}" dt="2024-04-23T16:34:09.186" v="68" actId="700"/>
        <pc:sldMkLst>
          <pc:docMk/>
          <pc:sldMk cId="723020986" sldId="379"/>
        </pc:sldMkLst>
        <pc:spChg chg="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2" creationId="{953F6D8E-63E9-7B48-C66F-1350E893D2DE}"/>
          </ac:spMkLst>
        </pc:spChg>
        <pc:spChg chg="add del mod ord">
          <ac:chgData name="Annie CANTONE" userId="2d25ff13-b808-43f3-b322-afec7f8c45c1" providerId="ADAL" clId="{A59329CC-0453-4F42-AF56-40E5CD12056D}" dt="2024-04-23T16:34:02.893" v="67" actId="700"/>
          <ac:spMkLst>
            <pc:docMk/>
            <pc:sldMk cId="723020986" sldId="379"/>
            <ac:spMk id="3" creationId="{C4807E43-E17A-6786-6882-EE28FA49801C}"/>
          </ac:spMkLst>
        </pc:spChg>
        <pc:spChg chg="add del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4" creationId="{546B7611-CB1C-47C3-05FD-716B61B3EAFA}"/>
          </ac:spMkLst>
        </pc:spChg>
        <pc:spChg chg="add del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6" creationId="{4AC6BE8F-AF69-A675-26A9-0B06E79A9C03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7" creationId="{6A345433-E9A8-1F45-AABA-4987AB6777ED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8" creationId="{BFD89984-C709-3098-2693-7A4F44683B33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9" creationId="{C9D1F301-1068-B7FD-9291-57533C35099B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10" creationId="{659862BF-712C-63AD-BDE0-C876620B3BB7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11" creationId="{F5985EE2-7A3F-AC8D-D598-02C35DAAA6E4}"/>
          </ac:spMkLst>
        </pc:spChg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1089576300" sldId="379"/>
        </pc:sldMkLst>
      </pc:sldChg>
      <pc:sldChg chg="add ord">
        <pc:chgData name="Annie CANTONE" userId="2d25ff13-b808-43f3-b322-afec7f8c45c1" providerId="ADAL" clId="{A59329CC-0453-4F42-AF56-40E5CD12056D}" dt="2024-04-23T13:14:17.208" v="40"/>
        <pc:sldMkLst>
          <pc:docMk/>
          <pc:sldMk cId="3228226933" sldId="380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953784209" sldId="380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1968809186" sldId="384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144831408" sldId="384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180556144" sldId="385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370003060" sldId="385"/>
        </pc:sldMkLst>
      </pc:sldChg>
      <pc:sldChg chg="modSp add mod">
        <pc:chgData name="Annie CANTONE" userId="2d25ff13-b808-43f3-b322-afec7f8c45c1" providerId="ADAL" clId="{A59329CC-0453-4F42-AF56-40E5CD12056D}" dt="2024-04-23T12:07:04.846" v="21" actId="20577"/>
        <pc:sldMkLst>
          <pc:docMk/>
          <pc:sldMk cId="1989068049" sldId="386"/>
        </pc:sldMkLst>
        <pc:spChg chg="mod">
          <ac:chgData name="Annie CANTONE" userId="2d25ff13-b808-43f3-b322-afec7f8c45c1" providerId="ADAL" clId="{A59329CC-0453-4F42-AF56-40E5CD12056D}" dt="2024-04-23T12:07:02.591" v="18" actId="20577"/>
          <ac:spMkLst>
            <pc:docMk/>
            <pc:sldMk cId="1989068049" sldId="386"/>
            <ac:spMk id="2" creationId="{B5AB2AAD-69CE-334E-0F33-819F4AF9DFD9}"/>
          </ac:spMkLst>
        </pc:spChg>
        <pc:spChg chg="mod">
          <ac:chgData name="Annie CANTONE" userId="2d25ff13-b808-43f3-b322-afec7f8c45c1" providerId="ADAL" clId="{A59329CC-0453-4F42-AF56-40E5CD12056D}" dt="2024-04-23T12:07:04.846" v="21" actId="20577"/>
          <ac:spMkLst>
            <pc:docMk/>
            <pc:sldMk cId="1989068049" sldId="386"/>
            <ac:spMk id="3" creationId="{33E5B0A4-6D43-23DB-2375-B4F6BEE6A7AA}"/>
          </ac:spMkLst>
        </pc:spChg>
      </pc:sldChg>
      <pc:sldChg chg="addSp delSp modSp add mod modClrScheme chgLayout">
        <pc:chgData name="Annie CANTONE" userId="2d25ff13-b808-43f3-b322-afec7f8c45c1" providerId="ADAL" clId="{A59329CC-0453-4F42-AF56-40E5CD12056D}" dt="2024-04-23T12:07:39.702" v="27" actId="962"/>
        <pc:sldMkLst>
          <pc:docMk/>
          <pc:sldMk cId="677155826" sldId="387"/>
        </pc:sldMkLst>
        <pc:spChg chg="del">
          <ac:chgData name="Annie CANTONE" userId="2d25ff13-b808-43f3-b322-afec7f8c45c1" providerId="ADAL" clId="{A59329CC-0453-4F42-AF56-40E5CD12056D}" dt="2024-04-23T12:07:13.239" v="23" actId="478"/>
          <ac:spMkLst>
            <pc:docMk/>
            <pc:sldMk cId="677155826" sldId="387"/>
            <ac:spMk id="2" creationId="{B5AB2AAD-69CE-334E-0F33-819F4AF9DFD9}"/>
          </ac:spMkLst>
        </pc:spChg>
        <pc:spChg chg="del mod ord">
          <ac:chgData name="Annie CANTONE" userId="2d25ff13-b808-43f3-b322-afec7f8c45c1" providerId="ADAL" clId="{A59329CC-0453-4F42-AF56-40E5CD12056D}" dt="2024-04-23T12:07:20.601" v="24" actId="700"/>
          <ac:spMkLst>
            <pc:docMk/>
            <pc:sldMk cId="677155826" sldId="387"/>
            <ac:spMk id="3" creationId="{33E5B0A4-6D43-23DB-2375-B4F6BEE6A7AA}"/>
          </ac:spMkLst>
        </pc:spChg>
        <pc:spChg chg="add del mod ord">
          <ac:chgData name="Annie CANTONE" userId="2d25ff13-b808-43f3-b322-afec7f8c45c1" providerId="ADAL" clId="{A59329CC-0453-4F42-AF56-40E5CD12056D}" dt="2024-04-23T12:07:20.601" v="24" actId="700"/>
          <ac:spMkLst>
            <pc:docMk/>
            <pc:sldMk cId="677155826" sldId="387"/>
            <ac:spMk id="4" creationId="{5F5111E6-722B-5F5C-5D35-3C0F1D515AE4}"/>
          </ac:spMkLst>
        </pc:spChg>
        <pc:spChg chg="add del mod ord">
          <ac:chgData name="Annie CANTONE" userId="2d25ff13-b808-43f3-b322-afec7f8c45c1" providerId="ADAL" clId="{A59329CC-0453-4F42-AF56-40E5CD12056D}" dt="2024-04-23T12:07:23.970" v="25" actId="478"/>
          <ac:spMkLst>
            <pc:docMk/>
            <pc:sldMk cId="677155826" sldId="387"/>
            <ac:spMk id="5" creationId="{3B4B9E41-6204-FB7A-8D08-C4C910BB3BF3}"/>
          </ac:spMkLst>
        </pc:spChg>
        <pc:spChg chg="add del mod ord">
          <ac:chgData name="Annie CANTONE" userId="2d25ff13-b808-43f3-b322-afec7f8c45c1" providerId="ADAL" clId="{A59329CC-0453-4F42-AF56-40E5CD12056D}" dt="2024-04-23T12:07:23.970" v="25" actId="478"/>
          <ac:spMkLst>
            <pc:docMk/>
            <pc:sldMk cId="677155826" sldId="387"/>
            <ac:spMk id="6" creationId="{AD98D079-9F80-ECB1-4789-63DBC7CB0F79}"/>
          </ac:spMkLst>
        </pc:spChg>
        <pc:spChg chg="add del mod ord">
          <ac:chgData name="Annie CANTONE" userId="2d25ff13-b808-43f3-b322-afec7f8c45c1" providerId="ADAL" clId="{A59329CC-0453-4F42-AF56-40E5CD12056D}" dt="2024-04-23T12:07:23.970" v="25" actId="478"/>
          <ac:spMkLst>
            <pc:docMk/>
            <pc:sldMk cId="677155826" sldId="387"/>
            <ac:spMk id="7" creationId="{5D33D035-21E2-F1DC-D34B-9C1DC5993EE1}"/>
          </ac:spMkLst>
        </pc:spChg>
        <pc:picChg chg="mod">
          <ac:chgData name="Annie CANTONE" userId="2d25ff13-b808-43f3-b322-afec7f8c45c1" providerId="ADAL" clId="{A59329CC-0453-4F42-AF56-40E5CD12056D}" dt="2024-04-23T12:07:39.702" v="27" actId="962"/>
          <ac:picMkLst>
            <pc:docMk/>
            <pc:sldMk cId="677155826" sldId="387"/>
            <ac:picMk id="9" creationId="{7DA4A4C0-B158-1F2E-0C52-551BEDA2FF11}"/>
          </ac:picMkLst>
        </pc:picChg>
      </pc:sldChg>
      <pc:sldChg chg="addSp delSp modSp add mod">
        <pc:chgData name="Annie CANTONE" userId="2d25ff13-b808-43f3-b322-afec7f8c45c1" providerId="ADAL" clId="{A59329CC-0453-4F42-AF56-40E5CD12056D}" dt="2024-04-23T12:07:54.848" v="32" actId="962"/>
        <pc:sldMkLst>
          <pc:docMk/>
          <pc:sldMk cId="3710085051" sldId="388"/>
        </pc:sldMkLst>
        <pc:picChg chg="add mod">
          <ac:chgData name="Annie CANTONE" userId="2d25ff13-b808-43f3-b322-afec7f8c45c1" providerId="ADAL" clId="{A59329CC-0453-4F42-AF56-40E5CD12056D}" dt="2024-04-23T12:07:54.848" v="32" actId="962"/>
          <ac:picMkLst>
            <pc:docMk/>
            <pc:sldMk cId="3710085051" sldId="388"/>
            <ac:picMk id="3" creationId="{B5CFA637-607D-25B9-9219-CFF2A4896850}"/>
          </ac:picMkLst>
        </pc:picChg>
        <pc:picChg chg="del">
          <ac:chgData name="Annie CANTONE" userId="2d25ff13-b808-43f3-b322-afec7f8c45c1" providerId="ADAL" clId="{A59329CC-0453-4F42-AF56-40E5CD12056D}" dt="2024-04-23T12:07:44.605" v="29" actId="478"/>
          <ac:picMkLst>
            <pc:docMk/>
            <pc:sldMk cId="3710085051" sldId="388"/>
            <ac:picMk id="9" creationId="{7DA4A4C0-B158-1F2E-0C52-551BEDA2FF11}"/>
          </ac:picMkLst>
        </pc:picChg>
      </pc:sldChg>
    </pc:docChg>
  </pc:docChgLst>
  <pc:docChgLst>
    <pc:chgData name="Annie CANTONE" userId="2d25ff13-b808-43f3-b322-afec7f8c45c1" providerId="ADAL" clId="{B106C80F-ABAD-47D1-9DE9-C2A45D4FF2A2}"/>
    <pc:docChg chg="custSel addSld delSld modSld">
      <pc:chgData name="Annie CANTONE" userId="2d25ff13-b808-43f3-b322-afec7f8c45c1" providerId="ADAL" clId="{B106C80F-ABAD-47D1-9DE9-C2A45D4FF2A2}" dt="2024-04-23T09:34:21.677" v="97" actId="1076"/>
      <pc:docMkLst>
        <pc:docMk/>
      </pc:docMkLst>
      <pc:sldChg chg="modSp mod">
        <pc:chgData name="Annie CANTONE" userId="2d25ff13-b808-43f3-b322-afec7f8c45c1" providerId="ADAL" clId="{B106C80F-ABAD-47D1-9DE9-C2A45D4FF2A2}" dt="2024-04-23T08:03:43.807" v="26" actId="20577"/>
        <pc:sldMkLst>
          <pc:docMk/>
          <pc:sldMk cId="349461616" sldId="266"/>
        </pc:sldMkLst>
        <pc:spChg chg="mod">
          <ac:chgData name="Annie CANTONE" userId="2d25ff13-b808-43f3-b322-afec7f8c45c1" providerId="ADAL" clId="{B106C80F-ABAD-47D1-9DE9-C2A45D4FF2A2}" dt="2024-04-23T08:03:41.501" v="23" actId="20577"/>
          <ac:spMkLst>
            <pc:docMk/>
            <pc:sldMk cId="349461616" sldId="266"/>
            <ac:spMk id="2" creationId="{B5AB2AAD-69CE-334E-0F33-819F4AF9DFD9}"/>
          </ac:spMkLst>
        </pc:spChg>
        <pc:spChg chg="mod">
          <ac:chgData name="Annie CANTONE" userId="2d25ff13-b808-43f3-b322-afec7f8c45c1" providerId="ADAL" clId="{B106C80F-ABAD-47D1-9DE9-C2A45D4FF2A2}" dt="2024-04-23T08:03:43.807" v="26" actId="20577"/>
          <ac:spMkLst>
            <pc:docMk/>
            <pc:sldMk cId="349461616" sldId="266"/>
            <ac:spMk id="3" creationId="{33E5B0A4-6D43-23DB-2375-B4F6BEE6A7AA}"/>
          </ac:spMkLst>
        </pc:spChg>
      </pc:sldChg>
      <pc:sldChg chg="del">
        <pc:chgData name="Annie CANTONE" userId="2d25ff13-b808-43f3-b322-afec7f8c45c1" providerId="ADAL" clId="{B106C80F-ABAD-47D1-9DE9-C2A45D4FF2A2}" dt="2024-04-23T08:03:50.747" v="27" actId="47"/>
        <pc:sldMkLst>
          <pc:docMk/>
          <pc:sldMk cId="1779196014" sldId="288"/>
        </pc:sldMkLst>
      </pc:sldChg>
      <pc:sldChg chg="del">
        <pc:chgData name="Annie CANTONE" userId="2d25ff13-b808-43f3-b322-afec7f8c45c1" providerId="ADAL" clId="{B106C80F-ABAD-47D1-9DE9-C2A45D4FF2A2}" dt="2024-04-23T08:03:51.378" v="28" actId="47"/>
        <pc:sldMkLst>
          <pc:docMk/>
          <pc:sldMk cId="2472276726" sldId="289"/>
        </pc:sldMkLst>
      </pc:sldChg>
      <pc:sldChg chg="addSp delSp modSp mod">
        <pc:chgData name="Annie CANTONE" userId="2d25ff13-b808-43f3-b322-afec7f8c45c1" providerId="ADAL" clId="{B106C80F-ABAD-47D1-9DE9-C2A45D4FF2A2}" dt="2024-04-23T09:33:48.766" v="68" actId="27614"/>
        <pc:sldMkLst>
          <pc:docMk/>
          <pc:sldMk cId="583552859" sldId="307"/>
        </pc:sldMkLst>
        <pc:spChg chg="del">
          <ac:chgData name="Annie CANTONE" userId="2d25ff13-b808-43f3-b322-afec7f8c45c1" providerId="ADAL" clId="{B106C80F-ABAD-47D1-9DE9-C2A45D4FF2A2}" dt="2024-04-23T08:03:55.718" v="31" actId="478"/>
          <ac:spMkLst>
            <pc:docMk/>
            <pc:sldMk cId="583552859" sldId="307"/>
            <ac:spMk id="2" creationId="{953F6D8E-63E9-7B48-C66F-1350E893D2DE}"/>
          </ac:spMkLst>
        </pc:spChg>
        <pc:spChg chg="add mod">
          <ac:chgData name="Annie CANTONE" userId="2d25ff13-b808-43f3-b322-afec7f8c45c1" providerId="ADAL" clId="{B106C80F-ABAD-47D1-9DE9-C2A45D4FF2A2}" dt="2024-04-23T09:33:44.037" v="66" actId="120"/>
          <ac:spMkLst>
            <pc:docMk/>
            <pc:sldMk cId="583552859" sldId="307"/>
            <ac:spMk id="3" creationId="{91500B1D-9C38-1E86-735B-333E3E1A2181}"/>
          </ac:spMkLst>
        </pc:spChg>
        <pc:picChg chg="add mod">
          <ac:chgData name="Annie CANTONE" userId="2d25ff13-b808-43f3-b322-afec7f8c45c1" providerId="ADAL" clId="{B106C80F-ABAD-47D1-9DE9-C2A45D4FF2A2}" dt="2024-04-23T09:33:48.766" v="68" actId="27614"/>
          <ac:picMkLst>
            <pc:docMk/>
            <pc:sldMk cId="583552859" sldId="307"/>
            <ac:picMk id="4" creationId="{04ECD573-1E39-854A-2E0B-A62ACAC823DD}"/>
          </ac:picMkLst>
        </pc:picChg>
        <pc:picChg chg="del">
          <ac:chgData name="Annie CANTONE" userId="2d25ff13-b808-43f3-b322-afec7f8c45c1" providerId="ADAL" clId="{B106C80F-ABAD-47D1-9DE9-C2A45D4FF2A2}" dt="2024-04-23T08:03:53.687" v="30" actId="478"/>
          <ac:picMkLst>
            <pc:docMk/>
            <pc:sldMk cId="583552859" sldId="307"/>
            <ac:picMk id="4" creationId="{40F749DB-C204-F0A3-4704-BED0A00B4211}"/>
          </ac:picMkLst>
        </pc:picChg>
        <pc:picChg chg="del">
          <ac:chgData name="Annie CANTONE" userId="2d25ff13-b808-43f3-b322-afec7f8c45c1" providerId="ADAL" clId="{B106C80F-ABAD-47D1-9DE9-C2A45D4FF2A2}" dt="2024-04-23T08:03:52.466" v="29" actId="478"/>
          <ac:picMkLst>
            <pc:docMk/>
            <pc:sldMk cId="583552859" sldId="307"/>
            <ac:picMk id="6" creationId="{D9BBF761-CF86-F5FE-1A9A-CF6ED3430662}"/>
          </ac:picMkLst>
        </pc:picChg>
      </pc:sldChg>
      <pc:sldChg chg="modSp mod">
        <pc:chgData name="Annie CANTONE" userId="2d25ff13-b808-43f3-b322-afec7f8c45c1" providerId="ADAL" clId="{B106C80F-ABAD-47D1-9DE9-C2A45D4FF2A2}" dt="2024-04-23T08:04:22.907" v="51" actId="20577"/>
        <pc:sldMkLst>
          <pc:docMk/>
          <pc:sldMk cId="1010161096" sldId="308"/>
        </pc:sldMkLst>
        <pc:spChg chg="mod">
          <ac:chgData name="Annie CANTONE" userId="2d25ff13-b808-43f3-b322-afec7f8c45c1" providerId="ADAL" clId="{B106C80F-ABAD-47D1-9DE9-C2A45D4FF2A2}" dt="2024-04-23T08:04:22.907" v="51" actId="20577"/>
          <ac:spMkLst>
            <pc:docMk/>
            <pc:sldMk cId="1010161096" sldId="308"/>
            <ac:spMk id="2" creationId="{B5AB2AAD-69CE-334E-0F33-819F4AF9DFD9}"/>
          </ac:spMkLst>
        </pc:spChg>
      </pc:sldChg>
      <pc:sldChg chg="addSp delSp modSp add mod">
        <pc:chgData name="Annie CANTONE" userId="2d25ff13-b808-43f3-b322-afec7f8c45c1" providerId="ADAL" clId="{B106C80F-ABAD-47D1-9DE9-C2A45D4FF2A2}" dt="2024-04-23T09:34:21.677" v="97" actId="1076"/>
        <pc:sldMkLst>
          <pc:docMk/>
          <pc:sldMk cId="167057461" sldId="326"/>
        </pc:sldMkLst>
        <pc:spChg chg="add del mod">
          <ac:chgData name="Annie CANTONE" userId="2d25ff13-b808-43f3-b322-afec7f8c45c1" providerId="ADAL" clId="{B106C80F-ABAD-47D1-9DE9-C2A45D4FF2A2}" dt="2024-04-23T09:34:09.962" v="92" actId="478"/>
          <ac:spMkLst>
            <pc:docMk/>
            <pc:sldMk cId="167057461" sldId="326"/>
            <ac:spMk id="3" creationId="{91500B1D-9C38-1E86-735B-333E3E1A2181}"/>
          </ac:spMkLst>
        </pc:spChg>
        <pc:spChg chg="add mod">
          <ac:chgData name="Annie CANTONE" userId="2d25ff13-b808-43f3-b322-afec7f8c45c1" providerId="ADAL" clId="{B106C80F-ABAD-47D1-9DE9-C2A45D4FF2A2}" dt="2024-04-23T09:34:07.753" v="90" actId="478"/>
          <ac:spMkLst>
            <pc:docMk/>
            <pc:sldMk cId="167057461" sldId="326"/>
            <ac:spMk id="6" creationId="{42A94A14-2F61-DA7E-8686-309B2C99C258}"/>
          </ac:spMkLst>
        </pc:spChg>
        <pc:spChg chg="add del mod">
          <ac:chgData name="Annie CANTONE" userId="2d25ff13-b808-43f3-b322-afec7f8c45c1" providerId="ADAL" clId="{B106C80F-ABAD-47D1-9DE9-C2A45D4FF2A2}" dt="2024-04-23T09:34:17.162" v="95" actId="478"/>
          <ac:spMkLst>
            <pc:docMk/>
            <pc:sldMk cId="167057461" sldId="326"/>
            <ac:spMk id="7" creationId="{EF383C23-A825-81E3-7D1A-CB9F0CF3C5A2}"/>
          </ac:spMkLst>
        </pc:spChg>
        <pc:picChg chg="del">
          <ac:chgData name="Annie CANTONE" userId="2d25ff13-b808-43f3-b322-afec7f8c45c1" providerId="ADAL" clId="{B106C80F-ABAD-47D1-9DE9-C2A45D4FF2A2}" dt="2024-04-23T09:33:56.311" v="85" actId="478"/>
          <ac:picMkLst>
            <pc:docMk/>
            <pc:sldMk cId="167057461" sldId="326"/>
            <ac:picMk id="4" creationId="{04ECD573-1E39-854A-2E0B-A62ACAC823DD}"/>
          </ac:picMkLst>
        </pc:picChg>
        <pc:picChg chg="add mod">
          <ac:chgData name="Annie CANTONE" userId="2d25ff13-b808-43f3-b322-afec7f8c45c1" providerId="ADAL" clId="{B106C80F-ABAD-47D1-9DE9-C2A45D4FF2A2}" dt="2024-04-23T09:34:21.677" v="97" actId="1076"/>
          <ac:picMkLst>
            <pc:docMk/>
            <pc:sldMk cId="167057461" sldId="326"/>
            <ac:picMk id="5" creationId="{F5F6DDB3-B934-9999-A505-58BB8B179E4B}"/>
          </ac:picMkLst>
        </pc:picChg>
      </pc:sldChg>
      <pc:sldChg chg="del">
        <pc:chgData name="Annie CANTONE" userId="2d25ff13-b808-43f3-b322-afec7f8c45c1" providerId="ADAL" clId="{B106C80F-ABAD-47D1-9DE9-C2A45D4FF2A2}" dt="2024-04-23T08:04:09.851" v="34" actId="47"/>
        <pc:sldMkLst>
          <pc:docMk/>
          <pc:sldMk cId="3483813169" sldId="345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398248006" sldId="347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3972920289" sldId="348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980176457" sldId="349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1772183542" sldId="350"/>
        </pc:sldMkLst>
      </pc:sldChg>
      <pc:sldChg chg="del">
        <pc:chgData name="Annie CANTONE" userId="2d25ff13-b808-43f3-b322-afec7f8c45c1" providerId="ADAL" clId="{B106C80F-ABAD-47D1-9DE9-C2A45D4FF2A2}" dt="2024-04-23T08:04:07.099" v="32" actId="47"/>
        <pc:sldMkLst>
          <pc:docMk/>
          <pc:sldMk cId="60984152" sldId="351"/>
        </pc:sldMkLst>
      </pc:sldChg>
      <pc:sldChg chg="del">
        <pc:chgData name="Annie CANTONE" userId="2d25ff13-b808-43f3-b322-afec7f8c45c1" providerId="ADAL" clId="{B106C80F-ABAD-47D1-9DE9-C2A45D4FF2A2}" dt="2024-04-23T08:04:07.621" v="33" actId="47"/>
        <pc:sldMkLst>
          <pc:docMk/>
          <pc:sldMk cId="568756326" sldId="352"/>
        </pc:sldMkLst>
      </pc:sldChg>
    </pc:docChg>
  </pc:docChgLst>
  <pc:docChgLst>
    <pc:chgData name="Annie CANTONE" userId="2d25ff13-b808-43f3-b322-afec7f8c45c1" providerId="ADAL" clId="{A7408F29-3BEB-43D3-B4E6-C24F1FA71F0A}"/>
    <pc:docChg chg="delSld">
      <pc:chgData name="Annie CANTONE" userId="2d25ff13-b808-43f3-b322-afec7f8c45c1" providerId="ADAL" clId="{A7408F29-3BEB-43D3-B4E6-C24F1FA71F0A}" dt="2024-04-30T13:35:43.751" v="3" actId="47"/>
      <pc:docMkLst>
        <pc:docMk/>
      </pc:docMkLst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1831759553" sldId="266"/>
        </pc:sldMkLst>
      </pc:sldChg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583552859" sldId="307"/>
        </pc:sldMkLst>
      </pc:sldChg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4114844717" sldId="386"/>
        </pc:sldMkLst>
      </pc:sldChg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2889694347" sldId="387"/>
        </pc:sldMkLst>
      </pc:sldChg>
      <pc:sldChg chg="del">
        <pc:chgData name="Annie CANTONE" userId="2d25ff13-b808-43f3-b322-afec7f8c45c1" providerId="ADAL" clId="{A7408F29-3BEB-43D3-B4E6-C24F1FA71F0A}" dt="2024-04-30T13:34:42.121" v="1" actId="47"/>
        <pc:sldMkLst>
          <pc:docMk/>
          <pc:sldMk cId="921664797" sldId="392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1552570726" sldId="402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3903267572" sldId="404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2991543331" sldId="405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2931170521" sldId="406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3179368041" sldId="407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2850643678" sldId="408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1571508982" sldId="409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2974543933" sldId="410"/>
        </pc:sldMkLst>
      </pc:sldChg>
      <pc:sldChg chg="del">
        <pc:chgData name="Annie CANTONE" userId="2d25ff13-b808-43f3-b322-afec7f8c45c1" providerId="ADAL" clId="{A7408F29-3BEB-43D3-B4E6-C24F1FA71F0A}" dt="2024-04-30T13:35:43.751" v="3" actId="47"/>
        <pc:sldMkLst>
          <pc:docMk/>
          <pc:sldMk cId="4176507486" sldId="411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3745416099" sldId="412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1669129151" sldId="413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1748135219" sldId="416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2263116795" sldId="418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645833795" sldId="419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1641894337" sldId="420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2145314171" sldId="421"/>
        </pc:sldMkLst>
      </pc:sldChg>
    </pc:docChg>
  </pc:docChgLst>
  <pc:docChgLst>
    <pc:chgData name="Annie CANTONE" userId="2d25ff13-b808-43f3-b322-afec7f8c45c1" providerId="ADAL" clId="{A092F18D-3079-4DF7-9BC0-44FC88927059}"/>
    <pc:docChg chg="undo custSel addSld delSld modSld sldOrd">
      <pc:chgData name="Annie CANTONE" userId="2d25ff13-b808-43f3-b322-afec7f8c45c1" providerId="ADAL" clId="{A092F18D-3079-4DF7-9BC0-44FC88927059}" dt="2024-04-09T13:36:45.150" v="473" actId="47"/>
      <pc:docMkLst>
        <pc:docMk/>
      </pc:docMkLst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870617031" sldId="257"/>
        </pc:sldMkLst>
      </pc:sldChg>
      <pc:sldChg chg="delSp modSp del mod modClrScheme chgLayout">
        <pc:chgData name="Annie CANTONE" userId="2d25ff13-b808-43f3-b322-afec7f8c45c1" providerId="ADAL" clId="{A092F18D-3079-4DF7-9BC0-44FC88927059}" dt="2024-04-04T14:05:23.849" v="119" actId="47"/>
        <pc:sldMkLst>
          <pc:docMk/>
          <pc:sldMk cId="1343451504" sldId="258"/>
        </pc:sldMkLst>
        <pc:spChg chg="mod ord">
          <ac:chgData name="Annie CANTONE" userId="2d25ff13-b808-43f3-b322-afec7f8c45c1" providerId="ADAL" clId="{A092F18D-3079-4DF7-9BC0-44FC88927059}" dt="2024-04-02T10:29:45.553" v="12" actId="700"/>
          <ac:spMkLst>
            <pc:docMk/>
            <pc:sldMk cId="1343451504" sldId="258"/>
            <ac:spMk id="2" creationId="{B5AB2AAD-69CE-334E-0F33-819F4AF9DFD9}"/>
          </ac:spMkLst>
        </pc:spChg>
        <pc:spChg chg="mod ord">
          <ac:chgData name="Annie CANTONE" userId="2d25ff13-b808-43f3-b322-afec7f8c45c1" providerId="ADAL" clId="{A092F18D-3079-4DF7-9BC0-44FC88927059}" dt="2024-04-02T10:29:45.553" v="12" actId="700"/>
          <ac:spMkLst>
            <pc:docMk/>
            <pc:sldMk cId="1343451504" sldId="258"/>
            <ac:spMk id="3" creationId="{33E5B0A4-6D43-23DB-2375-B4F6BEE6A7AA}"/>
          </ac:spMkLst>
        </pc:spChg>
        <pc:picChg chg="del">
          <ac:chgData name="Annie CANTONE" userId="2d25ff13-b808-43f3-b322-afec7f8c45c1" providerId="ADAL" clId="{A092F18D-3079-4DF7-9BC0-44FC88927059}" dt="2024-04-02T10:29:47.071" v="13" actId="478"/>
          <ac:picMkLst>
            <pc:docMk/>
            <pc:sldMk cId="1343451504" sldId="258"/>
            <ac:picMk id="9" creationId="{CAFAD586-6E8C-A990-D577-71A4B632744F}"/>
          </ac:picMkLst>
        </pc:pic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540009470" sldId="260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655537536" sldId="264"/>
        </pc:sldMkLst>
      </pc:sldChg>
      <pc:sldChg chg="modSp mod">
        <pc:chgData name="Annie CANTONE" userId="2d25ff13-b808-43f3-b322-afec7f8c45c1" providerId="ADAL" clId="{A092F18D-3079-4DF7-9BC0-44FC88927059}" dt="2024-04-09T12:10:02.187" v="419" actId="20577"/>
        <pc:sldMkLst>
          <pc:docMk/>
          <pc:sldMk cId="349461616" sldId="266"/>
        </pc:sldMkLst>
        <pc:spChg chg="mod">
          <ac:chgData name="Annie CANTONE" userId="2d25ff13-b808-43f3-b322-afec7f8c45c1" providerId="ADAL" clId="{A092F18D-3079-4DF7-9BC0-44FC88927059}" dt="2024-04-09T12:10:02.187" v="419" actId="20577"/>
          <ac:spMkLst>
            <pc:docMk/>
            <pc:sldMk cId="349461616" sldId="266"/>
            <ac:spMk id="3" creationId="{33E5B0A4-6D43-23DB-2375-B4F6BEE6A7AA}"/>
          </ac:spMkLst>
        </pc:sp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522980998" sldId="282"/>
        </pc:sldMkLst>
      </pc:sldChg>
      <pc:sldChg chg="addSp delSp modSp del mod">
        <pc:chgData name="Annie CANTONE" userId="2d25ff13-b808-43f3-b322-afec7f8c45c1" providerId="ADAL" clId="{A092F18D-3079-4DF7-9BC0-44FC88927059}" dt="2024-04-04T14:04:02.904" v="104" actId="47"/>
        <pc:sldMkLst>
          <pc:docMk/>
          <pc:sldMk cId="2769868633" sldId="283"/>
        </pc:sldMkLst>
        <pc:picChg chg="del">
          <ac:chgData name="Annie CANTONE" userId="2d25ff13-b808-43f3-b322-afec7f8c45c1" providerId="ADAL" clId="{A092F18D-3079-4DF7-9BC0-44FC88927059}" dt="2024-04-02T12:16:29.901" v="84" actId="478"/>
          <ac:picMkLst>
            <pc:docMk/>
            <pc:sldMk cId="2769868633" sldId="283"/>
            <ac:picMk id="4" creationId="{FC61F595-C6D4-EF2D-DED9-F8B2B0E5C361}"/>
          </ac:picMkLst>
        </pc:picChg>
        <pc:picChg chg="add del mod">
          <ac:chgData name="Annie CANTONE" userId="2d25ff13-b808-43f3-b322-afec7f8c45c1" providerId="ADAL" clId="{A092F18D-3079-4DF7-9BC0-44FC88927059}" dt="2024-04-02T12:16:36.029" v="88" actId="478"/>
          <ac:picMkLst>
            <pc:docMk/>
            <pc:sldMk cId="2769868633" sldId="283"/>
            <ac:picMk id="5" creationId="{79174A82-E5D1-CFEC-563B-4608838A473F}"/>
          </ac:picMkLst>
        </pc:picChg>
        <pc:picChg chg="add mod">
          <ac:chgData name="Annie CANTONE" userId="2d25ff13-b808-43f3-b322-afec7f8c45c1" providerId="ADAL" clId="{A092F18D-3079-4DF7-9BC0-44FC88927059}" dt="2024-04-02T12:16:41.204" v="90" actId="27614"/>
          <ac:picMkLst>
            <pc:docMk/>
            <pc:sldMk cId="2769868633" sldId="283"/>
            <ac:picMk id="7" creationId="{BA08A1E5-7F6D-DA93-7C75-A5A788918AEA}"/>
          </ac:picMkLst>
        </pc:picChg>
      </pc:sldChg>
      <pc:sldChg chg="addSp delSp modSp del mod">
        <pc:chgData name="Annie CANTONE" userId="2d25ff13-b808-43f3-b322-afec7f8c45c1" providerId="ADAL" clId="{A092F18D-3079-4DF7-9BC0-44FC88927059}" dt="2024-04-04T14:04:04.838" v="105" actId="47"/>
        <pc:sldMkLst>
          <pc:docMk/>
          <pc:sldMk cId="4173785018" sldId="284"/>
        </pc:sldMkLst>
        <pc:picChg chg="add mod">
          <ac:chgData name="Annie CANTONE" userId="2d25ff13-b808-43f3-b322-afec7f8c45c1" providerId="ADAL" clId="{A092F18D-3079-4DF7-9BC0-44FC88927059}" dt="2024-04-02T12:16:43.216" v="92" actId="27614"/>
          <ac:picMkLst>
            <pc:docMk/>
            <pc:sldMk cId="4173785018" sldId="284"/>
            <ac:picMk id="4" creationId="{AE4B0020-F317-EBA9-5699-F190E5DEA871}"/>
          </ac:picMkLst>
        </pc:picChg>
        <pc:picChg chg="del">
          <ac:chgData name="Annie CANTONE" userId="2d25ff13-b808-43f3-b322-afec7f8c45c1" providerId="ADAL" clId="{A092F18D-3079-4DF7-9BC0-44FC88927059}" dt="2024-04-02T12:16:07.113" v="83" actId="478"/>
          <ac:picMkLst>
            <pc:docMk/>
            <pc:sldMk cId="4173785018" sldId="284"/>
            <ac:picMk id="7" creationId="{A95F6F87-1F9D-5E02-8ADE-493C759206CC}"/>
          </ac:picMkLst>
        </pc:picChg>
      </pc:sldChg>
      <pc:sldChg chg="addSp delSp modSp del mod">
        <pc:chgData name="Annie CANTONE" userId="2d25ff13-b808-43f3-b322-afec7f8c45c1" providerId="ADAL" clId="{A092F18D-3079-4DF7-9BC0-44FC88927059}" dt="2024-04-04T14:04:09.264" v="107" actId="47"/>
        <pc:sldMkLst>
          <pc:docMk/>
          <pc:sldMk cId="1703248569" sldId="285"/>
        </pc:sldMkLst>
        <pc:picChg chg="del">
          <ac:chgData name="Annie CANTONE" userId="2d25ff13-b808-43f3-b322-afec7f8c45c1" providerId="ADAL" clId="{A092F18D-3079-4DF7-9BC0-44FC88927059}" dt="2024-04-02T12:16:44.349" v="93" actId="478"/>
          <ac:picMkLst>
            <pc:docMk/>
            <pc:sldMk cId="1703248569" sldId="285"/>
            <ac:picMk id="3" creationId="{12B02F2C-7BF3-B4A3-5E4C-54009AFEA325}"/>
          </ac:picMkLst>
        </pc:picChg>
        <pc:picChg chg="del">
          <ac:chgData name="Annie CANTONE" userId="2d25ff13-b808-43f3-b322-afec7f8c45c1" providerId="ADAL" clId="{A092F18D-3079-4DF7-9BC0-44FC88927059}" dt="2024-04-02T12:16:44.349" v="93" actId="478"/>
          <ac:picMkLst>
            <pc:docMk/>
            <pc:sldMk cId="1703248569" sldId="285"/>
            <ac:picMk id="4" creationId="{FC61F595-C6D4-EF2D-DED9-F8B2B0E5C361}"/>
          </ac:picMkLst>
        </pc:picChg>
        <pc:picChg chg="add mod">
          <ac:chgData name="Annie CANTONE" userId="2d25ff13-b808-43f3-b322-afec7f8c45c1" providerId="ADAL" clId="{A092F18D-3079-4DF7-9BC0-44FC88927059}" dt="2024-04-02T12:16:50.878" v="98" actId="1076"/>
          <ac:picMkLst>
            <pc:docMk/>
            <pc:sldMk cId="1703248569" sldId="285"/>
            <ac:picMk id="6" creationId="{56CDAA59-1FF8-F473-CDDC-616896AF36BB}"/>
          </ac:picMkLst>
        </pc:picChg>
        <pc:picChg chg="add mod">
          <ac:chgData name="Annie CANTONE" userId="2d25ff13-b808-43f3-b322-afec7f8c45c1" providerId="ADAL" clId="{A092F18D-3079-4DF7-9BC0-44FC88927059}" dt="2024-04-02T12:16:57.952" v="103" actId="1076"/>
          <ac:picMkLst>
            <pc:docMk/>
            <pc:sldMk cId="1703248569" sldId="285"/>
            <ac:picMk id="8" creationId="{BF7A86A5-4F1C-7BE7-1AE2-4B8BA3826155}"/>
          </ac:picMkLst>
        </pc:picChg>
      </pc:sldChg>
      <pc:sldChg chg="addSp modSp del mod">
        <pc:chgData name="Annie CANTONE" userId="2d25ff13-b808-43f3-b322-afec7f8c45c1" providerId="ADAL" clId="{A092F18D-3079-4DF7-9BC0-44FC88927059}" dt="2024-04-04T14:04:10.677" v="108" actId="47"/>
        <pc:sldMkLst>
          <pc:docMk/>
          <pc:sldMk cId="1961211303" sldId="286"/>
        </pc:sldMkLst>
        <pc:grpChg chg="mod">
          <ac:chgData name="Annie CANTONE" userId="2d25ff13-b808-43f3-b322-afec7f8c45c1" providerId="ADAL" clId="{A092F18D-3079-4DF7-9BC0-44FC88927059}" dt="2024-04-02T12:14:21.744" v="30" actId="164"/>
          <ac:grpSpMkLst>
            <pc:docMk/>
            <pc:sldMk cId="1961211303" sldId="286"/>
            <ac:grpSpMk id="6" creationId="{F857EEE6-F085-3571-8CFC-B691562FDD7C}"/>
          </ac:grpSpMkLst>
        </pc:grpChg>
        <pc:grpChg chg="add mod">
          <ac:chgData name="Annie CANTONE" userId="2d25ff13-b808-43f3-b322-afec7f8c45c1" providerId="ADAL" clId="{A092F18D-3079-4DF7-9BC0-44FC88927059}" dt="2024-04-02T12:14:21.744" v="30" actId="164"/>
          <ac:grpSpMkLst>
            <pc:docMk/>
            <pc:sldMk cId="1961211303" sldId="286"/>
            <ac:grpSpMk id="8" creationId="{E1FCC64D-B560-5D86-D8B9-E54A5694D101}"/>
          </ac:grpSpMkLst>
        </pc:grpChg>
        <pc:picChg chg="add mod">
          <ac:chgData name="Annie CANTONE" userId="2d25ff13-b808-43f3-b322-afec7f8c45c1" providerId="ADAL" clId="{A092F18D-3079-4DF7-9BC0-44FC88927059}" dt="2024-04-02T12:14:21.744" v="30" actId="164"/>
          <ac:picMkLst>
            <pc:docMk/>
            <pc:sldMk cId="1961211303" sldId="286"/>
            <ac:picMk id="7" creationId="{1E82DE78-5A03-C819-1890-BCE9627B9459}"/>
          </ac:picMkLst>
        </pc:picChg>
      </pc:sldChg>
      <pc:sldChg chg="addSp delSp modSp del mod">
        <pc:chgData name="Annie CANTONE" userId="2d25ff13-b808-43f3-b322-afec7f8c45c1" providerId="ADAL" clId="{A092F18D-3079-4DF7-9BC0-44FC88927059}" dt="2024-04-04T14:04:07.562" v="106" actId="47"/>
        <pc:sldMkLst>
          <pc:docMk/>
          <pc:sldMk cId="3645863433" sldId="287"/>
        </pc:sldMkLst>
        <pc:picChg chg="add mod">
          <ac:chgData name="Annie CANTONE" userId="2d25ff13-b808-43f3-b322-afec7f8c45c1" providerId="ADAL" clId="{A092F18D-3079-4DF7-9BC0-44FC88927059}" dt="2024-04-02T12:13:42.206" v="20" actId="962"/>
          <ac:picMkLst>
            <pc:docMk/>
            <pc:sldMk cId="3645863433" sldId="287"/>
            <ac:picMk id="4" creationId="{A6808627-89C0-7091-7B3B-2CE4DCFD9AB0}"/>
          </ac:picMkLst>
        </pc:picChg>
        <pc:picChg chg="del">
          <ac:chgData name="Annie CANTONE" userId="2d25ff13-b808-43f3-b322-afec7f8c45c1" providerId="ADAL" clId="{A092F18D-3079-4DF7-9BC0-44FC88927059}" dt="2024-04-02T12:13:39.410" v="17" actId="478"/>
          <ac:picMkLst>
            <pc:docMk/>
            <pc:sldMk cId="3645863433" sldId="287"/>
            <ac:picMk id="5" creationId="{5F9DD4E0-647E-236D-06D5-2D699DA5277C}"/>
          </ac:picMkLst>
        </pc:picChg>
      </pc:sldChg>
      <pc:sldChg chg="addSp delSp modSp mod">
        <pc:chgData name="Annie CANTONE" userId="2d25ff13-b808-43f3-b322-afec7f8c45c1" providerId="ADAL" clId="{A092F18D-3079-4DF7-9BC0-44FC88927059}" dt="2024-04-08T13:59:12.104" v="162" actId="14100"/>
        <pc:sldMkLst>
          <pc:docMk/>
          <pc:sldMk cId="1779196014" sldId="288"/>
        </pc:sldMkLst>
        <pc:spChg chg="mod">
          <ac:chgData name="Annie CANTONE" userId="2d25ff13-b808-43f3-b322-afec7f8c45c1" providerId="ADAL" clId="{A092F18D-3079-4DF7-9BC0-44FC88927059}" dt="2024-04-08T13:56:40.876" v="136" actId="20577"/>
          <ac:spMkLst>
            <pc:docMk/>
            <pc:sldMk cId="1779196014" sldId="288"/>
            <ac:spMk id="2" creationId="{953F6D8E-63E9-7B48-C66F-1350E893D2DE}"/>
          </ac:spMkLst>
        </pc:spChg>
        <pc:picChg chg="del">
          <ac:chgData name="Annie CANTONE" userId="2d25ff13-b808-43f3-b322-afec7f8c45c1" providerId="ADAL" clId="{A092F18D-3079-4DF7-9BC0-44FC88927059}" dt="2024-04-04T14:04:37.864" v="110" actId="478"/>
          <ac:picMkLst>
            <pc:docMk/>
            <pc:sldMk cId="1779196014" sldId="288"/>
            <ac:picMk id="4" creationId="{2355CC63-BDD8-F74D-F020-09A321F1FFEE}"/>
          </ac:picMkLst>
        </pc:picChg>
        <pc:picChg chg="add mod">
          <ac:chgData name="Annie CANTONE" userId="2d25ff13-b808-43f3-b322-afec7f8c45c1" providerId="ADAL" clId="{A092F18D-3079-4DF7-9BC0-44FC88927059}" dt="2024-04-08T13:56:44.678" v="138" actId="1076"/>
          <ac:picMkLst>
            <pc:docMk/>
            <pc:sldMk cId="1779196014" sldId="288"/>
            <ac:picMk id="4" creationId="{2E833825-8ED4-5D36-B653-DA258393268E}"/>
          </ac:picMkLst>
        </pc:picChg>
        <pc:picChg chg="add del mod">
          <ac:chgData name="Annie CANTONE" userId="2d25ff13-b808-43f3-b322-afec7f8c45c1" providerId="ADAL" clId="{A092F18D-3079-4DF7-9BC0-44FC88927059}" dt="2024-04-08T13:56:31.108" v="123" actId="478"/>
          <ac:picMkLst>
            <pc:docMk/>
            <pc:sldMk cId="1779196014" sldId="288"/>
            <ac:picMk id="5" creationId="{136391B2-5E4A-3258-51CD-AE019A5060D8}"/>
          </ac:picMkLst>
        </pc:picChg>
        <pc:picChg chg="add mod">
          <ac:chgData name="Annie CANTONE" userId="2d25ff13-b808-43f3-b322-afec7f8c45c1" providerId="ADAL" clId="{A092F18D-3079-4DF7-9BC0-44FC88927059}" dt="2024-04-08T13:56:57.638" v="144" actId="14100"/>
          <ac:picMkLst>
            <pc:docMk/>
            <pc:sldMk cId="1779196014" sldId="288"/>
            <ac:picMk id="7" creationId="{E4EB1CF1-87A9-6007-D1E5-6FF0A0688249}"/>
          </ac:picMkLst>
        </pc:picChg>
        <pc:picChg chg="add del mod">
          <ac:chgData name="Annie CANTONE" userId="2d25ff13-b808-43f3-b322-afec7f8c45c1" providerId="ADAL" clId="{A092F18D-3079-4DF7-9BC0-44FC88927059}" dt="2024-04-08T13:58:28.102" v="154" actId="478"/>
          <ac:picMkLst>
            <pc:docMk/>
            <pc:sldMk cId="1779196014" sldId="288"/>
            <ac:picMk id="9" creationId="{6B51E99C-28C7-E24D-9B7A-46A920095F9E}"/>
          </ac:picMkLst>
        </pc:picChg>
        <pc:picChg chg="add mod">
          <ac:chgData name="Annie CANTONE" userId="2d25ff13-b808-43f3-b322-afec7f8c45c1" providerId="ADAL" clId="{A092F18D-3079-4DF7-9BC0-44FC88927059}" dt="2024-04-08T13:59:12.104" v="162" actId="14100"/>
          <ac:picMkLst>
            <pc:docMk/>
            <pc:sldMk cId="1779196014" sldId="288"/>
            <ac:picMk id="11" creationId="{A452D98E-6530-5054-B27A-B033103F9E5F}"/>
          </ac:picMkLst>
        </pc:picChg>
      </pc:sldChg>
      <pc:sldChg chg="modSp mod">
        <pc:chgData name="Annie CANTONE" userId="2d25ff13-b808-43f3-b322-afec7f8c45c1" providerId="ADAL" clId="{A092F18D-3079-4DF7-9BC0-44FC88927059}" dt="2024-04-09T08:43:35.208" v="352" actId="20577"/>
        <pc:sldMkLst>
          <pc:docMk/>
          <pc:sldMk cId="2472276726" sldId="289"/>
        </pc:sldMkLst>
        <pc:spChg chg="mod">
          <ac:chgData name="Annie CANTONE" userId="2d25ff13-b808-43f3-b322-afec7f8c45c1" providerId="ADAL" clId="{A092F18D-3079-4DF7-9BC0-44FC88927059}" dt="2024-04-09T08:43:35.208" v="352" actId="20577"/>
          <ac:spMkLst>
            <pc:docMk/>
            <pc:sldMk cId="2472276726" sldId="289"/>
            <ac:spMk id="2" creationId="{953F6D8E-63E9-7B48-C66F-1350E893D2DE}"/>
          </ac:spMkLst>
        </pc:sp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729851586" sldId="290"/>
        </pc:sldMkLst>
      </pc:sldChg>
      <pc:sldChg chg="addSp delSp modSp del mod">
        <pc:chgData name="Annie CANTONE" userId="2d25ff13-b808-43f3-b322-afec7f8c45c1" providerId="ADAL" clId="{A092F18D-3079-4DF7-9BC0-44FC88927059}" dt="2024-04-04T14:04:13.950" v="109" actId="47"/>
        <pc:sldMkLst>
          <pc:docMk/>
          <pc:sldMk cId="2498797410" sldId="291"/>
        </pc:sldMkLst>
        <pc:spChg chg="mod">
          <ac:chgData name="Annie CANTONE" userId="2d25ff13-b808-43f3-b322-afec7f8c45c1" providerId="ADAL" clId="{A092F18D-3079-4DF7-9BC0-44FC88927059}" dt="2024-04-02T12:15:19.288" v="71" actId="20577"/>
          <ac:spMkLst>
            <pc:docMk/>
            <pc:sldMk cId="2498797410" sldId="291"/>
            <ac:spMk id="2" creationId="{953F6D8E-63E9-7B48-C66F-1350E893D2DE}"/>
          </ac:spMkLst>
        </pc:spChg>
        <pc:grpChg chg="add mod">
          <ac:chgData name="Annie CANTONE" userId="2d25ff13-b808-43f3-b322-afec7f8c45c1" providerId="ADAL" clId="{A092F18D-3079-4DF7-9BC0-44FC88927059}" dt="2024-04-02T12:14:34.714" v="34" actId="1076"/>
          <ac:grpSpMkLst>
            <pc:docMk/>
            <pc:sldMk cId="2498797410" sldId="291"/>
            <ac:grpSpMk id="6" creationId="{62C8E9F4-8FF0-9C76-0F06-5045221D1460}"/>
          </ac:grpSpMkLst>
        </pc:grpChg>
        <pc:grpChg chg="mod">
          <ac:chgData name="Annie CANTONE" userId="2d25ff13-b808-43f3-b322-afec7f8c45c1" providerId="ADAL" clId="{A092F18D-3079-4DF7-9BC0-44FC88927059}" dt="2024-04-02T12:14:25.122" v="32"/>
          <ac:grpSpMkLst>
            <pc:docMk/>
            <pc:sldMk cId="2498797410" sldId="291"/>
            <ac:grpSpMk id="7" creationId="{E5F1AB9C-51A6-A125-E4F2-18009C06C512}"/>
          </ac:grpSpMkLst>
        </pc:grpChg>
        <pc:grpChg chg="del">
          <ac:chgData name="Annie CANTONE" userId="2d25ff13-b808-43f3-b322-afec7f8c45c1" providerId="ADAL" clId="{A092F18D-3079-4DF7-9BC0-44FC88927059}" dt="2024-04-02T12:14:24.828" v="31" actId="478"/>
          <ac:grpSpMkLst>
            <pc:docMk/>
            <pc:sldMk cId="2498797410" sldId="291"/>
            <ac:grpSpMk id="9" creationId="{2F155196-AC01-4737-BE1D-D3B764F4D075}"/>
          </ac:grpSpMkLst>
        </pc:grpChg>
        <pc:picChg chg="del">
          <ac:chgData name="Annie CANTONE" userId="2d25ff13-b808-43f3-b322-afec7f8c45c1" providerId="ADAL" clId="{A092F18D-3079-4DF7-9BC0-44FC88927059}" dt="2024-04-02T12:13:44.512" v="21" actId="478"/>
          <ac:picMkLst>
            <pc:docMk/>
            <pc:sldMk cId="2498797410" sldId="291"/>
            <ac:picMk id="4" creationId="{E02C59CF-B0F5-70E3-8647-EC4DF3350649}"/>
          </ac:picMkLst>
        </pc:picChg>
        <pc:picChg chg="add mod">
          <ac:chgData name="Annie CANTONE" userId="2d25ff13-b808-43f3-b322-afec7f8c45c1" providerId="ADAL" clId="{A092F18D-3079-4DF7-9BC0-44FC88927059}" dt="2024-04-02T12:13:54.663" v="26" actId="1076"/>
          <ac:picMkLst>
            <pc:docMk/>
            <pc:sldMk cId="2498797410" sldId="291"/>
            <ac:picMk id="5" creationId="{495866CF-ACCE-EF1D-5550-1C91E58B1942}"/>
          </ac:picMkLst>
        </pc:picChg>
        <pc:picChg chg="mod">
          <ac:chgData name="Annie CANTONE" userId="2d25ff13-b808-43f3-b322-afec7f8c45c1" providerId="ADAL" clId="{A092F18D-3079-4DF7-9BC0-44FC88927059}" dt="2024-04-02T12:14:25.122" v="32"/>
          <ac:picMkLst>
            <pc:docMk/>
            <pc:sldMk cId="2498797410" sldId="291"/>
            <ac:picMk id="8" creationId="{EC4370A0-786B-6686-3863-7898D7E82894}"/>
          </ac:picMkLst>
        </pc:picChg>
        <pc:picChg chg="mod">
          <ac:chgData name="Annie CANTONE" userId="2d25ff13-b808-43f3-b322-afec7f8c45c1" providerId="ADAL" clId="{A092F18D-3079-4DF7-9BC0-44FC88927059}" dt="2024-04-02T12:14:25.122" v="32"/>
          <ac:picMkLst>
            <pc:docMk/>
            <pc:sldMk cId="2498797410" sldId="291"/>
            <ac:picMk id="12" creationId="{CAEA9FC4-CBCE-9A21-1B27-1E196A2336C9}"/>
          </ac:picMkLst>
        </pc:picChg>
        <pc:picChg chg="mod">
          <ac:chgData name="Annie CANTONE" userId="2d25ff13-b808-43f3-b322-afec7f8c45c1" providerId="ADAL" clId="{A092F18D-3079-4DF7-9BC0-44FC88927059}" dt="2024-04-02T12:14:25.122" v="32"/>
          <ac:picMkLst>
            <pc:docMk/>
            <pc:sldMk cId="2498797410" sldId="291"/>
            <ac:picMk id="13" creationId="{2481FF0C-51DF-1A1A-FEEF-2ECFC6E15D54}"/>
          </ac:picMkLst>
        </pc:pic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942024408" sldId="292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798857593" sldId="293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249772453" sldId="294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411153054" sldId="295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564625758" sldId="296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198355136" sldId="297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702403517" sldId="298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130829112" sldId="299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082238668" sldId="300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516969318" sldId="301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4041772317" sldId="302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099438137" sldId="303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889823582" sldId="304"/>
        </pc:sldMkLst>
      </pc:sldChg>
      <pc:sldChg chg="delSp modSp del mod modClrScheme chgLayout">
        <pc:chgData name="Annie CANTONE" userId="2d25ff13-b808-43f3-b322-afec7f8c45c1" providerId="ADAL" clId="{A092F18D-3079-4DF7-9BC0-44FC88927059}" dt="2024-04-04T14:05:23.849" v="119" actId="47"/>
        <pc:sldMkLst>
          <pc:docMk/>
          <pc:sldMk cId="3469046305" sldId="305"/>
        </pc:sldMkLst>
        <pc:spChg chg="mod ord">
          <ac:chgData name="Annie CANTONE" userId="2d25ff13-b808-43f3-b322-afec7f8c45c1" providerId="ADAL" clId="{A092F18D-3079-4DF7-9BC0-44FC88927059}" dt="2024-04-02T10:29:54.995" v="15" actId="700"/>
          <ac:spMkLst>
            <pc:docMk/>
            <pc:sldMk cId="3469046305" sldId="305"/>
            <ac:spMk id="2" creationId="{B5AB2AAD-69CE-334E-0F33-819F4AF9DFD9}"/>
          </ac:spMkLst>
        </pc:spChg>
        <pc:spChg chg="mod ord">
          <ac:chgData name="Annie CANTONE" userId="2d25ff13-b808-43f3-b322-afec7f8c45c1" providerId="ADAL" clId="{A092F18D-3079-4DF7-9BC0-44FC88927059}" dt="2024-04-02T10:29:58.597" v="16" actId="20577"/>
          <ac:spMkLst>
            <pc:docMk/>
            <pc:sldMk cId="3469046305" sldId="305"/>
            <ac:spMk id="3" creationId="{33E5B0A4-6D43-23DB-2375-B4F6BEE6A7AA}"/>
          </ac:spMkLst>
        </pc:spChg>
        <pc:picChg chg="del">
          <ac:chgData name="Annie CANTONE" userId="2d25ff13-b808-43f3-b322-afec7f8c45c1" providerId="ADAL" clId="{A092F18D-3079-4DF7-9BC0-44FC88927059}" dt="2024-04-02T10:29:51.360" v="14" actId="478"/>
          <ac:picMkLst>
            <pc:docMk/>
            <pc:sldMk cId="3469046305" sldId="305"/>
            <ac:picMk id="9" creationId="{CAFAD586-6E8C-A990-D577-71A4B632744F}"/>
          </ac:picMkLst>
        </pc:pic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958026332" sldId="306"/>
        </pc:sldMkLst>
      </pc:sldChg>
      <pc:sldChg chg="addSp delSp modSp add mod">
        <pc:chgData name="Annie CANTONE" userId="2d25ff13-b808-43f3-b322-afec7f8c45c1" providerId="ADAL" clId="{A092F18D-3079-4DF7-9BC0-44FC88927059}" dt="2024-04-09T12:04:21.466" v="400" actId="1076"/>
        <pc:sldMkLst>
          <pc:docMk/>
          <pc:sldMk cId="583552859" sldId="307"/>
        </pc:sldMkLst>
        <pc:spChg chg="mod">
          <ac:chgData name="Annie CANTONE" userId="2d25ff13-b808-43f3-b322-afec7f8c45c1" providerId="ADAL" clId="{A092F18D-3079-4DF7-9BC0-44FC88927059}" dt="2024-04-09T08:43:44.388" v="356" actId="20577"/>
          <ac:spMkLst>
            <pc:docMk/>
            <pc:sldMk cId="583552859" sldId="307"/>
            <ac:spMk id="2" creationId="{953F6D8E-63E9-7B48-C66F-1350E893D2DE}"/>
          </ac:spMkLst>
        </pc:spChg>
        <pc:picChg chg="del">
          <ac:chgData name="Annie CANTONE" userId="2d25ff13-b808-43f3-b322-afec7f8c45c1" providerId="ADAL" clId="{A092F18D-3079-4DF7-9BC0-44FC88927059}" dt="2024-04-02T10:29:40.506" v="11" actId="478"/>
          <ac:picMkLst>
            <pc:docMk/>
            <pc:sldMk cId="583552859" sldId="307"/>
            <ac:picMk id="3" creationId="{BDC07184-EADD-958E-05D0-D60D2FF83C21}"/>
          </ac:picMkLst>
        </pc:picChg>
        <pc:picChg chg="add mod">
          <ac:chgData name="Annie CANTONE" userId="2d25ff13-b808-43f3-b322-afec7f8c45c1" providerId="ADAL" clId="{A092F18D-3079-4DF7-9BC0-44FC88927059}" dt="2024-04-02T12:14:42.436" v="37" actId="962"/>
          <ac:picMkLst>
            <pc:docMk/>
            <pc:sldMk cId="583552859" sldId="307"/>
            <ac:picMk id="4" creationId="{40F749DB-C204-F0A3-4704-BED0A00B4211}"/>
          </ac:picMkLst>
        </pc:picChg>
        <pc:picChg chg="add mod">
          <ac:chgData name="Annie CANTONE" userId="2d25ff13-b808-43f3-b322-afec7f8c45c1" providerId="ADAL" clId="{A092F18D-3079-4DF7-9BC0-44FC88927059}" dt="2024-04-09T12:04:21.466" v="400" actId="1076"/>
          <ac:picMkLst>
            <pc:docMk/>
            <pc:sldMk cId="583552859" sldId="307"/>
            <ac:picMk id="6" creationId="{D9BBF761-CF86-F5FE-1A9A-CF6ED3430662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5:04.172" v="180" actId="478"/>
        <pc:sldMkLst>
          <pc:docMk/>
          <pc:sldMk cId="1010161096" sldId="308"/>
        </pc:sldMkLst>
        <pc:spChg chg="mod">
          <ac:chgData name="Annie CANTONE" userId="2d25ff13-b808-43f3-b322-afec7f8c45c1" providerId="ADAL" clId="{A092F18D-3079-4DF7-9BC0-44FC88927059}" dt="2024-04-08T14:35:01.324" v="179" actId="20577"/>
          <ac:spMkLst>
            <pc:docMk/>
            <pc:sldMk cId="1010161096" sldId="308"/>
            <ac:spMk id="2" creationId="{B5AB2AAD-69CE-334E-0F33-819F4AF9DFD9}"/>
          </ac:spMkLst>
        </pc:spChg>
        <pc:spChg chg="del">
          <ac:chgData name="Annie CANTONE" userId="2d25ff13-b808-43f3-b322-afec7f8c45c1" providerId="ADAL" clId="{A092F18D-3079-4DF7-9BC0-44FC88927059}" dt="2024-04-08T14:35:04.172" v="180" actId="478"/>
          <ac:spMkLst>
            <pc:docMk/>
            <pc:sldMk cId="1010161096" sldId="308"/>
            <ac:spMk id="3" creationId="{33E5B0A4-6D43-23DB-2375-B4F6BEE6A7AA}"/>
          </ac:spMkLst>
        </pc:spChg>
        <pc:spChg chg="add mod">
          <ac:chgData name="Annie CANTONE" userId="2d25ff13-b808-43f3-b322-afec7f8c45c1" providerId="ADAL" clId="{A092F18D-3079-4DF7-9BC0-44FC88927059}" dt="2024-04-08T14:35:04.172" v="180" actId="478"/>
          <ac:spMkLst>
            <pc:docMk/>
            <pc:sldMk cId="1010161096" sldId="308"/>
            <ac:spMk id="4" creationId="{3825DDE7-DD64-A915-5F21-1C0DD83495C5}"/>
          </ac:spMkLst>
        </pc:spChg>
      </pc:sldChg>
      <pc:sldChg chg="modSp add del mod">
        <pc:chgData name="Annie CANTONE" userId="2d25ff13-b808-43f3-b322-afec7f8c45c1" providerId="ADAL" clId="{A092F18D-3079-4DF7-9BC0-44FC88927059}" dt="2024-04-08T14:00:34.360" v="163" actId="47"/>
        <pc:sldMkLst>
          <pc:docMk/>
          <pc:sldMk cId="2314323536" sldId="308"/>
        </pc:sldMkLst>
        <pc:spChg chg="mod">
          <ac:chgData name="Annie CANTONE" userId="2d25ff13-b808-43f3-b322-afec7f8c45c1" providerId="ADAL" clId="{A092F18D-3079-4DF7-9BC0-44FC88927059}" dt="2024-04-08T13:56:28.520" v="122" actId="20577"/>
          <ac:spMkLst>
            <pc:docMk/>
            <pc:sldMk cId="2314323536" sldId="308"/>
            <ac:spMk id="2" creationId="{953F6D8E-63E9-7B48-C66F-1350E893D2DE}"/>
          </ac:spMkLst>
        </pc:spChg>
      </pc:sldChg>
      <pc:sldChg chg="delSp modSp add del mod">
        <pc:chgData name="Annie CANTONE" userId="2d25ff13-b808-43f3-b322-afec7f8c45c1" providerId="ADAL" clId="{A092F18D-3079-4DF7-9BC0-44FC88927059}" dt="2024-04-04T14:05:23.849" v="119" actId="47"/>
        <pc:sldMkLst>
          <pc:docMk/>
          <pc:sldMk cId="2381401972" sldId="308"/>
        </pc:sldMkLst>
        <pc:spChg chg="mod">
          <ac:chgData name="Annie CANTONE" userId="2d25ff13-b808-43f3-b322-afec7f8c45c1" providerId="ADAL" clId="{A092F18D-3079-4DF7-9BC0-44FC88927059}" dt="2024-04-02T12:15:02.125" v="59" actId="20577"/>
          <ac:spMkLst>
            <pc:docMk/>
            <pc:sldMk cId="2381401972" sldId="308"/>
            <ac:spMk id="2" creationId="{953F6D8E-63E9-7B48-C66F-1350E893D2DE}"/>
          </ac:spMkLst>
        </pc:spChg>
        <pc:picChg chg="del mod">
          <ac:chgData name="Annie CANTONE" userId="2d25ff13-b808-43f3-b322-afec7f8c45c1" providerId="ADAL" clId="{A092F18D-3079-4DF7-9BC0-44FC88927059}" dt="2024-04-04T14:05:18.167" v="118" actId="478"/>
          <ac:picMkLst>
            <pc:docMk/>
            <pc:sldMk cId="2381401972" sldId="308"/>
            <ac:picMk id="4" creationId="{40F749DB-C204-F0A3-4704-BED0A00B4211}"/>
          </ac:picMkLst>
        </pc:picChg>
        <pc:picChg chg="del">
          <ac:chgData name="Annie CANTONE" userId="2d25ff13-b808-43f3-b322-afec7f8c45c1" providerId="ADAL" clId="{A092F18D-3079-4DF7-9BC0-44FC88927059}" dt="2024-04-02T12:14:47.496" v="42" actId="478"/>
          <ac:picMkLst>
            <pc:docMk/>
            <pc:sldMk cId="2381401972" sldId="308"/>
            <ac:picMk id="6" creationId="{D9BBF761-CF86-F5FE-1A9A-CF6ED3430662}"/>
          </ac:picMkLst>
        </pc:picChg>
      </pc:sldChg>
      <pc:sldChg chg="addSp delSp modSp add mod modClrScheme chgLayout">
        <pc:chgData name="Annie CANTONE" userId="2d25ff13-b808-43f3-b322-afec7f8c45c1" providerId="ADAL" clId="{A092F18D-3079-4DF7-9BC0-44FC88927059}" dt="2024-04-08T14:36:51.485" v="232" actId="1076"/>
        <pc:sldMkLst>
          <pc:docMk/>
          <pc:sldMk cId="3419358032" sldId="309"/>
        </pc:sldMkLst>
        <pc:spChg chg="del mod ord">
          <ac:chgData name="Annie CANTONE" userId="2d25ff13-b808-43f3-b322-afec7f8c45c1" providerId="ADAL" clId="{A092F18D-3079-4DF7-9BC0-44FC88927059}" dt="2024-04-08T14:35:17.991" v="184" actId="478"/>
          <ac:spMkLst>
            <pc:docMk/>
            <pc:sldMk cId="3419358032" sldId="309"/>
            <ac:spMk id="2" creationId="{B5AB2AAD-69CE-334E-0F33-819F4AF9DFD9}"/>
          </ac:spMkLst>
        </pc:spChg>
        <pc:spChg chg="add del mod ord">
          <ac:chgData name="Annie CANTONE" userId="2d25ff13-b808-43f3-b322-afec7f8c45c1" providerId="ADAL" clId="{A092F18D-3079-4DF7-9BC0-44FC88927059}" dt="2024-04-08T14:35:20.735" v="185" actId="478"/>
          <ac:spMkLst>
            <pc:docMk/>
            <pc:sldMk cId="3419358032" sldId="309"/>
            <ac:spMk id="3" creationId="{BF949488-6419-4FA1-8BF7-55D72C1148B7}"/>
          </ac:spMkLst>
        </pc:spChg>
        <pc:spChg chg="del mod ord">
          <ac:chgData name="Annie CANTONE" userId="2d25ff13-b808-43f3-b322-afec7f8c45c1" providerId="ADAL" clId="{A092F18D-3079-4DF7-9BC0-44FC88927059}" dt="2024-04-08T14:35:13.864" v="182" actId="700"/>
          <ac:spMkLst>
            <pc:docMk/>
            <pc:sldMk cId="3419358032" sldId="309"/>
            <ac:spMk id="4" creationId="{3825DDE7-DD64-A915-5F21-1C0DD83495C5}"/>
          </ac:spMkLst>
        </pc:spChg>
        <pc:spChg chg="add del mod ord">
          <ac:chgData name="Annie CANTONE" userId="2d25ff13-b808-43f3-b322-afec7f8c45c1" providerId="ADAL" clId="{A092F18D-3079-4DF7-9BC0-44FC88927059}" dt="2024-04-08T14:35:20.735" v="185" actId="478"/>
          <ac:spMkLst>
            <pc:docMk/>
            <pc:sldMk cId="3419358032" sldId="309"/>
            <ac:spMk id="5" creationId="{B63BCBFE-1673-0EEE-7EF0-33E46BAEA3B2}"/>
          </ac:spMkLst>
        </pc:spChg>
        <pc:spChg chg="add del mod">
          <ac:chgData name="Annie CANTONE" userId="2d25ff13-b808-43f3-b322-afec7f8c45c1" providerId="ADAL" clId="{A092F18D-3079-4DF7-9BC0-44FC88927059}" dt="2024-04-08T14:35:20.735" v="185" actId="478"/>
          <ac:spMkLst>
            <pc:docMk/>
            <pc:sldMk cId="3419358032" sldId="309"/>
            <ac:spMk id="6" creationId="{28CE6128-8544-B3B3-97C6-4A650FDFC1C9}"/>
          </ac:spMkLst>
        </pc:spChg>
        <pc:spChg chg="add del mod or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9" creationId="{D6122362-5631-6FC0-846E-E694ABE11E29}"/>
          </ac:spMkLst>
        </pc:spChg>
        <pc:spChg chg="add del mod ord">
          <ac:chgData name="Annie CANTONE" userId="2d25ff13-b808-43f3-b322-afec7f8c45c1" providerId="ADAL" clId="{A092F18D-3079-4DF7-9BC0-44FC88927059}" dt="2024-04-08T14:36:40.366" v="230" actId="478"/>
          <ac:spMkLst>
            <pc:docMk/>
            <pc:sldMk cId="3419358032" sldId="309"/>
            <ac:spMk id="10" creationId="{2DD16DC2-5E02-2C0C-0DDC-510D47631991}"/>
          </ac:spMkLst>
        </pc:spChg>
        <pc:spChg chg="add del mod or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1" creationId="{95E0F313-4A18-0FFC-BF37-14F95DB0C384}"/>
          </ac:spMkLst>
        </pc:spChg>
        <pc:spChg chg="add del mo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2" creationId="{82555A9F-4E3C-BE7F-FA75-4A399A7133A1}"/>
          </ac:spMkLst>
        </pc:spChg>
        <pc:spChg chg="add del mo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3" creationId="{93FCDA2D-D4B0-8123-CD01-89E233BB567E}"/>
          </ac:spMkLst>
        </pc:spChg>
        <pc:spChg chg="add del mo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4" creationId="{293CA21D-2DA0-148A-AE48-F4746E43AB9A}"/>
          </ac:spMkLst>
        </pc:spChg>
        <pc:spChg chg="add mod ord">
          <ac:chgData name="Annie CANTONE" userId="2d25ff13-b808-43f3-b322-afec7f8c45c1" providerId="ADAL" clId="{A092F18D-3079-4DF7-9BC0-44FC88927059}" dt="2024-04-08T14:36:51.485" v="232" actId="1076"/>
          <ac:spMkLst>
            <pc:docMk/>
            <pc:sldMk cId="3419358032" sldId="309"/>
            <ac:spMk id="15" creationId="{AA05DE19-0B8A-E8AF-13D5-0DF92FECF40E}"/>
          </ac:spMkLst>
        </pc:spChg>
        <pc:spChg chg="add del mod ord">
          <ac:chgData name="Annie CANTONE" userId="2d25ff13-b808-43f3-b322-afec7f8c45c1" providerId="ADAL" clId="{A092F18D-3079-4DF7-9BC0-44FC88927059}" dt="2024-04-08T14:36:40.366" v="230" actId="478"/>
          <ac:spMkLst>
            <pc:docMk/>
            <pc:sldMk cId="3419358032" sldId="309"/>
            <ac:spMk id="16" creationId="{F5CFDC4D-FB32-3922-BA35-EBB00473AC18}"/>
          </ac:spMkLst>
        </pc:spChg>
        <pc:spChg chg="add del mod">
          <ac:chgData name="Annie CANTONE" userId="2d25ff13-b808-43f3-b322-afec7f8c45c1" providerId="ADAL" clId="{A092F18D-3079-4DF7-9BC0-44FC88927059}" dt="2024-04-08T14:36:44.226" v="231" actId="478"/>
          <ac:spMkLst>
            <pc:docMk/>
            <pc:sldMk cId="3419358032" sldId="309"/>
            <ac:spMk id="17" creationId="{C39E4BF4-E2FB-C5CD-5436-B5E3D757A095}"/>
          </ac:spMkLst>
        </pc:spChg>
        <pc:picChg chg="add del mod">
          <ac:chgData name="Annie CANTONE" userId="2d25ff13-b808-43f3-b322-afec7f8c45c1" providerId="ADAL" clId="{A092F18D-3079-4DF7-9BC0-44FC88927059}" dt="2024-04-08T14:35:52.574" v="198" actId="478"/>
          <ac:picMkLst>
            <pc:docMk/>
            <pc:sldMk cId="3419358032" sldId="309"/>
            <ac:picMk id="8" creationId="{7C90AE5E-07C5-CDAC-FF7F-6E9A777CF5A1}"/>
          </ac:picMkLst>
        </pc:picChg>
      </pc:sldChg>
      <pc:sldChg chg="addSp modSp add del mod">
        <pc:chgData name="Annie CANTONE" userId="2d25ff13-b808-43f3-b322-afec7f8c45c1" providerId="ADAL" clId="{A092F18D-3079-4DF7-9BC0-44FC88927059}" dt="2024-04-04T14:05:23.849" v="119" actId="47"/>
        <pc:sldMkLst>
          <pc:docMk/>
          <pc:sldMk cId="3675225545" sldId="309"/>
        </pc:sldMkLst>
        <pc:spChg chg="mod">
          <ac:chgData name="Annie CANTONE" userId="2d25ff13-b808-43f3-b322-afec7f8c45c1" providerId="ADAL" clId="{A092F18D-3079-4DF7-9BC0-44FC88927059}" dt="2024-04-02T12:15:15.428" v="66" actId="20577"/>
          <ac:spMkLst>
            <pc:docMk/>
            <pc:sldMk cId="3675225545" sldId="309"/>
            <ac:spMk id="2" creationId="{953F6D8E-63E9-7B48-C66F-1350E893D2DE}"/>
          </ac:spMkLst>
        </pc:spChg>
        <pc:picChg chg="add mod">
          <ac:chgData name="Annie CANTONE" userId="2d25ff13-b808-43f3-b322-afec7f8c45c1" providerId="ADAL" clId="{A092F18D-3079-4DF7-9BC0-44FC88927059}" dt="2024-04-02T12:15:41.530" v="80" actId="1076"/>
          <ac:picMkLst>
            <pc:docMk/>
            <pc:sldMk cId="3675225545" sldId="309"/>
            <ac:picMk id="3" creationId="{B703C24D-8424-6FB8-0217-CDBA563E83A5}"/>
          </ac:picMkLst>
        </pc:picChg>
        <pc:picChg chg="mod">
          <ac:chgData name="Annie CANTONE" userId="2d25ff13-b808-43f3-b322-afec7f8c45c1" providerId="ADAL" clId="{A092F18D-3079-4DF7-9BC0-44FC88927059}" dt="2024-04-02T12:15:45.948" v="82" actId="14100"/>
          <ac:picMkLst>
            <pc:docMk/>
            <pc:sldMk cId="3675225545" sldId="309"/>
            <ac:picMk id="4" creationId="{40F749DB-C204-F0A3-4704-BED0A00B4211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5:48.804" v="197" actId="14100"/>
        <pc:sldMkLst>
          <pc:docMk/>
          <pc:sldMk cId="2043769332" sldId="310"/>
        </pc:sldMkLst>
        <pc:picChg chg="add mod">
          <ac:chgData name="Annie CANTONE" userId="2d25ff13-b808-43f3-b322-afec7f8c45c1" providerId="ADAL" clId="{A092F18D-3079-4DF7-9BC0-44FC88927059}" dt="2024-04-08T14:35:48.804" v="197" actId="14100"/>
          <ac:picMkLst>
            <pc:docMk/>
            <pc:sldMk cId="2043769332" sldId="310"/>
            <ac:picMk id="3" creationId="{38B99DA3-4739-D0D3-2B7A-2D8083069BDC}"/>
          </ac:picMkLst>
        </pc:picChg>
        <pc:picChg chg="del">
          <ac:chgData name="Annie CANTONE" userId="2d25ff13-b808-43f3-b322-afec7f8c45c1" providerId="ADAL" clId="{A092F18D-3079-4DF7-9BC0-44FC88927059}" dt="2024-04-08T14:35:36.594" v="190" actId="478"/>
          <ac:picMkLst>
            <pc:docMk/>
            <pc:sldMk cId="2043769332" sldId="310"/>
            <ac:picMk id="8" creationId="{7C90AE5E-07C5-CDAC-FF7F-6E9A777CF5A1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6:58.440" v="237" actId="962"/>
        <pc:sldMkLst>
          <pc:docMk/>
          <pc:sldMk cId="1775897904" sldId="311"/>
        </pc:sldMkLst>
        <pc:picChg chg="del">
          <ac:chgData name="Annie CANTONE" userId="2d25ff13-b808-43f3-b322-afec7f8c45c1" providerId="ADAL" clId="{A092F18D-3079-4DF7-9BC0-44FC88927059}" dt="2024-04-08T14:36:55.537" v="234" actId="478"/>
          <ac:picMkLst>
            <pc:docMk/>
            <pc:sldMk cId="1775897904" sldId="311"/>
            <ac:picMk id="3" creationId="{38B99DA3-4739-D0D3-2B7A-2D8083069BDC}"/>
          </ac:picMkLst>
        </pc:picChg>
        <pc:picChg chg="add mod">
          <ac:chgData name="Annie CANTONE" userId="2d25ff13-b808-43f3-b322-afec7f8c45c1" providerId="ADAL" clId="{A092F18D-3079-4DF7-9BC0-44FC88927059}" dt="2024-04-08T14:36:58.440" v="237" actId="962"/>
          <ac:picMkLst>
            <pc:docMk/>
            <pc:sldMk cId="1775897904" sldId="311"/>
            <ac:picMk id="4" creationId="{30814D93-0F76-8748-F17E-EB93A0B61338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04.169" v="242" actId="962"/>
        <pc:sldMkLst>
          <pc:docMk/>
          <pc:sldMk cId="151914832" sldId="312"/>
        </pc:sldMkLst>
        <pc:picChg chg="add mod">
          <ac:chgData name="Annie CANTONE" userId="2d25ff13-b808-43f3-b322-afec7f8c45c1" providerId="ADAL" clId="{A092F18D-3079-4DF7-9BC0-44FC88927059}" dt="2024-04-08T14:37:04.169" v="242" actId="962"/>
          <ac:picMkLst>
            <pc:docMk/>
            <pc:sldMk cId="151914832" sldId="312"/>
            <ac:picMk id="3" creationId="{EBF35AFE-617E-1688-FA37-0FDC888B4389}"/>
          </ac:picMkLst>
        </pc:picChg>
        <pc:picChg chg="del">
          <ac:chgData name="Annie CANTONE" userId="2d25ff13-b808-43f3-b322-afec7f8c45c1" providerId="ADAL" clId="{A092F18D-3079-4DF7-9BC0-44FC88927059}" dt="2024-04-08T14:37:01.588" v="239" actId="478"/>
          <ac:picMkLst>
            <pc:docMk/>
            <pc:sldMk cId="151914832" sldId="312"/>
            <ac:picMk id="4" creationId="{30814D93-0F76-8748-F17E-EB93A0B61338}"/>
          </ac:picMkLst>
        </pc:picChg>
      </pc:sldChg>
      <pc:sldChg chg="modSp add mod">
        <pc:chgData name="Annie CANTONE" userId="2d25ff13-b808-43f3-b322-afec7f8c45c1" providerId="ADAL" clId="{A092F18D-3079-4DF7-9BC0-44FC88927059}" dt="2024-04-08T14:37:11.414" v="250" actId="20577"/>
        <pc:sldMkLst>
          <pc:docMk/>
          <pc:sldMk cId="2078856021" sldId="313"/>
        </pc:sldMkLst>
        <pc:spChg chg="mod">
          <ac:chgData name="Annie CANTONE" userId="2d25ff13-b808-43f3-b322-afec7f8c45c1" providerId="ADAL" clId="{A092F18D-3079-4DF7-9BC0-44FC88927059}" dt="2024-04-08T14:37:11.414" v="250" actId="20577"/>
          <ac:spMkLst>
            <pc:docMk/>
            <pc:sldMk cId="2078856021" sldId="313"/>
            <ac:spMk id="15" creationId="{AA05DE19-0B8A-E8AF-13D5-0DF92FECF40E}"/>
          </ac:spMkLst>
        </pc:spChg>
      </pc:sldChg>
      <pc:sldChg chg="addSp delSp modSp add mod">
        <pc:chgData name="Annie CANTONE" userId="2d25ff13-b808-43f3-b322-afec7f8c45c1" providerId="ADAL" clId="{A092F18D-3079-4DF7-9BC0-44FC88927059}" dt="2024-04-08T14:37:19.913" v="255" actId="962"/>
        <pc:sldMkLst>
          <pc:docMk/>
          <pc:sldMk cId="3278364225" sldId="314"/>
        </pc:sldMkLst>
        <pc:picChg chg="del">
          <ac:chgData name="Annie CANTONE" userId="2d25ff13-b808-43f3-b322-afec7f8c45c1" providerId="ADAL" clId="{A092F18D-3079-4DF7-9BC0-44FC88927059}" dt="2024-04-08T14:37:16.984" v="252" actId="478"/>
          <ac:picMkLst>
            <pc:docMk/>
            <pc:sldMk cId="3278364225" sldId="314"/>
            <ac:picMk id="3" creationId="{EBF35AFE-617E-1688-FA37-0FDC888B4389}"/>
          </ac:picMkLst>
        </pc:picChg>
        <pc:picChg chg="add mod">
          <ac:chgData name="Annie CANTONE" userId="2d25ff13-b808-43f3-b322-afec7f8c45c1" providerId="ADAL" clId="{A092F18D-3079-4DF7-9BC0-44FC88927059}" dt="2024-04-08T14:37:19.913" v="255" actId="962"/>
          <ac:picMkLst>
            <pc:docMk/>
            <pc:sldMk cId="3278364225" sldId="314"/>
            <ac:picMk id="4" creationId="{497C2F6B-6144-9C84-3CD9-5CC8E97A8EC5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28.816" v="260" actId="962"/>
        <pc:sldMkLst>
          <pc:docMk/>
          <pc:sldMk cId="2711403183" sldId="315"/>
        </pc:sldMkLst>
        <pc:picChg chg="add mod">
          <ac:chgData name="Annie CANTONE" userId="2d25ff13-b808-43f3-b322-afec7f8c45c1" providerId="ADAL" clId="{A092F18D-3079-4DF7-9BC0-44FC88927059}" dt="2024-04-08T14:37:28.816" v="260" actId="962"/>
          <ac:picMkLst>
            <pc:docMk/>
            <pc:sldMk cId="2711403183" sldId="315"/>
            <ac:picMk id="3" creationId="{E1E27DC5-0FEF-A4FA-2D49-47BFDFDC28C0}"/>
          </ac:picMkLst>
        </pc:picChg>
        <pc:picChg chg="del">
          <ac:chgData name="Annie CANTONE" userId="2d25ff13-b808-43f3-b322-afec7f8c45c1" providerId="ADAL" clId="{A092F18D-3079-4DF7-9BC0-44FC88927059}" dt="2024-04-08T14:37:25.245" v="257" actId="478"/>
          <ac:picMkLst>
            <pc:docMk/>
            <pc:sldMk cId="2711403183" sldId="315"/>
            <ac:picMk id="4" creationId="{497C2F6B-6144-9C84-3CD9-5CC8E97A8EC5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34.197" v="265" actId="962"/>
        <pc:sldMkLst>
          <pc:docMk/>
          <pc:sldMk cId="3754099511" sldId="316"/>
        </pc:sldMkLst>
        <pc:picChg chg="del">
          <ac:chgData name="Annie CANTONE" userId="2d25ff13-b808-43f3-b322-afec7f8c45c1" providerId="ADAL" clId="{A092F18D-3079-4DF7-9BC0-44FC88927059}" dt="2024-04-08T14:37:31.338" v="262" actId="478"/>
          <ac:picMkLst>
            <pc:docMk/>
            <pc:sldMk cId="3754099511" sldId="316"/>
            <ac:picMk id="3" creationId="{E1E27DC5-0FEF-A4FA-2D49-47BFDFDC28C0}"/>
          </ac:picMkLst>
        </pc:picChg>
        <pc:picChg chg="add mod">
          <ac:chgData name="Annie CANTONE" userId="2d25ff13-b808-43f3-b322-afec7f8c45c1" providerId="ADAL" clId="{A092F18D-3079-4DF7-9BC0-44FC88927059}" dt="2024-04-08T14:37:34.197" v="265" actId="962"/>
          <ac:picMkLst>
            <pc:docMk/>
            <pc:sldMk cId="3754099511" sldId="316"/>
            <ac:picMk id="4" creationId="{78AA403F-7F2D-FCEE-300D-16A4869B02A2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39.881" v="270" actId="962"/>
        <pc:sldMkLst>
          <pc:docMk/>
          <pc:sldMk cId="1272098331" sldId="317"/>
        </pc:sldMkLst>
        <pc:picChg chg="add mod">
          <ac:chgData name="Annie CANTONE" userId="2d25ff13-b808-43f3-b322-afec7f8c45c1" providerId="ADAL" clId="{A092F18D-3079-4DF7-9BC0-44FC88927059}" dt="2024-04-08T14:37:39.881" v="270" actId="962"/>
          <ac:picMkLst>
            <pc:docMk/>
            <pc:sldMk cId="1272098331" sldId="317"/>
            <ac:picMk id="3" creationId="{9A542A42-1547-1580-14C1-F1D02D95A1FF}"/>
          </ac:picMkLst>
        </pc:picChg>
        <pc:picChg chg="del">
          <ac:chgData name="Annie CANTONE" userId="2d25ff13-b808-43f3-b322-afec7f8c45c1" providerId="ADAL" clId="{A092F18D-3079-4DF7-9BC0-44FC88927059}" dt="2024-04-08T14:37:36.754" v="267" actId="478"/>
          <ac:picMkLst>
            <pc:docMk/>
            <pc:sldMk cId="1272098331" sldId="317"/>
            <ac:picMk id="4" creationId="{78AA403F-7F2D-FCEE-300D-16A4869B02A2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55.596" v="275" actId="962"/>
        <pc:sldMkLst>
          <pc:docMk/>
          <pc:sldMk cId="4247646485" sldId="318"/>
        </pc:sldMkLst>
        <pc:picChg chg="del">
          <ac:chgData name="Annie CANTONE" userId="2d25ff13-b808-43f3-b322-afec7f8c45c1" providerId="ADAL" clId="{A092F18D-3079-4DF7-9BC0-44FC88927059}" dt="2024-04-08T14:37:52.274" v="272" actId="478"/>
          <ac:picMkLst>
            <pc:docMk/>
            <pc:sldMk cId="4247646485" sldId="318"/>
            <ac:picMk id="3" creationId="{9A542A42-1547-1580-14C1-F1D02D95A1FF}"/>
          </ac:picMkLst>
        </pc:picChg>
        <pc:picChg chg="add mod">
          <ac:chgData name="Annie CANTONE" userId="2d25ff13-b808-43f3-b322-afec7f8c45c1" providerId="ADAL" clId="{A092F18D-3079-4DF7-9BC0-44FC88927059}" dt="2024-04-08T14:37:55.596" v="275" actId="962"/>
          <ac:picMkLst>
            <pc:docMk/>
            <pc:sldMk cId="4247646485" sldId="318"/>
            <ac:picMk id="4" creationId="{A275BDD7-776B-609D-8B65-F419B42E6FFF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02.308" v="280" actId="962"/>
        <pc:sldMkLst>
          <pc:docMk/>
          <pc:sldMk cId="2604144977" sldId="319"/>
        </pc:sldMkLst>
        <pc:picChg chg="add mod">
          <ac:chgData name="Annie CANTONE" userId="2d25ff13-b808-43f3-b322-afec7f8c45c1" providerId="ADAL" clId="{A092F18D-3079-4DF7-9BC0-44FC88927059}" dt="2024-04-08T14:38:02.308" v="280" actId="962"/>
          <ac:picMkLst>
            <pc:docMk/>
            <pc:sldMk cId="2604144977" sldId="319"/>
            <ac:picMk id="3" creationId="{151D35BC-D220-1945-FE7B-F15A5D33166F}"/>
          </ac:picMkLst>
        </pc:picChg>
        <pc:picChg chg="del">
          <ac:chgData name="Annie CANTONE" userId="2d25ff13-b808-43f3-b322-afec7f8c45c1" providerId="ADAL" clId="{A092F18D-3079-4DF7-9BC0-44FC88927059}" dt="2024-04-08T14:37:58.965" v="277" actId="478"/>
          <ac:picMkLst>
            <pc:docMk/>
            <pc:sldMk cId="2604144977" sldId="319"/>
            <ac:picMk id="4" creationId="{A275BDD7-776B-609D-8B65-F419B42E6FFF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08.917" v="285" actId="962"/>
        <pc:sldMkLst>
          <pc:docMk/>
          <pc:sldMk cId="1566152413" sldId="320"/>
        </pc:sldMkLst>
        <pc:picChg chg="del">
          <ac:chgData name="Annie CANTONE" userId="2d25ff13-b808-43f3-b322-afec7f8c45c1" providerId="ADAL" clId="{A092F18D-3079-4DF7-9BC0-44FC88927059}" dt="2024-04-08T14:38:05.828" v="282" actId="478"/>
          <ac:picMkLst>
            <pc:docMk/>
            <pc:sldMk cId="1566152413" sldId="320"/>
            <ac:picMk id="3" creationId="{151D35BC-D220-1945-FE7B-F15A5D33166F}"/>
          </ac:picMkLst>
        </pc:picChg>
        <pc:picChg chg="add mod">
          <ac:chgData name="Annie CANTONE" userId="2d25ff13-b808-43f3-b322-afec7f8c45c1" providerId="ADAL" clId="{A092F18D-3079-4DF7-9BC0-44FC88927059}" dt="2024-04-08T14:38:08.917" v="285" actId="962"/>
          <ac:picMkLst>
            <pc:docMk/>
            <pc:sldMk cId="1566152413" sldId="320"/>
            <ac:picMk id="4" creationId="{A6E429B1-E2BC-23B9-8D24-D7614B8ECAEA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24.894" v="290" actId="962"/>
        <pc:sldMkLst>
          <pc:docMk/>
          <pc:sldMk cId="1334656314" sldId="321"/>
        </pc:sldMkLst>
        <pc:picChg chg="add mod">
          <ac:chgData name="Annie CANTONE" userId="2d25ff13-b808-43f3-b322-afec7f8c45c1" providerId="ADAL" clId="{A092F18D-3079-4DF7-9BC0-44FC88927059}" dt="2024-04-08T14:38:24.894" v="290" actId="962"/>
          <ac:picMkLst>
            <pc:docMk/>
            <pc:sldMk cId="1334656314" sldId="321"/>
            <ac:picMk id="3" creationId="{64EB0C70-F78D-3EB8-F1EA-AB9C9D2F0D51}"/>
          </ac:picMkLst>
        </pc:picChg>
        <pc:picChg chg="del">
          <ac:chgData name="Annie CANTONE" userId="2d25ff13-b808-43f3-b322-afec7f8c45c1" providerId="ADAL" clId="{A092F18D-3079-4DF7-9BC0-44FC88927059}" dt="2024-04-08T14:38:22.039" v="287" actId="478"/>
          <ac:picMkLst>
            <pc:docMk/>
            <pc:sldMk cId="1334656314" sldId="321"/>
            <ac:picMk id="4" creationId="{A6E429B1-E2BC-23B9-8D24-D7614B8ECAEA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35.292" v="298" actId="478"/>
        <pc:sldMkLst>
          <pc:docMk/>
          <pc:sldMk cId="2349548891" sldId="322"/>
        </pc:sldMkLst>
        <pc:picChg chg="del">
          <ac:chgData name="Annie CANTONE" userId="2d25ff13-b808-43f3-b322-afec7f8c45c1" providerId="ADAL" clId="{A092F18D-3079-4DF7-9BC0-44FC88927059}" dt="2024-04-08T14:38:28.694" v="292" actId="478"/>
          <ac:picMkLst>
            <pc:docMk/>
            <pc:sldMk cId="2349548891" sldId="322"/>
            <ac:picMk id="3" creationId="{64EB0C70-F78D-3EB8-F1EA-AB9C9D2F0D51}"/>
          </ac:picMkLst>
        </pc:picChg>
        <pc:picChg chg="add mod">
          <ac:chgData name="Annie CANTONE" userId="2d25ff13-b808-43f3-b322-afec7f8c45c1" providerId="ADAL" clId="{A092F18D-3079-4DF7-9BC0-44FC88927059}" dt="2024-04-08T14:38:34.348" v="294" actId="27614"/>
          <ac:picMkLst>
            <pc:docMk/>
            <pc:sldMk cId="2349548891" sldId="322"/>
            <ac:picMk id="4" creationId="{2295E94B-2BA4-8F3D-9342-EB523A96972D}"/>
          </ac:picMkLst>
        </pc:picChg>
        <pc:picChg chg="add del mod">
          <ac:chgData name="Annie CANTONE" userId="2d25ff13-b808-43f3-b322-afec7f8c45c1" providerId="ADAL" clId="{A092F18D-3079-4DF7-9BC0-44FC88927059}" dt="2024-04-08T14:38:35.292" v="298" actId="478"/>
          <ac:picMkLst>
            <pc:docMk/>
            <pc:sldMk cId="2349548891" sldId="322"/>
            <ac:picMk id="6" creationId="{2758CBCA-646F-FDE3-6058-6D591DA8720D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55.786" v="305" actId="478"/>
        <pc:sldMkLst>
          <pc:docMk/>
          <pc:sldMk cId="3711689491" sldId="323"/>
        </pc:sldMkLst>
        <pc:picChg chg="add mod">
          <ac:chgData name="Annie CANTONE" userId="2d25ff13-b808-43f3-b322-afec7f8c45c1" providerId="ADAL" clId="{A092F18D-3079-4DF7-9BC0-44FC88927059}" dt="2024-04-08T14:38:53.044" v="303" actId="962"/>
          <ac:picMkLst>
            <pc:docMk/>
            <pc:sldMk cId="3711689491" sldId="323"/>
            <ac:picMk id="3" creationId="{E4776B61-5233-757B-AF85-8DB649CBB969}"/>
          </ac:picMkLst>
        </pc:picChg>
        <pc:picChg chg="del">
          <ac:chgData name="Annie CANTONE" userId="2d25ff13-b808-43f3-b322-afec7f8c45c1" providerId="ADAL" clId="{A092F18D-3079-4DF7-9BC0-44FC88927059}" dt="2024-04-08T14:38:49.404" v="300" actId="478"/>
          <ac:picMkLst>
            <pc:docMk/>
            <pc:sldMk cId="3711689491" sldId="323"/>
            <ac:picMk id="4" creationId="{2295E94B-2BA4-8F3D-9342-EB523A96972D}"/>
          </ac:picMkLst>
        </pc:picChg>
        <pc:picChg chg="add del mod">
          <ac:chgData name="Annie CANTONE" userId="2d25ff13-b808-43f3-b322-afec7f8c45c1" providerId="ADAL" clId="{A092F18D-3079-4DF7-9BC0-44FC88927059}" dt="2024-04-08T14:38:55.786" v="305" actId="478"/>
          <ac:picMkLst>
            <pc:docMk/>
            <pc:sldMk cId="3711689491" sldId="323"/>
            <ac:picMk id="5" creationId="{E4AC64E1-62B7-A9AD-826D-4217C9D4F51E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9:01.931" v="310" actId="962"/>
        <pc:sldMkLst>
          <pc:docMk/>
          <pc:sldMk cId="982532266" sldId="324"/>
        </pc:sldMkLst>
        <pc:picChg chg="del">
          <ac:chgData name="Annie CANTONE" userId="2d25ff13-b808-43f3-b322-afec7f8c45c1" providerId="ADAL" clId="{A092F18D-3079-4DF7-9BC0-44FC88927059}" dt="2024-04-08T14:38:59.070" v="307" actId="478"/>
          <ac:picMkLst>
            <pc:docMk/>
            <pc:sldMk cId="982532266" sldId="324"/>
            <ac:picMk id="3" creationId="{E4776B61-5233-757B-AF85-8DB649CBB969}"/>
          </ac:picMkLst>
        </pc:picChg>
        <pc:picChg chg="add mod">
          <ac:chgData name="Annie CANTONE" userId="2d25ff13-b808-43f3-b322-afec7f8c45c1" providerId="ADAL" clId="{A092F18D-3079-4DF7-9BC0-44FC88927059}" dt="2024-04-08T14:39:01.931" v="310" actId="962"/>
          <ac:picMkLst>
            <pc:docMk/>
            <pc:sldMk cId="982532266" sldId="324"/>
            <ac:picMk id="4" creationId="{FC8332DF-6CA9-ACFE-1654-420F76FC1370}"/>
          </ac:picMkLst>
        </pc:picChg>
      </pc:sldChg>
      <pc:sldChg chg="delSp add del mod">
        <pc:chgData name="Annie CANTONE" userId="2d25ff13-b808-43f3-b322-afec7f8c45c1" providerId="ADAL" clId="{A092F18D-3079-4DF7-9BC0-44FC88927059}" dt="2024-04-08T14:39:14.675" v="313" actId="47"/>
        <pc:sldMkLst>
          <pc:docMk/>
          <pc:sldMk cId="3765041090" sldId="325"/>
        </pc:sldMkLst>
        <pc:picChg chg="del">
          <ac:chgData name="Annie CANTONE" userId="2d25ff13-b808-43f3-b322-afec7f8c45c1" providerId="ADAL" clId="{A092F18D-3079-4DF7-9BC0-44FC88927059}" dt="2024-04-08T14:39:08.104" v="312" actId="478"/>
          <ac:picMkLst>
            <pc:docMk/>
            <pc:sldMk cId="3765041090" sldId="325"/>
            <ac:picMk id="4" creationId="{FC8332DF-6CA9-ACFE-1654-420F76FC1370}"/>
          </ac:picMkLst>
        </pc:picChg>
      </pc:sldChg>
      <pc:sldChg chg="addSp modSp add mod">
        <pc:chgData name="Annie CANTONE" userId="2d25ff13-b808-43f3-b322-afec7f8c45c1" providerId="ADAL" clId="{A092F18D-3079-4DF7-9BC0-44FC88927059}" dt="2024-04-09T12:09:45.327" v="418" actId="1076"/>
        <pc:sldMkLst>
          <pc:docMk/>
          <pc:sldMk cId="4209760969" sldId="325"/>
        </pc:sldMkLst>
        <pc:spChg chg="mod">
          <ac:chgData name="Annie CANTONE" userId="2d25ff13-b808-43f3-b322-afec7f8c45c1" providerId="ADAL" clId="{A092F18D-3079-4DF7-9BC0-44FC88927059}" dt="2024-04-08T14:39:20.589" v="320" actId="1076"/>
          <ac:spMkLst>
            <pc:docMk/>
            <pc:sldMk cId="4209760969" sldId="325"/>
            <ac:spMk id="15" creationId="{AA05DE19-0B8A-E8AF-13D5-0DF92FECF40E}"/>
          </ac:spMkLst>
        </pc:spChg>
        <pc:picChg chg="add mod">
          <ac:chgData name="Annie CANTONE" userId="2d25ff13-b808-43f3-b322-afec7f8c45c1" providerId="ADAL" clId="{A092F18D-3079-4DF7-9BC0-44FC88927059}" dt="2024-04-09T12:09:35.910" v="412" actId="1076"/>
          <ac:picMkLst>
            <pc:docMk/>
            <pc:sldMk cId="4209760969" sldId="325"/>
            <ac:picMk id="3" creationId="{3F825FE2-B522-BC11-C9FB-6E2BA7DEC6BB}"/>
          </ac:picMkLst>
        </pc:picChg>
        <pc:picChg chg="add mod">
          <ac:chgData name="Annie CANTONE" userId="2d25ff13-b808-43f3-b322-afec7f8c45c1" providerId="ADAL" clId="{A092F18D-3079-4DF7-9BC0-44FC88927059}" dt="2024-04-09T12:09:41.136" v="417" actId="1036"/>
          <ac:picMkLst>
            <pc:docMk/>
            <pc:sldMk cId="4209760969" sldId="325"/>
            <ac:picMk id="5" creationId="{407D19D6-3203-1F29-9F95-89F2C503F5BB}"/>
          </ac:picMkLst>
        </pc:picChg>
        <pc:picChg chg="add mod">
          <ac:chgData name="Annie CANTONE" userId="2d25ff13-b808-43f3-b322-afec7f8c45c1" providerId="ADAL" clId="{A092F18D-3079-4DF7-9BC0-44FC88927059}" dt="2024-04-09T12:09:45.327" v="418" actId="1076"/>
          <ac:picMkLst>
            <pc:docMk/>
            <pc:sldMk cId="4209760969" sldId="325"/>
            <ac:picMk id="7" creationId="{1DF89A9A-8072-7A44-C199-7BDA46941E85}"/>
          </ac:picMkLst>
        </pc:picChg>
        <pc:picChg chg="add mod">
          <ac:chgData name="Annie CANTONE" userId="2d25ff13-b808-43f3-b322-afec7f8c45c1" providerId="ADAL" clId="{A092F18D-3079-4DF7-9BC0-44FC88927059}" dt="2024-04-09T12:09:23.119" v="410" actId="1076"/>
          <ac:picMkLst>
            <pc:docMk/>
            <pc:sldMk cId="4209760969" sldId="325"/>
            <ac:picMk id="9" creationId="{9FBE4EDA-1B76-19E1-4D2F-0300F5D5D6A7}"/>
          </ac:picMkLst>
        </pc:pic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1999467" sldId="326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970924631" sldId="327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2217586348" sldId="328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8392468" sldId="329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2291888164" sldId="330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853783268" sldId="331"/>
        </pc:sldMkLst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1775277573" sldId="332"/>
        </pc:sldMkLst>
        <pc:spChg chg="mod">
          <ac:chgData name="Annie CANTONE" userId="2d25ff13-b808-43f3-b322-afec7f8c45c1" providerId="ADAL" clId="{A092F18D-3079-4DF7-9BC0-44FC88927059}" dt="2024-04-09T08:46:21.539" v="357" actId="20577"/>
          <ac:spMkLst>
            <pc:docMk/>
            <pc:sldMk cId="1775277573" sldId="332"/>
            <ac:spMk id="2" creationId="{3C104DB1-F1DC-036B-764B-CFA05048C06F}"/>
          </ac:spMkLst>
        </pc:spChg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843301910" sldId="333"/>
        </pc:sldMkLst>
        <pc:spChg chg="mod">
          <ac:chgData name="Annie CANTONE" userId="2d25ff13-b808-43f3-b322-afec7f8c45c1" providerId="ADAL" clId="{A092F18D-3079-4DF7-9BC0-44FC88927059}" dt="2024-04-09T08:46:23.808" v="358" actId="20577"/>
          <ac:spMkLst>
            <pc:docMk/>
            <pc:sldMk cId="843301910" sldId="333"/>
            <ac:spMk id="2" creationId="{3C104DB1-F1DC-036B-764B-CFA05048C06F}"/>
          </ac:spMkLst>
        </pc:sp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684089806" sldId="334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4192960400" sldId="335"/>
        </pc:sldMkLst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470831808" sldId="336"/>
        </pc:sldMkLst>
        <pc:spChg chg="mod">
          <ac:chgData name="Annie CANTONE" userId="2d25ff13-b808-43f3-b322-afec7f8c45c1" providerId="ADAL" clId="{A092F18D-3079-4DF7-9BC0-44FC88927059}" dt="2024-04-09T08:46:58.438" v="386" actId="20577"/>
          <ac:spMkLst>
            <pc:docMk/>
            <pc:sldMk cId="470831808" sldId="336"/>
            <ac:spMk id="2" creationId="{27ACF735-416E-7190-2448-99373102DD79}"/>
          </ac:spMkLst>
        </pc:sp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3196855594" sldId="337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685821501" sldId="338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021938444" sldId="339"/>
        </pc:sldMkLst>
      </pc:sldChg>
      <pc:sldChg chg="del ord">
        <pc:chgData name="Annie CANTONE" userId="2d25ff13-b808-43f3-b322-afec7f8c45c1" providerId="ADAL" clId="{A092F18D-3079-4DF7-9BC0-44FC88927059}" dt="2024-04-09T13:36:45.150" v="473" actId="47"/>
        <pc:sldMkLst>
          <pc:docMk/>
          <pc:sldMk cId="154405858" sldId="340"/>
        </pc:sldMkLst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3073047768" sldId="341"/>
        </pc:sldMkLst>
        <pc:spChg chg="mod">
          <ac:chgData name="Annie CANTONE" userId="2d25ff13-b808-43f3-b322-afec7f8c45c1" providerId="ADAL" clId="{A092F18D-3079-4DF7-9BC0-44FC88927059}" dt="2024-04-09T08:47:04.226" v="393" actId="20577"/>
          <ac:spMkLst>
            <pc:docMk/>
            <pc:sldMk cId="3073047768" sldId="341"/>
            <ac:spMk id="2" creationId="{5C0BC33E-7CF6-B47D-A362-4ED6568EC7EF}"/>
          </ac:spMkLst>
        </pc:spChg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1721512464" sldId="342"/>
        </pc:sldMkLst>
        <pc:spChg chg="mod">
          <ac:chgData name="Annie CANTONE" userId="2d25ff13-b808-43f3-b322-afec7f8c45c1" providerId="ADAL" clId="{A092F18D-3079-4DF7-9BC0-44FC88927059}" dt="2024-04-09T08:46:51.833" v="367" actId="20577"/>
          <ac:spMkLst>
            <pc:docMk/>
            <pc:sldMk cId="1721512464" sldId="342"/>
            <ac:spMk id="2" creationId="{5C0BC33E-7CF6-B47D-A362-4ED6568EC7EF}"/>
          </ac:spMkLst>
        </pc:sp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518869562" sldId="343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112335781" sldId="344"/>
        </pc:sldMkLst>
      </pc:sldChg>
      <pc:sldChg chg="addSp delSp modSp add mod">
        <pc:chgData name="Annie CANTONE" userId="2d25ff13-b808-43f3-b322-afec7f8c45c1" providerId="ADAL" clId="{A092F18D-3079-4DF7-9BC0-44FC88927059}" dt="2024-04-09T13:36:33.023" v="472" actId="1076"/>
        <pc:sldMkLst>
          <pc:docMk/>
          <pc:sldMk cId="60984152" sldId="351"/>
        </pc:sldMkLst>
        <pc:spChg chg="mod">
          <ac:chgData name="Annie CANTONE" userId="2d25ff13-b808-43f3-b322-afec7f8c45c1" providerId="ADAL" clId="{A092F18D-3079-4DF7-9BC0-44FC88927059}" dt="2024-04-09T13:34:41.973" v="447" actId="5793"/>
          <ac:spMkLst>
            <pc:docMk/>
            <pc:sldMk cId="60984152" sldId="351"/>
            <ac:spMk id="2" creationId="{953F6D8E-63E9-7B48-C66F-1350E893D2DE}"/>
          </ac:spMkLst>
        </pc:spChg>
        <pc:picChg chg="add mod">
          <ac:chgData name="Annie CANTONE" userId="2d25ff13-b808-43f3-b322-afec7f8c45c1" providerId="ADAL" clId="{A092F18D-3079-4DF7-9BC0-44FC88927059}" dt="2024-04-09T13:36:21.207" v="467" actId="1076"/>
          <ac:picMkLst>
            <pc:docMk/>
            <pc:sldMk cId="60984152" sldId="351"/>
            <ac:picMk id="4" creationId="{30E13261-697D-5800-95DA-7776F5C97622}"/>
          </ac:picMkLst>
        </pc:picChg>
        <pc:picChg chg="del">
          <ac:chgData name="Annie CANTONE" userId="2d25ff13-b808-43f3-b322-afec7f8c45c1" providerId="ADAL" clId="{A092F18D-3079-4DF7-9BC0-44FC88927059}" dt="2024-04-09T12:04:14.855" v="398" actId="478"/>
          <ac:picMkLst>
            <pc:docMk/>
            <pc:sldMk cId="60984152" sldId="351"/>
            <ac:picMk id="4" creationId="{40F749DB-C204-F0A3-4704-BED0A00B4211}"/>
          </ac:picMkLst>
        </pc:picChg>
        <pc:picChg chg="add del mod">
          <ac:chgData name="Annie CANTONE" userId="2d25ff13-b808-43f3-b322-afec7f8c45c1" providerId="ADAL" clId="{A092F18D-3079-4DF7-9BC0-44FC88927059}" dt="2024-04-09T13:34:56.747" v="462" actId="478"/>
          <ac:picMkLst>
            <pc:docMk/>
            <pc:sldMk cId="60984152" sldId="351"/>
            <ac:picMk id="5" creationId="{C40DDF59-419A-7442-552F-1558FD7D313A}"/>
          </ac:picMkLst>
        </pc:picChg>
        <pc:picChg chg="del">
          <ac:chgData name="Annie CANTONE" userId="2d25ff13-b808-43f3-b322-afec7f8c45c1" providerId="ADAL" clId="{A092F18D-3079-4DF7-9BC0-44FC88927059}" dt="2024-04-09T12:04:13.421" v="397" actId="478"/>
          <ac:picMkLst>
            <pc:docMk/>
            <pc:sldMk cId="60984152" sldId="351"/>
            <ac:picMk id="6" creationId="{D9BBF761-CF86-F5FE-1A9A-CF6ED3430662}"/>
          </ac:picMkLst>
        </pc:picChg>
        <pc:picChg chg="add mod">
          <ac:chgData name="Annie CANTONE" userId="2d25ff13-b808-43f3-b322-afec7f8c45c1" providerId="ADAL" clId="{A092F18D-3079-4DF7-9BC0-44FC88927059}" dt="2024-04-09T13:36:33.023" v="472" actId="1076"/>
          <ac:picMkLst>
            <pc:docMk/>
            <pc:sldMk cId="60984152" sldId="351"/>
            <ac:picMk id="7" creationId="{B1226E3B-CE74-6D65-C701-228BB5648518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9T13:34:54.950" v="461" actId="5793"/>
        <pc:sldMkLst>
          <pc:docMk/>
          <pc:sldMk cId="568756326" sldId="352"/>
        </pc:sldMkLst>
        <pc:spChg chg="mod">
          <ac:chgData name="Annie CANTONE" userId="2d25ff13-b808-43f3-b322-afec7f8c45c1" providerId="ADAL" clId="{A092F18D-3079-4DF7-9BC0-44FC88927059}" dt="2024-04-09T13:34:54.950" v="461" actId="5793"/>
          <ac:spMkLst>
            <pc:docMk/>
            <pc:sldMk cId="568756326" sldId="352"/>
            <ac:spMk id="2" creationId="{953F6D8E-63E9-7B48-C66F-1350E893D2DE}"/>
          </ac:spMkLst>
        </pc:spChg>
        <pc:spChg chg="add del mod">
          <ac:chgData name="Annie CANTONE" userId="2d25ff13-b808-43f3-b322-afec7f8c45c1" providerId="ADAL" clId="{A092F18D-3079-4DF7-9BC0-44FC88927059}" dt="2024-04-09T13:34:50.698" v="450" actId="478"/>
          <ac:spMkLst>
            <pc:docMk/>
            <pc:sldMk cId="568756326" sldId="352"/>
            <ac:spMk id="3" creationId="{18D5FC08-EC66-A437-1470-E5BAD25ED2E3}"/>
          </ac:spMkLst>
        </pc:spChg>
        <pc:picChg chg="add mod">
          <ac:chgData name="Annie CANTONE" userId="2d25ff13-b808-43f3-b322-afec7f8c45c1" providerId="ADAL" clId="{A092F18D-3079-4DF7-9BC0-44FC88927059}" dt="2024-04-09T13:34:51.337" v="451"/>
          <ac:picMkLst>
            <pc:docMk/>
            <pc:sldMk cId="568756326" sldId="352"/>
            <ac:picMk id="4" creationId="{316A6E40-981E-90E8-8C65-DCDBBA51C6F6}"/>
          </ac:picMkLst>
        </pc:picChg>
        <pc:picChg chg="del mod">
          <ac:chgData name="Annie CANTONE" userId="2d25ff13-b808-43f3-b322-afec7f8c45c1" providerId="ADAL" clId="{A092F18D-3079-4DF7-9BC0-44FC88927059}" dt="2024-04-09T13:34:50.698" v="450" actId="478"/>
          <ac:picMkLst>
            <pc:docMk/>
            <pc:sldMk cId="568756326" sldId="352"/>
            <ac:picMk id="5" creationId="{C40DDF59-419A-7442-552F-1558FD7D313A}"/>
          </ac:picMkLst>
        </pc:picChg>
      </pc:sldChg>
    </pc:docChg>
  </pc:docChgLst>
  <pc:docChgLst>
    <pc:chgData name="Annie CANTONE" userId="2d25ff13-b808-43f3-b322-afec7f8c45c1" providerId="ADAL" clId="{28537393-6E62-4BD3-87F9-A2FCDB871C2C}"/>
    <pc:docChg chg="undo custSel addSld delSld modSld sldOrd">
      <pc:chgData name="Annie CANTONE" userId="2d25ff13-b808-43f3-b322-afec7f8c45c1" providerId="ADAL" clId="{28537393-6E62-4BD3-87F9-A2FCDB871C2C}" dt="2024-04-30T12:11:47.726" v="633" actId="1076"/>
      <pc:docMkLst>
        <pc:docMk/>
      </pc:docMkLst>
      <pc:sldChg chg="addSp modSp mod ord">
        <pc:chgData name="Annie CANTONE" userId="2d25ff13-b808-43f3-b322-afec7f8c45c1" providerId="ADAL" clId="{28537393-6E62-4BD3-87F9-A2FCDB871C2C}" dt="2024-04-29T15:05:13.387" v="43"/>
        <pc:sldMkLst>
          <pc:docMk/>
          <pc:sldMk cId="583552859" sldId="307"/>
        </pc:sldMkLst>
        <pc:spChg chg="add mod">
          <ac:chgData name="Annie CANTONE" userId="2d25ff13-b808-43f3-b322-afec7f8c45c1" providerId="ADAL" clId="{28537393-6E62-4BD3-87F9-A2FCDB871C2C}" dt="2024-04-29T15:03:56.827" v="25" actId="20577"/>
          <ac:spMkLst>
            <pc:docMk/>
            <pc:sldMk cId="583552859" sldId="307"/>
            <ac:spMk id="2" creationId="{C860D883-54A7-495A-D3FD-E3EAEC33D569}"/>
          </ac:spMkLst>
        </pc:spChg>
        <pc:spChg chg="mod">
          <ac:chgData name="Annie CANTONE" userId="2d25ff13-b808-43f3-b322-afec7f8c45c1" providerId="ADAL" clId="{28537393-6E62-4BD3-87F9-A2FCDB871C2C}" dt="2024-04-29T15:03:41.092" v="14" actId="1076"/>
          <ac:spMkLst>
            <pc:docMk/>
            <pc:sldMk cId="583552859" sldId="307"/>
            <ac:spMk id="3" creationId="{91500B1D-9C38-1E86-735B-333E3E1A2181}"/>
          </ac:spMkLst>
        </pc:spChg>
        <pc:picChg chg="mod">
          <ac:chgData name="Annie CANTONE" userId="2d25ff13-b808-43f3-b322-afec7f8c45c1" providerId="ADAL" clId="{28537393-6E62-4BD3-87F9-A2FCDB871C2C}" dt="2024-04-29T15:03:44.743" v="15" actId="1076"/>
          <ac:picMkLst>
            <pc:docMk/>
            <pc:sldMk cId="583552859" sldId="307"/>
            <ac:picMk id="4" creationId="{04ECD573-1E39-854A-2E0B-A62ACAC823DD}"/>
          </ac:picMkLst>
        </pc:picChg>
        <pc:picChg chg="add mod">
          <ac:chgData name="Annie CANTONE" userId="2d25ff13-b808-43f3-b322-afec7f8c45c1" providerId="ADAL" clId="{28537393-6E62-4BD3-87F9-A2FCDB871C2C}" dt="2024-04-29T15:04:54.926" v="31" actId="1076"/>
          <ac:picMkLst>
            <pc:docMk/>
            <pc:sldMk cId="583552859" sldId="307"/>
            <ac:picMk id="6" creationId="{FC25243A-141C-082B-CAE6-98077F4F4414}"/>
          </ac:picMkLst>
        </pc:picChg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1010161096" sldId="308"/>
        </pc:sldMkLst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3419358032" sldId="309"/>
        </pc:sldMkLst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2043769332" sldId="310"/>
        </pc:sldMkLst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1775897904" sldId="311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51914832" sldId="312"/>
        </pc:sldMkLst>
      </pc:sldChg>
      <pc:sldChg chg="del">
        <pc:chgData name="Annie CANTONE" userId="2d25ff13-b808-43f3-b322-afec7f8c45c1" providerId="ADAL" clId="{28537393-6E62-4BD3-87F9-A2FCDB871C2C}" dt="2024-04-29T15:06:13.360" v="68" actId="47"/>
        <pc:sldMkLst>
          <pc:docMk/>
          <pc:sldMk cId="2078856021" sldId="313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3278364225" sldId="314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2711403183" sldId="315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3754099511" sldId="316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272098331" sldId="317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4247646485" sldId="318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2604144977" sldId="319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566152413" sldId="320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334656314" sldId="321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2349548891" sldId="322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3711689491" sldId="323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982532266" sldId="324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4209760969" sldId="325"/>
        </pc:sldMkLst>
      </pc:sldChg>
      <pc:sldChg chg="del">
        <pc:chgData name="Annie CANTONE" userId="2d25ff13-b808-43f3-b322-afec7f8c45c1" providerId="ADAL" clId="{28537393-6E62-4BD3-87F9-A2FCDB871C2C}" dt="2024-04-29T15:03:16.370" v="2" actId="47"/>
        <pc:sldMkLst>
          <pc:docMk/>
          <pc:sldMk cId="167057461" sldId="326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2690687711" sldId="327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1006316839" sldId="328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2849739242" sldId="329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308792370" sldId="330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464207067" sldId="331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1810458779" sldId="332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3555356873" sldId="333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389581634" sldId="334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011953956" sldId="335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1489580716" sldId="362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666726848" sldId="366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2246833903" sldId="368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3624027715" sldId="372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2410739165" sldId="374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3692455353" sldId="375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2825769377" sldId="376"/>
        </pc:sldMkLst>
      </pc:sldChg>
      <pc:sldChg chg="del">
        <pc:chgData name="Annie CANTONE" userId="2d25ff13-b808-43f3-b322-afec7f8c45c1" providerId="ADAL" clId="{28537393-6E62-4BD3-87F9-A2FCDB871C2C}" dt="2024-04-29T15:55:15.327" v="89" actId="47"/>
        <pc:sldMkLst>
          <pc:docMk/>
          <pc:sldMk cId="964115114" sldId="377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1449243235" sldId="378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723020986" sldId="379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3228226933" sldId="380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144831408" sldId="384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180556144" sldId="385"/>
        </pc:sldMkLst>
      </pc:sldChg>
      <pc:sldChg chg="del">
        <pc:chgData name="Annie CANTONE" userId="2d25ff13-b808-43f3-b322-afec7f8c45c1" providerId="ADAL" clId="{28537393-6E62-4BD3-87F9-A2FCDB871C2C}" dt="2024-04-29T15:03:12.637" v="1" actId="47"/>
        <pc:sldMkLst>
          <pc:docMk/>
          <pc:sldMk cId="1989068049" sldId="386"/>
        </pc:sldMkLst>
      </pc:sldChg>
      <pc:sldChg chg="addSp delSp modSp add mod">
        <pc:chgData name="Annie CANTONE" userId="2d25ff13-b808-43f3-b322-afec7f8c45c1" providerId="ADAL" clId="{28537393-6E62-4BD3-87F9-A2FCDB871C2C}" dt="2024-04-29T15:05:10.908" v="41" actId="962"/>
        <pc:sldMkLst>
          <pc:docMk/>
          <pc:sldMk cId="4114844717" sldId="386"/>
        </pc:sldMkLst>
        <pc:spChg chg="del">
          <ac:chgData name="Annie CANTONE" userId="2d25ff13-b808-43f3-b322-afec7f8c45c1" providerId="ADAL" clId="{28537393-6E62-4BD3-87F9-A2FCDB871C2C}" dt="2024-04-29T15:05:02.529" v="33" actId="478"/>
          <ac:spMkLst>
            <pc:docMk/>
            <pc:sldMk cId="4114844717" sldId="386"/>
            <ac:spMk id="2" creationId="{C860D883-54A7-495A-D3FD-E3EAEC33D569}"/>
          </ac:spMkLst>
        </pc:spChg>
        <pc:spChg chg="mod">
          <ac:chgData name="Annie CANTONE" userId="2d25ff13-b808-43f3-b322-afec7f8c45c1" providerId="ADAL" clId="{28537393-6E62-4BD3-87F9-A2FCDB871C2C}" dt="2024-04-29T15:05:07.100" v="38" actId="20577"/>
          <ac:spMkLst>
            <pc:docMk/>
            <pc:sldMk cId="4114844717" sldId="386"/>
            <ac:spMk id="3" creationId="{91500B1D-9C38-1E86-735B-333E3E1A2181}"/>
          </ac:spMkLst>
        </pc:spChg>
        <pc:picChg chg="del">
          <ac:chgData name="Annie CANTONE" userId="2d25ff13-b808-43f3-b322-afec7f8c45c1" providerId="ADAL" clId="{28537393-6E62-4BD3-87F9-A2FCDB871C2C}" dt="2024-04-29T15:05:02.529" v="33" actId="478"/>
          <ac:picMkLst>
            <pc:docMk/>
            <pc:sldMk cId="4114844717" sldId="386"/>
            <ac:picMk id="4" creationId="{04ECD573-1E39-854A-2E0B-A62ACAC823DD}"/>
          </ac:picMkLst>
        </pc:picChg>
        <pc:picChg chg="del">
          <ac:chgData name="Annie CANTONE" userId="2d25ff13-b808-43f3-b322-afec7f8c45c1" providerId="ADAL" clId="{28537393-6E62-4BD3-87F9-A2FCDB871C2C}" dt="2024-04-29T15:05:02.529" v="33" actId="478"/>
          <ac:picMkLst>
            <pc:docMk/>
            <pc:sldMk cId="4114844717" sldId="386"/>
            <ac:picMk id="6" creationId="{FC25243A-141C-082B-CAE6-98077F4F4414}"/>
          </ac:picMkLst>
        </pc:picChg>
        <pc:picChg chg="add mod">
          <ac:chgData name="Annie CANTONE" userId="2d25ff13-b808-43f3-b322-afec7f8c45c1" providerId="ADAL" clId="{28537393-6E62-4BD3-87F9-A2FCDB871C2C}" dt="2024-04-29T15:05:10.908" v="41" actId="962"/>
          <ac:picMkLst>
            <pc:docMk/>
            <pc:sldMk cId="4114844717" sldId="386"/>
            <ac:picMk id="7" creationId="{FBAC1DF2-BA60-2010-EF1F-0BC8BA7E7A7C}"/>
          </ac:picMkLst>
        </pc:picChg>
      </pc:sldChg>
      <pc:sldChg chg="del">
        <pc:chgData name="Annie CANTONE" userId="2d25ff13-b808-43f3-b322-afec7f8c45c1" providerId="ADAL" clId="{28537393-6E62-4BD3-87F9-A2FCDB871C2C}" dt="2024-04-29T15:03:12.637" v="1" actId="47"/>
        <pc:sldMkLst>
          <pc:docMk/>
          <pc:sldMk cId="677155826" sldId="387"/>
        </pc:sldMkLst>
      </pc:sldChg>
      <pc:sldChg chg="addSp delSp modSp add mod">
        <pc:chgData name="Annie CANTONE" userId="2d25ff13-b808-43f3-b322-afec7f8c45c1" providerId="ADAL" clId="{28537393-6E62-4BD3-87F9-A2FCDB871C2C}" dt="2024-04-29T15:05:54.534" v="66" actId="962"/>
        <pc:sldMkLst>
          <pc:docMk/>
          <pc:sldMk cId="2889694347" sldId="387"/>
        </pc:sldMkLst>
        <pc:spChg chg="del">
          <ac:chgData name="Annie CANTONE" userId="2d25ff13-b808-43f3-b322-afec7f8c45c1" providerId="ADAL" clId="{28537393-6E62-4BD3-87F9-A2FCDB871C2C}" dt="2024-04-29T15:05:45.414" v="45" actId="478"/>
          <ac:spMkLst>
            <pc:docMk/>
            <pc:sldMk cId="2889694347" sldId="387"/>
            <ac:spMk id="2" creationId="{C860D883-54A7-495A-D3FD-E3EAEC33D569}"/>
          </ac:spMkLst>
        </pc:spChg>
        <pc:spChg chg="del">
          <ac:chgData name="Annie CANTONE" userId="2d25ff13-b808-43f3-b322-afec7f8c45c1" providerId="ADAL" clId="{28537393-6E62-4BD3-87F9-A2FCDB871C2C}" dt="2024-04-29T15:05:45.414" v="45" actId="478"/>
          <ac:spMkLst>
            <pc:docMk/>
            <pc:sldMk cId="2889694347" sldId="387"/>
            <ac:spMk id="3" creationId="{91500B1D-9C38-1E86-735B-333E3E1A2181}"/>
          </ac:spMkLst>
        </pc:spChg>
        <pc:spChg chg="add mod">
          <ac:chgData name="Annie CANTONE" userId="2d25ff13-b808-43f3-b322-afec7f8c45c1" providerId="ADAL" clId="{28537393-6E62-4BD3-87F9-A2FCDB871C2C}" dt="2024-04-29T15:05:50.937" v="63" actId="120"/>
          <ac:spMkLst>
            <pc:docMk/>
            <pc:sldMk cId="2889694347" sldId="387"/>
            <ac:spMk id="5" creationId="{CE7879DF-0DEB-9A9D-ED69-FE962D45849E}"/>
          </ac:spMkLst>
        </pc:spChg>
        <pc:picChg chg="del">
          <ac:chgData name="Annie CANTONE" userId="2d25ff13-b808-43f3-b322-afec7f8c45c1" providerId="ADAL" clId="{28537393-6E62-4BD3-87F9-A2FCDB871C2C}" dt="2024-04-29T15:05:45.414" v="45" actId="478"/>
          <ac:picMkLst>
            <pc:docMk/>
            <pc:sldMk cId="2889694347" sldId="387"/>
            <ac:picMk id="4" creationId="{04ECD573-1E39-854A-2E0B-A62ACAC823DD}"/>
          </ac:picMkLst>
        </pc:picChg>
        <pc:picChg chg="del">
          <ac:chgData name="Annie CANTONE" userId="2d25ff13-b808-43f3-b322-afec7f8c45c1" providerId="ADAL" clId="{28537393-6E62-4BD3-87F9-A2FCDB871C2C}" dt="2024-04-29T15:05:45.414" v="45" actId="478"/>
          <ac:picMkLst>
            <pc:docMk/>
            <pc:sldMk cId="2889694347" sldId="387"/>
            <ac:picMk id="6" creationId="{FC25243A-141C-082B-CAE6-98077F4F4414}"/>
          </ac:picMkLst>
        </pc:picChg>
        <pc:picChg chg="add mod">
          <ac:chgData name="Annie CANTONE" userId="2d25ff13-b808-43f3-b322-afec7f8c45c1" providerId="ADAL" clId="{28537393-6E62-4BD3-87F9-A2FCDB871C2C}" dt="2024-04-29T15:05:54.534" v="66" actId="962"/>
          <ac:picMkLst>
            <pc:docMk/>
            <pc:sldMk cId="2889694347" sldId="387"/>
            <ac:picMk id="8" creationId="{CDED51DD-5AAE-21E8-6E65-BB47F1BF6BC0}"/>
          </ac:picMkLst>
        </pc:picChg>
      </pc:sldChg>
      <pc:sldChg chg="modSp add mod">
        <pc:chgData name="Annie CANTONE" userId="2d25ff13-b808-43f3-b322-afec7f8c45c1" providerId="ADAL" clId="{28537393-6E62-4BD3-87F9-A2FCDB871C2C}" dt="2024-04-29T15:55:11.618" v="88" actId="20577"/>
        <pc:sldMkLst>
          <pc:docMk/>
          <pc:sldMk cId="2154677790" sldId="388"/>
        </pc:sldMkLst>
        <pc:spChg chg="mod">
          <ac:chgData name="Annie CANTONE" userId="2d25ff13-b808-43f3-b322-afec7f8c45c1" providerId="ADAL" clId="{28537393-6E62-4BD3-87F9-A2FCDB871C2C}" dt="2024-04-29T15:55:11.618" v="88" actId="20577"/>
          <ac:spMkLst>
            <pc:docMk/>
            <pc:sldMk cId="2154677790" sldId="388"/>
            <ac:spMk id="2" creationId="{B5AB2AAD-69CE-334E-0F33-819F4AF9DFD9}"/>
          </ac:spMkLst>
        </pc:spChg>
      </pc:sldChg>
      <pc:sldChg chg="del">
        <pc:chgData name="Annie CANTONE" userId="2d25ff13-b808-43f3-b322-afec7f8c45c1" providerId="ADAL" clId="{28537393-6E62-4BD3-87F9-A2FCDB871C2C}" dt="2024-04-29T15:03:12.637" v="1" actId="47"/>
        <pc:sldMkLst>
          <pc:docMk/>
          <pc:sldMk cId="3710085051" sldId="388"/>
        </pc:sldMkLst>
      </pc:sldChg>
      <pc:sldChg chg="add del">
        <pc:chgData name="Annie CANTONE" userId="2d25ff13-b808-43f3-b322-afec7f8c45c1" providerId="ADAL" clId="{28537393-6E62-4BD3-87F9-A2FCDB871C2C}" dt="2024-04-29T15:55:18.901" v="91" actId="47"/>
        <pc:sldMkLst>
          <pc:docMk/>
          <pc:sldMk cId="3185850436" sldId="389"/>
        </pc:sldMkLst>
      </pc:sldChg>
      <pc:sldChg chg="addSp delSp modSp add mod">
        <pc:chgData name="Annie CANTONE" userId="2d25ff13-b808-43f3-b322-afec7f8c45c1" providerId="ADAL" clId="{28537393-6E62-4BD3-87F9-A2FCDB871C2C}" dt="2024-04-29T16:06:37.412" v="470" actId="5793"/>
        <pc:sldMkLst>
          <pc:docMk/>
          <pc:sldMk cId="3561469350" sldId="389"/>
        </pc:sldMkLst>
        <pc:spChg chg="mod">
          <ac:chgData name="Annie CANTONE" userId="2d25ff13-b808-43f3-b322-afec7f8c45c1" providerId="ADAL" clId="{28537393-6E62-4BD3-87F9-A2FCDB871C2C}" dt="2024-04-29T16:06:37.412" v="470" actId="5793"/>
          <ac:spMkLst>
            <pc:docMk/>
            <pc:sldMk cId="3561469350" sldId="389"/>
            <ac:spMk id="5" creationId="{CE7879DF-0DEB-9A9D-ED69-FE962D45849E}"/>
          </ac:spMkLst>
        </pc:spChg>
        <pc:picChg chg="add del mod">
          <ac:chgData name="Annie CANTONE" userId="2d25ff13-b808-43f3-b322-afec7f8c45c1" providerId="ADAL" clId="{28537393-6E62-4BD3-87F9-A2FCDB871C2C}" dt="2024-04-29T15:56:07.276" v="112" actId="478"/>
          <ac:picMkLst>
            <pc:docMk/>
            <pc:sldMk cId="3561469350" sldId="389"/>
            <ac:picMk id="3" creationId="{8AF3B21A-6E54-2EB0-AEF4-8C59C1E46808}"/>
          </ac:picMkLst>
        </pc:picChg>
        <pc:picChg chg="add mod">
          <ac:chgData name="Annie CANTONE" userId="2d25ff13-b808-43f3-b322-afec7f8c45c1" providerId="ADAL" clId="{28537393-6E62-4BD3-87F9-A2FCDB871C2C}" dt="2024-04-29T15:57:29.441" v="191" actId="962"/>
          <ac:picMkLst>
            <pc:docMk/>
            <pc:sldMk cId="3561469350" sldId="389"/>
            <ac:picMk id="6" creationId="{7A957EE1-8257-BFDD-37B1-2391B68CF7BE}"/>
          </ac:picMkLst>
        </pc:picChg>
        <pc:picChg chg="del">
          <ac:chgData name="Annie CANTONE" userId="2d25ff13-b808-43f3-b322-afec7f8c45c1" providerId="ADAL" clId="{28537393-6E62-4BD3-87F9-A2FCDB871C2C}" dt="2024-04-29T15:55:32.992" v="102" actId="478"/>
          <ac:picMkLst>
            <pc:docMk/>
            <pc:sldMk cId="3561469350" sldId="389"/>
            <ac:picMk id="8" creationId="{CDED51DD-5AAE-21E8-6E65-BB47F1BF6BC0}"/>
          </ac:picMkLst>
        </pc:picChg>
      </pc:sldChg>
      <pc:sldChg chg="addSp modSp add del mod modClrScheme chgLayout">
        <pc:chgData name="Annie CANTONE" userId="2d25ff13-b808-43f3-b322-afec7f8c45c1" providerId="ADAL" clId="{28537393-6E62-4BD3-87F9-A2FCDB871C2C}" dt="2024-04-29T15:57:22.442" v="188" actId="47"/>
        <pc:sldMkLst>
          <pc:docMk/>
          <pc:sldMk cId="130477038" sldId="390"/>
        </pc:sldMkLst>
        <pc:spChg chg="mod ord">
          <ac:chgData name="Annie CANTONE" userId="2d25ff13-b808-43f3-b322-afec7f8c45c1" providerId="ADAL" clId="{28537393-6E62-4BD3-87F9-A2FCDB871C2C}" dt="2024-04-29T15:56:29.499" v="113" actId="700"/>
          <ac:spMkLst>
            <pc:docMk/>
            <pc:sldMk cId="130477038" sldId="390"/>
            <ac:spMk id="2" creationId="{B5AB2AAD-69CE-334E-0F33-819F4AF9DFD9}"/>
          </ac:spMkLst>
        </pc:spChg>
        <pc:spChg chg="mod ord">
          <ac:chgData name="Annie CANTONE" userId="2d25ff13-b808-43f3-b322-afec7f8c45c1" providerId="ADAL" clId="{28537393-6E62-4BD3-87F9-A2FCDB871C2C}" dt="2024-04-29T15:56:29.499" v="113" actId="700"/>
          <ac:spMkLst>
            <pc:docMk/>
            <pc:sldMk cId="130477038" sldId="390"/>
            <ac:spMk id="3" creationId="{33E5B0A4-6D43-23DB-2375-B4F6BEE6A7AA}"/>
          </ac:spMkLst>
        </pc:spChg>
        <pc:spChg chg="add mod ord">
          <ac:chgData name="Annie CANTONE" userId="2d25ff13-b808-43f3-b322-afec7f8c45c1" providerId="ADAL" clId="{28537393-6E62-4BD3-87F9-A2FCDB871C2C}" dt="2024-04-29T15:57:04.530" v="146" actId="14100"/>
          <ac:spMkLst>
            <pc:docMk/>
            <pc:sldMk cId="130477038" sldId="390"/>
            <ac:spMk id="4" creationId="{9E185AE4-5F0F-6B4C-A99C-D09DEFDD67EC}"/>
          </ac:spMkLst>
        </pc:spChg>
      </pc:sldChg>
      <pc:sldChg chg="addSp modSp add mod">
        <pc:chgData name="Annie CANTONE" userId="2d25ff13-b808-43f3-b322-afec7f8c45c1" providerId="ADAL" clId="{28537393-6E62-4BD3-87F9-A2FCDB871C2C}" dt="2024-04-29T16:06:50.611" v="487" actId="20577"/>
        <pc:sldMkLst>
          <pc:docMk/>
          <pc:sldMk cId="4158648790" sldId="391"/>
        </pc:sldMkLst>
        <pc:spChg chg="mod">
          <ac:chgData name="Annie CANTONE" userId="2d25ff13-b808-43f3-b322-afec7f8c45c1" providerId="ADAL" clId="{28537393-6E62-4BD3-87F9-A2FCDB871C2C}" dt="2024-04-29T16:06:50.611" v="487" actId="20577"/>
          <ac:spMkLst>
            <pc:docMk/>
            <pc:sldMk cId="4158648790" sldId="391"/>
            <ac:spMk id="5" creationId="{CE7879DF-0DEB-9A9D-ED69-FE962D45849E}"/>
          </ac:spMkLst>
        </pc:spChg>
        <pc:picChg chg="add mod">
          <ac:chgData name="Annie CANTONE" userId="2d25ff13-b808-43f3-b322-afec7f8c45c1" providerId="ADAL" clId="{28537393-6E62-4BD3-87F9-A2FCDB871C2C}" dt="2024-04-29T15:57:46.279" v="194" actId="962"/>
          <ac:picMkLst>
            <pc:docMk/>
            <pc:sldMk cId="4158648790" sldId="391"/>
            <ac:picMk id="3" creationId="{A683BAAE-7ED8-093B-8DF9-4C735FB020E3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9:34.230" v="620" actId="478"/>
        <pc:sldMkLst>
          <pc:docMk/>
          <pc:sldMk cId="921664797" sldId="392"/>
        </pc:sldMkLst>
        <pc:spChg chg="mod">
          <ac:chgData name="Annie CANTONE" userId="2d25ff13-b808-43f3-b322-afec7f8c45c1" providerId="ADAL" clId="{28537393-6E62-4BD3-87F9-A2FCDB871C2C}" dt="2024-04-29T15:57:10.458" v="154" actId="20577"/>
          <ac:spMkLst>
            <pc:docMk/>
            <pc:sldMk cId="921664797" sldId="392"/>
            <ac:spMk id="2" creationId="{B5AB2AAD-69CE-334E-0F33-819F4AF9DFD9}"/>
          </ac:spMkLst>
        </pc:spChg>
        <pc:spChg chg="del mod">
          <ac:chgData name="Annie CANTONE" userId="2d25ff13-b808-43f3-b322-afec7f8c45c1" providerId="ADAL" clId="{28537393-6E62-4BD3-87F9-A2FCDB871C2C}" dt="2024-04-30T10:59:34.230" v="620" actId="478"/>
          <ac:spMkLst>
            <pc:docMk/>
            <pc:sldMk cId="921664797" sldId="392"/>
            <ac:spMk id="3" creationId="{33E5B0A4-6D43-23DB-2375-B4F6BEE6A7AA}"/>
          </ac:spMkLst>
        </pc:spChg>
        <pc:spChg chg="add mod">
          <ac:chgData name="Annie CANTONE" userId="2d25ff13-b808-43f3-b322-afec7f8c45c1" providerId="ADAL" clId="{28537393-6E62-4BD3-87F9-A2FCDB871C2C}" dt="2024-04-30T10:59:34.230" v="620" actId="478"/>
          <ac:spMkLst>
            <pc:docMk/>
            <pc:sldMk cId="921664797" sldId="392"/>
            <ac:spMk id="4" creationId="{D0BD6C42-1E45-A2CE-0B91-7CB5104C8736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29T16:06:44.797" v="486" actId="20577"/>
        <pc:sldMkLst>
          <pc:docMk/>
          <pc:sldMk cId="240699728" sldId="393"/>
        </pc:sldMkLst>
        <pc:spChg chg="mod">
          <ac:chgData name="Annie CANTONE" userId="2d25ff13-b808-43f3-b322-afec7f8c45c1" providerId="ADAL" clId="{28537393-6E62-4BD3-87F9-A2FCDB871C2C}" dt="2024-04-29T16:06:44.797" v="486" actId="20577"/>
          <ac:spMkLst>
            <pc:docMk/>
            <pc:sldMk cId="240699728" sldId="393"/>
            <ac:spMk id="5" creationId="{CE7879DF-0DEB-9A9D-ED69-FE962D45849E}"/>
          </ac:spMkLst>
        </pc:spChg>
        <pc:picChg chg="del">
          <ac:chgData name="Annie CANTONE" userId="2d25ff13-b808-43f3-b322-afec7f8c45c1" providerId="ADAL" clId="{28537393-6E62-4BD3-87F9-A2FCDB871C2C}" dt="2024-04-29T15:57:51.394" v="196" actId="478"/>
          <ac:picMkLst>
            <pc:docMk/>
            <pc:sldMk cId="240699728" sldId="393"/>
            <ac:picMk id="3" creationId="{A683BAAE-7ED8-093B-8DF9-4C735FB020E3}"/>
          </ac:picMkLst>
        </pc:picChg>
        <pc:picChg chg="add mod">
          <ac:chgData name="Annie CANTONE" userId="2d25ff13-b808-43f3-b322-afec7f8c45c1" providerId="ADAL" clId="{28537393-6E62-4BD3-87F9-A2FCDB871C2C}" dt="2024-04-29T15:57:55.040" v="199" actId="962"/>
          <ac:picMkLst>
            <pc:docMk/>
            <pc:sldMk cId="240699728" sldId="393"/>
            <ac:picMk id="4" creationId="{A8BD6108-6934-A0AE-68AA-69E16C45DC0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7:50.688" v="500" actId="14100"/>
        <pc:sldMkLst>
          <pc:docMk/>
          <pc:sldMk cId="3096056493" sldId="394"/>
        </pc:sldMkLst>
        <pc:spChg chg="del">
          <ac:chgData name="Annie CANTONE" userId="2d25ff13-b808-43f3-b322-afec7f8c45c1" providerId="ADAL" clId="{28537393-6E62-4BD3-87F9-A2FCDB871C2C}" dt="2024-04-29T15:58:12.798" v="205" actId="478"/>
          <ac:spMkLst>
            <pc:docMk/>
            <pc:sldMk cId="3096056493" sldId="394"/>
            <ac:spMk id="5" creationId="{CE7879DF-0DEB-9A9D-ED69-FE962D45849E}"/>
          </ac:spMkLst>
        </pc:spChg>
        <pc:spChg chg="add del mod">
          <ac:chgData name="Annie CANTONE" userId="2d25ff13-b808-43f3-b322-afec7f8c45c1" providerId="ADAL" clId="{28537393-6E62-4BD3-87F9-A2FCDB871C2C}" dt="2024-04-29T15:58:15.505" v="206" actId="478"/>
          <ac:spMkLst>
            <pc:docMk/>
            <pc:sldMk cId="3096056493" sldId="394"/>
            <ac:spMk id="6" creationId="{97D87D47-ABEE-D328-0545-49C9D4F4527F}"/>
          </ac:spMkLst>
        </pc:spChg>
        <pc:picChg chg="add mod">
          <ac:chgData name="Annie CANTONE" userId="2d25ff13-b808-43f3-b322-afec7f8c45c1" providerId="ADAL" clId="{28537393-6E62-4BD3-87F9-A2FCDB871C2C}" dt="2024-04-29T16:07:50.688" v="500" actId="14100"/>
          <ac:picMkLst>
            <pc:docMk/>
            <pc:sldMk cId="3096056493" sldId="394"/>
            <ac:picMk id="3" creationId="{5AB67DDA-EA2A-AA31-0B58-E52A675B1490}"/>
          </ac:picMkLst>
        </pc:picChg>
        <pc:picChg chg="del">
          <ac:chgData name="Annie CANTONE" userId="2d25ff13-b808-43f3-b322-afec7f8c45c1" providerId="ADAL" clId="{28537393-6E62-4BD3-87F9-A2FCDB871C2C}" dt="2024-04-29T15:58:02.469" v="201" actId="478"/>
          <ac:picMkLst>
            <pc:docMk/>
            <pc:sldMk cId="3096056493" sldId="394"/>
            <ac:picMk id="4" creationId="{A8BD6108-6934-A0AE-68AA-69E16C45DC0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5:59:28.004" v="228" actId="962"/>
        <pc:sldMkLst>
          <pc:docMk/>
          <pc:sldMk cId="2241363100" sldId="395"/>
        </pc:sldMkLst>
        <pc:picChg chg="del">
          <ac:chgData name="Annie CANTONE" userId="2d25ff13-b808-43f3-b322-afec7f8c45c1" providerId="ADAL" clId="{28537393-6E62-4BD3-87F9-A2FCDB871C2C}" dt="2024-04-29T15:58:55.397" v="210" actId="478"/>
          <ac:picMkLst>
            <pc:docMk/>
            <pc:sldMk cId="2241363100" sldId="395"/>
            <ac:picMk id="3" creationId="{5AB67DDA-EA2A-AA31-0B58-E52A675B1490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4" creationId="{BB228D86-EEA7-1696-F918-F140BF4FA1E2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6" creationId="{2D4FE9E0-BBB2-21A2-C4D8-8F59449A1889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8" creationId="{CB17E131-5E94-1919-B139-75562B431103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10" creationId="{703360BD-2CB7-1351-F290-BE9A04F3554B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12" creationId="{2FDDE719-F3B8-F686-D8BC-3B893EFBDAE9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14" creationId="{893D9EFE-1DEB-C0F3-FC49-27499446849F}"/>
          </ac:picMkLst>
        </pc:picChg>
        <pc:picChg chg="add mod">
          <ac:chgData name="Annie CANTONE" userId="2d25ff13-b808-43f3-b322-afec7f8c45c1" providerId="ADAL" clId="{28537393-6E62-4BD3-87F9-A2FCDB871C2C}" dt="2024-04-29T15:59:28.004" v="228" actId="962"/>
          <ac:picMkLst>
            <pc:docMk/>
            <pc:sldMk cId="2241363100" sldId="395"/>
            <ac:picMk id="16" creationId="{BA2DB7EA-EF72-F0C9-80FD-5A0E6A7C3F9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5:59:37.343" v="233" actId="962"/>
        <pc:sldMkLst>
          <pc:docMk/>
          <pc:sldMk cId="316230907" sldId="396"/>
        </pc:sldMkLst>
        <pc:picChg chg="add mod">
          <ac:chgData name="Annie CANTONE" userId="2d25ff13-b808-43f3-b322-afec7f8c45c1" providerId="ADAL" clId="{28537393-6E62-4BD3-87F9-A2FCDB871C2C}" dt="2024-04-29T15:59:37.343" v="233" actId="962"/>
          <ac:picMkLst>
            <pc:docMk/>
            <pc:sldMk cId="316230907" sldId="396"/>
            <ac:picMk id="3" creationId="{C55EF4AD-C84A-3401-5B72-FE557A14CE0C}"/>
          </ac:picMkLst>
        </pc:picChg>
        <pc:picChg chg="del">
          <ac:chgData name="Annie CANTONE" userId="2d25ff13-b808-43f3-b322-afec7f8c45c1" providerId="ADAL" clId="{28537393-6E62-4BD3-87F9-A2FCDB871C2C}" dt="2024-04-29T15:59:33.381" v="230" actId="478"/>
          <ac:picMkLst>
            <pc:docMk/>
            <pc:sldMk cId="316230907" sldId="396"/>
            <ac:picMk id="16" creationId="{BA2DB7EA-EF72-F0C9-80FD-5A0E6A7C3F9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5:59:46.526" v="238" actId="962"/>
        <pc:sldMkLst>
          <pc:docMk/>
          <pc:sldMk cId="2293789875" sldId="397"/>
        </pc:sldMkLst>
        <pc:picChg chg="del">
          <ac:chgData name="Annie CANTONE" userId="2d25ff13-b808-43f3-b322-afec7f8c45c1" providerId="ADAL" clId="{28537393-6E62-4BD3-87F9-A2FCDB871C2C}" dt="2024-04-29T15:59:42.376" v="235" actId="478"/>
          <ac:picMkLst>
            <pc:docMk/>
            <pc:sldMk cId="2293789875" sldId="397"/>
            <ac:picMk id="3" creationId="{C55EF4AD-C84A-3401-5B72-FE557A14CE0C}"/>
          </ac:picMkLst>
        </pc:picChg>
        <pc:picChg chg="add mod">
          <ac:chgData name="Annie CANTONE" userId="2d25ff13-b808-43f3-b322-afec7f8c45c1" providerId="ADAL" clId="{28537393-6E62-4BD3-87F9-A2FCDB871C2C}" dt="2024-04-29T15:59:46.526" v="238" actId="962"/>
          <ac:picMkLst>
            <pc:docMk/>
            <pc:sldMk cId="2293789875" sldId="397"/>
            <ac:picMk id="4" creationId="{172D9036-FE93-E930-1B39-1D0A904F386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0:10.543" v="243" actId="962"/>
        <pc:sldMkLst>
          <pc:docMk/>
          <pc:sldMk cId="2483792981" sldId="398"/>
        </pc:sldMkLst>
        <pc:picChg chg="add mod">
          <ac:chgData name="Annie CANTONE" userId="2d25ff13-b808-43f3-b322-afec7f8c45c1" providerId="ADAL" clId="{28537393-6E62-4BD3-87F9-A2FCDB871C2C}" dt="2024-04-29T16:00:10.543" v="243" actId="962"/>
          <ac:picMkLst>
            <pc:docMk/>
            <pc:sldMk cId="2483792981" sldId="398"/>
            <ac:picMk id="3" creationId="{A5E1992A-C461-0073-BE4E-1D2A18C094FA}"/>
          </ac:picMkLst>
        </pc:picChg>
        <pc:picChg chg="del">
          <ac:chgData name="Annie CANTONE" userId="2d25ff13-b808-43f3-b322-afec7f8c45c1" providerId="ADAL" clId="{28537393-6E62-4BD3-87F9-A2FCDB871C2C}" dt="2024-04-29T16:00:04.170" v="240" actId="478"/>
          <ac:picMkLst>
            <pc:docMk/>
            <pc:sldMk cId="2483792981" sldId="398"/>
            <ac:picMk id="4" creationId="{172D9036-FE93-E930-1B39-1D0A904F386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0:24.426" v="248" actId="962"/>
        <pc:sldMkLst>
          <pc:docMk/>
          <pc:sldMk cId="4154144185" sldId="399"/>
        </pc:sldMkLst>
        <pc:picChg chg="del">
          <ac:chgData name="Annie CANTONE" userId="2d25ff13-b808-43f3-b322-afec7f8c45c1" providerId="ADAL" clId="{28537393-6E62-4BD3-87F9-A2FCDB871C2C}" dt="2024-04-29T16:00:20.366" v="245" actId="478"/>
          <ac:picMkLst>
            <pc:docMk/>
            <pc:sldMk cId="4154144185" sldId="399"/>
            <ac:picMk id="3" creationId="{A5E1992A-C461-0073-BE4E-1D2A18C094FA}"/>
          </ac:picMkLst>
        </pc:picChg>
        <pc:picChg chg="add mod">
          <ac:chgData name="Annie CANTONE" userId="2d25ff13-b808-43f3-b322-afec7f8c45c1" providerId="ADAL" clId="{28537393-6E62-4BD3-87F9-A2FCDB871C2C}" dt="2024-04-29T16:00:24.426" v="248" actId="962"/>
          <ac:picMkLst>
            <pc:docMk/>
            <pc:sldMk cId="4154144185" sldId="399"/>
            <ac:picMk id="4" creationId="{04732B9B-8FE9-2A17-483C-8CDAC4D217F3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0:34.275" v="253" actId="962"/>
        <pc:sldMkLst>
          <pc:docMk/>
          <pc:sldMk cId="2500583696" sldId="400"/>
        </pc:sldMkLst>
        <pc:picChg chg="add mod">
          <ac:chgData name="Annie CANTONE" userId="2d25ff13-b808-43f3-b322-afec7f8c45c1" providerId="ADAL" clId="{28537393-6E62-4BD3-87F9-A2FCDB871C2C}" dt="2024-04-29T16:00:34.275" v="253" actId="962"/>
          <ac:picMkLst>
            <pc:docMk/>
            <pc:sldMk cId="2500583696" sldId="400"/>
            <ac:picMk id="3" creationId="{8E8E6DCB-C7D9-7AD0-DA2B-657CFB17A330}"/>
          </ac:picMkLst>
        </pc:picChg>
        <pc:picChg chg="del">
          <ac:chgData name="Annie CANTONE" userId="2d25ff13-b808-43f3-b322-afec7f8c45c1" providerId="ADAL" clId="{28537393-6E62-4BD3-87F9-A2FCDB871C2C}" dt="2024-04-29T16:00:30.726" v="250" actId="478"/>
          <ac:picMkLst>
            <pc:docMk/>
            <pc:sldMk cId="2500583696" sldId="400"/>
            <ac:picMk id="4" creationId="{04732B9B-8FE9-2A17-483C-8CDAC4D217F3}"/>
          </ac:picMkLst>
        </pc:picChg>
      </pc:sldChg>
      <pc:sldChg chg="addSp delSp modSp add del mod">
        <pc:chgData name="Annie CANTONE" userId="2d25ff13-b808-43f3-b322-afec7f8c45c1" providerId="ADAL" clId="{28537393-6E62-4BD3-87F9-A2FCDB871C2C}" dt="2024-04-30T10:59:41.088" v="621" actId="47"/>
        <pc:sldMkLst>
          <pc:docMk/>
          <pc:sldMk cId="2928382503" sldId="401"/>
        </pc:sldMkLst>
        <pc:picChg chg="del">
          <ac:chgData name="Annie CANTONE" userId="2d25ff13-b808-43f3-b322-afec7f8c45c1" providerId="ADAL" clId="{28537393-6E62-4BD3-87F9-A2FCDB871C2C}" dt="2024-04-29T16:01:19.499" v="256" actId="478"/>
          <ac:picMkLst>
            <pc:docMk/>
            <pc:sldMk cId="2928382503" sldId="401"/>
            <ac:picMk id="3" creationId="{8E8E6DCB-C7D9-7AD0-DA2B-657CFB17A330}"/>
          </ac:picMkLst>
        </pc:picChg>
        <pc:picChg chg="add mod">
          <ac:chgData name="Annie CANTONE" userId="2d25ff13-b808-43f3-b322-afec7f8c45c1" providerId="ADAL" clId="{28537393-6E62-4BD3-87F9-A2FCDB871C2C}" dt="2024-04-29T16:02:01.186" v="278" actId="1076"/>
          <ac:picMkLst>
            <pc:docMk/>
            <pc:sldMk cId="2928382503" sldId="401"/>
            <ac:picMk id="4" creationId="{7BD00D7B-5801-1E79-3270-976212584425}"/>
          </ac:picMkLst>
        </pc:picChg>
        <pc:picChg chg="add mod">
          <ac:chgData name="Annie CANTONE" userId="2d25ff13-b808-43f3-b322-afec7f8c45c1" providerId="ADAL" clId="{28537393-6E62-4BD3-87F9-A2FCDB871C2C}" dt="2024-04-29T16:02:01.186" v="278" actId="1076"/>
          <ac:picMkLst>
            <pc:docMk/>
            <pc:sldMk cId="2928382503" sldId="401"/>
            <ac:picMk id="6" creationId="{D7DA9618-F747-6758-537E-27B5F26ADDAA}"/>
          </ac:picMkLst>
        </pc:picChg>
        <pc:picChg chg="add mod">
          <ac:chgData name="Annie CANTONE" userId="2d25ff13-b808-43f3-b322-afec7f8c45c1" providerId="ADAL" clId="{28537393-6E62-4BD3-87F9-A2FCDB871C2C}" dt="2024-04-29T16:02:01.186" v="278" actId="1076"/>
          <ac:picMkLst>
            <pc:docMk/>
            <pc:sldMk cId="2928382503" sldId="401"/>
            <ac:picMk id="8" creationId="{1316E77B-908F-8F93-F7C7-D2143F53BE23}"/>
          </ac:picMkLst>
        </pc:picChg>
        <pc:picChg chg="add del mod">
          <ac:chgData name="Annie CANTONE" userId="2d25ff13-b808-43f3-b322-afec7f8c45c1" providerId="ADAL" clId="{28537393-6E62-4BD3-87F9-A2FCDB871C2C}" dt="2024-04-29T16:01:31.056" v="266" actId="478"/>
          <ac:picMkLst>
            <pc:docMk/>
            <pc:sldMk cId="2928382503" sldId="401"/>
            <ac:picMk id="10" creationId="{0564E234-E7C5-F0D0-7C9B-C6B68A0451C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9:44.979" v="622" actId="478"/>
        <pc:sldMkLst>
          <pc:docMk/>
          <pc:sldMk cId="1552570726" sldId="402"/>
        </pc:sldMkLst>
        <pc:spChg chg="mod">
          <ac:chgData name="Annie CANTONE" userId="2d25ff13-b808-43f3-b322-afec7f8c45c1" providerId="ADAL" clId="{28537393-6E62-4BD3-87F9-A2FCDB871C2C}" dt="2024-04-29T16:03:39.664" v="312" actId="20577"/>
          <ac:spMkLst>
            <pc:docMk/>
            <pc:sldMk cId="1552570726" sldId="402"/>
            <ac:spMk id="2" creationId="{B5AB2AAD-69CE-334E-0F33-819F4AF9DFD9}"/>
          </ac:spMkLst>
        </pc:spChg>
        <pc:spChg chg="del mod">
          <ac:chgData name="Annie CANTONE" userId="2d25ff13-b808-43f3-b322-afec7f8c45c1" providerId="ADAL" clId="{28537393-6E62-4BD3-87F9-A2FCDB871C2C}" dt="2024-04-30T10:59:44.979" v="622" actId="478"/>
          <ac:spMkLst>
            <pc:docMk/>
            <pc:sldMk cId="1552570726" sldId="402"/>
            <ac:spMk id="3" creationId="{33E5B0A4-6D43-23DB-2375-B4F6BEE6A7AA}"/>
          </ac:spMkLst>
        </pc:spChg>
        <pc:spChg chg="add mod">
          <ac:chgData name="Annie CANTONE" userId="2d25ff13-b808-43f3-b322-afec7f8c45c1" providerId="ADAL" clId="{28537393-6E62-4BD3-87F9-A2FCDB871C2C}" dt="2024-04-30T10:59:44.979" v="622" actId="478"/>
          <ac:spMkLst>
            <pc:docMk/>
            <pc:sldMk cId="1552570726" sldId="402"/>
            <ac:spMk id="4" creationId="{73AB55B7-0C31-2DBC-CADC-F49DD4327ADE}"/>
          </ac:spMkLst>
        </pc:spChg>
      </pc:sldChg>
      <pc:sldChg chg="addSp delSp modSp add del mod modClrScheme chgLayout">
        <pc:chgData name="Annie CANTONE" userId="2d25ff13-b808-43f3-b322-afec7f8c45c1" providerId="ADAL" clId="{28537393-6E62-4BD3-87F9-A2FCDB871C2C}" dt="2024-04-30T10:59:48.956" v="623" actId="47"/>
        <pc:sldMkLst>
          <pc:docMk/>
          <pc:sldMk cId="1126207739" sldId="403"/>
        </pc:sldMkLst>
        <pc:spChg chg="del mod ord">
          <ac:chgData name="Annie CANTONE" userId="2d25ff13-b808-43f3-b322-afec7f8c45c1" providerId="ADAL" clId="{28537393-6E62-4BD3-87F9-A2FCDB871C2C}" dt="2024-04-29T16:05:18.438" v="452" actId="478"/>
          <ac:spMkLst>
            <pc:docMk/>
            <pc:sldMk cId="1126207739" sldId="403"/>
            <ac:spMk id="2" creationId="{B5AB2AAD-69CE-334E-0F33-819F4AF9DFD9}"/>
          </ac:spMkLst>
        </pc:spChg>
        <pc:spChg chg="mod ord">
          <ac:chgData name="Annie CANTONE" userId="2d25ff13-b808-43f3-b322-afec7f8c45c1" providerId="ADAL" clId="{28537393-6E62-4BD3-87F9-A2FCDB871C2C}" dt="2024-04-29T16:06:23.134" v="464" actId="20577"/>
          <ac:spMkLst>
            <pc:docMk/>
            <pc:sldMk cId="1126207739" sldId="403"/>
            <ac:spMk id="3" creationId="{33E5B0A4-6D43-23DB-2375-B4F6BEE6A7AA}"/>
          </ac:spMkLst>
        </pc:spChg>
        <pc:spChg chg="add mod ord">
          <ac:chgData name="Annie CANTONE" userId="2d25ff13-b808-43f3-b322-afec7f8c45c1" providerId="ADAL" clId="{28537393-6E62-4BD3-87F9-A2FCDB871C2C}" dt="2024-04-29T16:03:56.109" v="313" actId="700"/>
          <ac:spMkLst>
            <pc:docMk/>
            <pc:sldMk cId="1126207739" sldId="403"/>
            <ac:spMk id="4" creationId="{00482C5D-1FB7-ABE6-1B9F-3CF5724A0DEE}"/>
          </ac:spMkLst>
        </pc:spChg>
        <pc:spChg chg="add mod">
          <ac:chgData name="Annie CANTONE" userId="2d25ff13-b808-43f3-b322-afec7f8c45c1" providerId="ADAL" clId="{28537393-6E62-4BD3-87F9-A2FCDB871C2C}" dt="2024-04-29T16:05:18.438" v="452" actId="478"/>
          <ac:spMkLst>
            <pc:docMk/>
            <pc:sldMk cId="1126207739" sldId="403"/>
            <ac:spMk id="5" creationId="{2F2D151F-0234-DAD2-ADDF-B170FEFD2685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29T16:07:11.783" v="492" actId="962"/>
        <pc:sldMkLst>
          <pc:docMk/>
          <pc:sldMk cId="3903267572" sldId="404"/>
        </pc:sldMkLst>
        <pc:spChg chg="add mod">
          <ac:chgData name="Annie CANTONE" userId="2d25ff13-b808-43f3-b322-afec7f8c45c1" providerId="ADAL" clId="{28537393-6E62-4BD3-87F9-A2FCDB871C2C}" dt="2024-04-29T16:07:00.123" v="489" actId="478"/>
          <ac:spMkLst>
            <pc:docMk/>
            <pc:sldMk cId="3903267572" sldId="404"/>
            <ac:spMk id="2" creationId="{DC86818B-B3F9-9909-BE9D-FEB3FD6A91FF}"/>
          </ac:spMkLst>
        </pc:spChg>
        <pc:spChg chg="del">
          <ac:chgData name="Annie CANTONE" userId="2d25ff13-b808-43f3-b322-afec7f8c45c1" providerId="ADAL" clId="{28537393-6E62-4BD3-87F9-A2FCDB871C2C}" dt="2024-04-29T16:07:00.123" v="489" actId="478"/>
          <ac:spMkLst>
            <pc:docMk/>
            <pc:sldMk cId="3903267572" sldId="404"/>
            <ac:spMk id="3" creationId="{33E5B0A4-6D43-23DB-2375-B4F6BEE6A7AA}"/>
          </ac:spMkLst>
        </pc:spChg>
        <pc:picChg chg="add mod">
          <ac:chgData name="Annie CANTONE" userId="2d25ff13-b808-43f3-b322-afec7f8c45c1" providerId="ADAL" clId="{28537393-6E62-4BD3-87F9-A2FCDB871C2C}" dt="2024-04-29T16:07:11.783" v="492" actId="962"/>
          <ac:picMkLst>
            <pc:docMk/>
            <pc:sldMk cId="3903267572" sldId="404"/>
            <ac:picMk id="7" creationId="{801DE5A6-2824-CE7B-75B6-C5559DD08A8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44:13.940" v="542" actId="478"/>
        <pc:sldMkLst>
          <pc:docMk/>
          <pc:sldMk cId="2991543331" sldId="405"/>
        </pc:sldMkLst>
        <pc:spChg chg="del">
          <ac:chgData name="Annie CANTONE" userId="2d25ff13-b808-43f3-b322-afec7f8c45c1" providerId="ADAL" clId="{28537393-6E62-4BD3-87F9-A2FCDB871C2C}" dt="2024-04-30T10:44:13.940" v="542" actId="478"/>
          <ac:spMkLst>
            <pc:docMk/>
            <pc:sldMk cId="2991543331" sldId="405"/>
            <ac:spMk id="5" creationId="{2F2D151F-0234-DAD2-ADDF-B170FEFD2685}"/>
          </ac:spMkLst>
        </pc:spChg>
        <pc:picChg chg="add mod">
          <ac:chgData name="Annie CANTONE" userId="2d25ff13-b808-43f3-b322-afec7f8c45c1" providerId="ADAL" clId="{28537393-6E62-4BD3-87F9-A2FCDB871C2C}" dt="2024-04-29T16:07:41.297" v="499" actId="1076"/>
          <ac:picMkLst>
            <pc:docMk/>
            <pc:sldMk cId="2991543331" sldId="405"/>
            <ac:picMk id="6" creationId="{D77A8A17-2A6E-28D4-C2E7-EE2BA5FEE26E}"/>
          </ac:picMkLst>
        </pc:picChg>
        <pc:picChg chg="del">
          <ac:chgData name="Annie CANTONE" userId="2d25ff13-b808-43f3-b322-afec7f8c45c1" providerId="ADAL" clId="{28537393-6E62-4BD3-87F9-A2FCDB871C2C}" dt="2024-04-29T16:07:18.014" v="494" actId="478"/>
          <ac:picMkLst>
            <pc:docMk/>
            <pc:sldMk cId="2991543331" sldId="405"/>
            <ac:picMk id="7" creationId="{801DE5A6-2824-CE7B-75B6-C5559DD08A8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13.305" v="505" actId="962"/>
        <pc:sldMkLst>
          <pc:docMk/>
          <pc:sldMk cId="2931170521" sldId="406"/>
        </pc:sldMkLst>
        <pc:picChg chg="del">
          <ac:chgData name="Annie CANTONE" userId="2d25ff13-b808-43f3-b322-afec7f8c45c1" providerId="ADAL" clId="{28537393-6E62-4BD3-87F9-A2FCDB871C2C}" dt="2024-04-29T16:08:03.763" v="502" actId="478"/>
          <ac:picMkLst>
            <pc:docMk/>
            <pc:sldMk cId="2931170521" sldId="406"/>
            <ac:picMk id="6" creationId="{D77A8A17-2A6E-28D4-C2E7-EE2BA5FEE26E}"/>
          </ac:picMkLst>
        </pc:picChg>
        <pc:picChg chg="add mod">
          <ac:chgData name="Annie CANTONE" userId="2d25ff13-b808-43f3-b322-afec7f8c45c1" providerId="ADAL" clId="{28537393-6E62-4BD3-87F9-A2FCDB871C2C}" dt="2024-04-29T16:08:13.305" v="505" actId="962"/>
          <ac:picMkLst>
            <pc:docMk/>
            <pc:sldMk cId="2931170521" sldId="406"/>
            <ac:picMk id="7" creationId="{30896E96-BC0B-0377-1733-E4CBC13F2AC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22.329" v="510" actId="962"/>
        <pc:sldMkLst>
          <pc:docMk/>
          <pc:sldMk cId="3179368041" sldId="407"/>
        </pc:sldMkLst>
        <pc:picChg chg="add mod">
          <ac:chgData name="Annie CANTONE" userId="2d25ff13-b808-43f3-b322-afec7f8c45c1" providerId="ADAL" clId="{28537393-6E62-4BD3-87F9-A2FCDB871C2C}" dt="2024-04-29T16:08:22.329" v="510" actId="962"/>
          <ac:picMkLst>
            <pc:docMk/>
            <pc:sldMk cId="3179368041" sldId="407"/>
            <ac:picMk id="6" creationId="{FB0C7B51-81F2-EC60-85A0-499EE818E582}"/>
          </ac:picMkLst>
        </pc:picChg>
        <pc:picChg chg="del">
          <ac:chgData name="Annie CANTONE" userId="2d25ff13-b808-43f3-b322-afec7f8c45c1" providerId="ADAL" clId="{28537393-6E62-4BD3-87F9-A2FCDB871C2C}" dt="2024-04-29T16:08:18.804" v="507" actId="478"/>
          <ac:picMkLst>
            <pc:docMk/>
            <pc:sldMk cId="3179368041" sldId="407"/>
            <ac:picMk id="7" creationId="{30896E96-BC0B-0377-1733-E4CBC13F2AC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32.827" v="515" actId="962"/>
        <pc:sldMkLst>
          <pc:docMk/>
          <pc:sldMk cId="2850643678" sldId="408"/>
        </pc:sldMkLst>
        <pc:picChg chg="add mod">
          <ac:chgData name="Annie CANTONE" userId="2d25ff13-b808-43f3-b322-afec7f8c45c1" providerId="ADAL" clId="{28537393-6E62-4BD3-87F9-A2FCDB871C2C}" dt="2024-04-29T16:08:32.827" v="515" actId="962"/>
          <ac:picMkLst>
            <pc:docMk/>
            <pc:sldMk cId="2850643678" sldId="408"/>
            <ac:picMk id="6" creationId="{0B596F6B-29B1-B1F7-2495-B827A480C870}"/>
          </ac:picMkLst>
        </pc:picChg>
        <pc:picChg chg="del">
          <ac:chgData name="Annie CANTONE" userId="2d25ff13-b808-43f3-b322-afec7f8c45c1" providerId="ADAL" clId="{28537393-6E62-4BD3-87F9-A2FCDB871C2C}" dt="2024-04-29T16:08:26.601" v="512" actId="478"/>
          <ac:picMkLst>
            <pc:docMk/>
            <pc:sldMk cId="2850643678" sldId="408"/>
            <ac:picMk id="7" creationId="{30896E96-BC0B-0377-1733-E4CBC13F2AC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46.429" v="520" actId="962"/>
        <pc:sldMkLst>
          <pc:docMk/>
          <pc:sldMk cId="1571508982" sldId="409"/>
        </pc:sldMkLst>
        <pc:picChg chg="del">
          <ac:chgData name="Annie CANTONE" userId="2d25ff13-b808-43f3-b322-afec7f8c45c1" providerId="ADAL" clId="{28537393-6E62-4BD3-87F9-A2FCDB871C2C}" dt="2024-04-29T16:08:39.552" v="517" actId="478"/>
          <ac:picMkLst>
            <pc:docMk/>
            <pc:sldMk cId="1571508982" sldId="409"/>
            <ac:picMk id="6" creationId="{0B596F6B-29B1-B1F7-2495-B827A480C870}"/>
          </ac:picMkLst>
        </pc:picChg>
        <pc:picChg chg="add mod">
          <ac:chgData name="Annie CANTONE" userId="2d25ff13-b808-43f3-b322-afec7f8c45c1" providerId="ADAL" clId="{28537393-6E62-4BD3-87F9-A2FCDB871C2C}" dt="2024-04-29T16:08:46.429" v="520" actId="962"/>
          <ac:picMkLst>
            <pc:docMk/>
            <pc:sldMk cId="1571508982" sldId="409"/>
            <ac:picMk id="7" creationId="{4B60195E-1D78-1EDB-FF12-BBE66285447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55.009" v="525" actId="962"/>
        <pc:sldMkLst>
          <pc:docMk/>
          <pc:sldMk cId="2974543933" sldId="410"/>
        </pc:sldMkLst>
        <pc:picChg chg="add mod">
          <ac:chgData name="Annie CANTONE" userId="2d25ff13-b808-43f3-b322-afec7f8c45c1" providerId="ADAL" clId="{28537393-6E62-4BD3-87F9-A2FCDB871C2C}" dt="2024-04-29T16:08:55.009" v="525" actId="962"/>
          <ac:picMkLst>
            <pc:docMk/>
            <pc:sldMk cId="2974543933" sldId="410"/>
            <ac:picMk id="6" creationId="{B77B561B-A387-8163-0489-4478372B3C3A}"/>
          </ac:picMkLst>
        </pc:picChg>
        <pc:picChg chg="del">
          <ac:chgData name="Annie CANTONE" userId="2d25ff13-b808-43f3-b322-afec7f8c45c1" providerId="ADAL" clId="{28537393-6E62-4BD3-87F9-A2FCDB871C2C}" dt="2024-04-29T16:08:50.408" v="522" actId="478"/>
          <ac:picMkLst>
            <pc:docMk/>
            <pc:sldMk cId="2974543933" sldId="410"/>
            <ac:picMk id="7" creationId="{4B60195E-1D78-1EDB-FF12-BBE66285447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9:02.159" v="530" actId="962"/>
        <pc:sldMkLst>
          <pc:docMk/>
          <pc:sldMk cId="4176507486" sldId="411"/>
        </pc:sldMkLst>
        <pc:picChg chg="del">
          <ac:chgData name="Annie CANTONE" userId="2d25ff13-b808-43f3-b322-afec7f8c45c1" providerId="ADAL" clId="{28537393-6E62-4BD3-87F9-A2FCDB871C2C}" dt="2024-04-29T16:08:58.394" v="527" actId="478"/>
          <ac:picMkLst>
            <pc:docMk/>
            <pc:sldMk cId="4176507486" sldId="411"/>
            <ac:picMk id="6" creationId="{B77B561B-A387-8163-0489-4478372B3C3A}"/>
          </ac:picMkLst>
        </pc:picChg>
        <pc:picChg chg="add mod">
          <ac:chgData name="Annie CANTONE" userId="2d25ff13-b808-43f3-b322-afec7f8c45c1" providerId="ADAL" clId="{28537393-6E62-4BD3-87F9-A2FCDB871C2C}" dt="2024-04-29T16:09:02.159" v="530" actId="962"/>
          <ac:picMkLst>
            <pc:docMk/>
            <pc:sldMk cId="4176507486" sldId="411"/>
            <ac:picMk id="7" creationId="{E0E5F862-D31C-55C3-7994-0A8D89A5009E}"/>
          </ac:picMkLst>
        </pc:picChg>
      </pc:sldChg>
      <pc:sldChg chg="addSp modSp add del mod">
        <pc:chgData name="Annie CANTONE" userId="2d25ff13-b808-43f3-b322-afec7f8c45c1" providerId="ADAL" clId="{28537393-6E62-4BD3-87F9-A2FCDB871C2C}" dt="2024-04-30T10:58:02.746" v="600" actId="2696"/>
        <pc:sldMkLst>
          <pc:docMk/>
          <pc:sldMk cId="842486874" sldId="412"/>
        </pc:sldMkLst>
        <pc:picChg chg="add 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2" creationId="{49D34080-1020-C33E-5DE1-3AD61F186AD5}"/>
          </ac:picMkLst>
        </pc:picChg>
        <pc:picChg chg="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4" creationId="{7BD00D7B-5801-1E79-3270-976212584425}"/>
          </ac:picMkLst>
        </pc:picChg>
        <pc:picChg chg="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6" creationId="{D7DA9618-F747-6758-537E-27B5F26ADDAA}"/>
          </ac:picMkLst>
        </pc:picChg>
        <pc:picChg chg="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8" creationId="{1316E77B-908F-8F93-F7C7-D2143F53BE23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2:11:47.726" v="633" actId="1076"/>
        <pc:sldMkLst>
          <pc:docMk/>
          <pc:sldMk cId="3745416099" sldId="412"/>
        </pc:sldMkLst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2" creationId="{49D34080-1020-C33E-5DE1-3AD61F186AD5}"/>
          </ac:picMkLst>
        </pc:picChg>
        <pc:picChg chg="add del mod">
          <ac:chgData name="Annie CANTONE" userId="2d25ff13-b808-43f3-b322-afec7f8c45c1" providerId="ADAL" clId="{28537393-6E62-4BD3-87F9-A2FCDB871C2C}" dt="2024-04-30T12:10:51.642" v="627" actId="478"/>
          <ac:picMkLst>
            <pc:docMk/>
            <pc:sldMk cId="3745416099" sldId="412"/>
            <ac:picMk id="3" creationId="{6BE3F01C-B23C-5EEA-B6BB-CE50B9BDB1DB}"/>
          </ac:picMkLst>
        </pc:picChg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4" creationId="{7BD00D7B-5801-1E79-3270-976212584425}"/>
          </ac:picMkLst>
        </pc:picChg>
        <pc:picChg chg="add 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5" creationId="{C01153F6-EA9B-6779-F9B8-CE2F6D0105BB}"/>
          </ac:picMkLst>
        </pc:picChg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6" creationId="{D7DA9618-F747-6758-537E-27B5F26ADDAA}"/>
          </ac:picMkLst>
        </pc:picChg>
        <pc:picChg chg="add 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7" creationId="{BCDF0C42-FF89-E422-3194-1FAA849AF2AC}"/>
          </ac:picMkLst>
        </pc:picChg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8" creationId="{1316E77B-908F-8F93-F7C7-D2143F53BE23}"/>
          </ac:picMkLst>
        </pc:picChg>
        <pc:picChg chg="add del mod">
          <ac:chgData name="Annie CANTONE" userId="2d25ff13-b808-43f3-b322-afec7f8c45c1" providerId="ADAL" clId="{28537393-6E62-4BD3-87F9-A2FCDB871C2C}" dt="2024-04-30T12:09:59.502" v="626" actId="478"/>
          <ac:picMkLst>
            <pc:docMk/>
            <pc:sldMk cId="3745416099" sldId="412"/>
            <ac:picMk id="9" creationId="{1D21B0E0-395D-A695-748A-DD47A89D9DC2}"/>
          </ac:picMkLst>
        </pc:picChg>
      </pc:sldChg>
      <pc:sldChg chg="modSp add mod">
        <pc:chgData name="Annie CANTONE" userId="2d25ff13-b808-43f3-b322-afec7f8c45c1" providerId="ADAL" clId="{28537393-6E62-4BD3-87F9-A2FCDB871C2C}" dt="2024-04-30T10:55:22.828" v="546" actId="20577"/>
        <pc:sldMkLst>
          <pc:docMk/>
          <pc:sldMk cId="1669129151" sldId="413"/>
        </pc:sldMkLst>
        <pc:spChg chg="mod">
          <ac:chgData name="Annie CANTONE" userId="2d25ff13-b808-43f3-b322-afec7f8c45c1" providerId="ADAL" clId="{28537393-6E62-4BD3-87F9-A2FCDB871C2C}" dt="2024-04-30T10:46:00.200" v="545" actId="20577"/>
          <ac:spMkLst>
            <pc:docMk/>
            <pc:sldMk cId="1669129151" sldId="413"/>
            <ac:spMk id="2" creationId="{B5AB2AAD-69CE-334E-0F33-819F4AF9DFD9}"/>
          </ac:spMkLst>
        </pc:spChg>
        <pc:spChg chg="mod">
          <ac:chgData name="Annie CANTONE" userId="2d25ff13-b808-43f3-b322-afec7f8c45c1" providerId="ADAL" clId="{28537393-6E62-4BD3-87F9-A2FCDB871C2C}" dt="2024-04-30T10:55:22.828" v="546" actId="20577"/>
          <ac:spMkLst>
            <pc:docMk/>
            <pc:sldMk cId="1669129151" sldId="413"/>
            <ac:spMk id="3" creationId="{33E5B0A4-6D43-23DB-2375-B4F6BEE6A7AA}"/>
          </ac:spMkLst>
        </pc:spChg>
      </pc:sldChg>
      <pc:sldChg chg="add del">
        <pc:chgData name="Annie CANTONE" userId="2d25ff13-b808-43f3-b322-afec7f8c45c1" providerId="ADAL" clId="{28537393-6E62-4BD3-87F9-A2FCDB871C2C}" dt="2024-04-30T10:55:28.764" v="548" actId="47"/>
        <pc:sldMkLst>
          <pc:docMk/>
          <pc:sldMk cId="2749562055" sldId="414"/>
        </pc:sldMkLst>
      </pc:sldChg>
      <pc:sldChg chg="addSp delSp modSp add del mod">
        <pc:chgData name="Annie CANTONE" userId="2d25ff13-b808-43f3-b322-afec7f8c45c1" providerId="ADAL" clId="{28537393-6E62-4BD3-87F9-A2FCDB871C2C}" dt="2024-04-30T12:11:01.089" v="628" actId="47"/>
        <pc:sldMkLst>
          <pc:docMk/>
          <pc:sldMk cId="2929541995" sldId="414"/>
        </pc:sldMkLst>
        <pc:picChg chg="add mod">
          <ac:chgData name="Annie CANTONE" userId="2d25ff13-b808-43f3-b322-afec7f8c45c1" providerId="ADAL" clId="{28537393-6E62-4BD3-87F9-A2FCDB871C2C}" dt="2024-04-30T10:55:40.033" v="553" actId="962"/>
          <ac:picMkLst>
            <pc:docMk/>
            <pc:sldMk cId="2929541995" sldId="414"/>
            <ac:picMk id="6" creationId="{B79401E3-9517-4C3C-FF3F-72EDE2851DED}"/>
          </ac:picMkLst>
        </pc:picChg>
        <pc:picChg chg="del">
          <ac:chgData name="Annie CANTONE" userId="2d25ff13-b808-43f3-b322-afec7f8c45c1" providerId="ADAL" clId="{28537393-6E62-4BD3-87F9-A2FCDB871C2C}" dt="2024-04-30T10:55:30.115" v="550" actId="478"/>
          <ac:picMkLst>
            <pc:docMk/>
            <pc:sldMk cId="2929541995" sldId="414"/>
            <ac:picMk id="7" creationId="{E0E5F862-D31C-55C3-7994-0A8D89A5009E}"/>
          </ac:picMkLst>
        </pc:picChg>
      </pc:sldChg>
      <pc:sldChg chg="addSp delSp modSp add del mod">
        <pc:chgData name="Annie CANTONE" userId="2d25ff13-b808-43f3-b322-afec7f8c45c1" providerId="ADAL" clId="{28537393-6E62-4BD3-87F9-A2FCDB871C2C}" dt="2024-04-30T12:11:01.089" v="628" actId="47"/>
        <pc:sldMkLst>
          <pc:docMk/>
          <pc:sldMk cId="1087213569" sldId="415"/>
        </pc:sldMkLst>
        <pc:picChg chg="del">
          <ac:chgData name="Annie CANTONE" userId="2d25ff13-b808-43f3-b322-afec7f8c45c1" providerId="ADAL" clId="{28537393-6E62-4BD3-87F9-A2FCDB871C2C}" dt="2024-04-30T10:55:44.146" v="555" actId="478"/>
          <ac:picMkLst>
            <pc:docMk/>
            <pc:sldMk cId="1087213569" sldId="415"/>
            <ac:picMk id="6" creationId="{B79401E3-9517-4C3C-FF3F-72EDE2851DED}"/>
          </ac:picMkLst>
        </pc:picChg>
        <pc:picChg chg="add mod">
          <ac:chgData name="Annie CANTONE" userId="2d25ff13-b808-43f3-b322-afec7f8c45c1" providerId="ADAL" clId="{28537393-6E62-4BD3-87F9-A2FCDB871C2C}" dt="2024-04-30T10:55:53.293" v="558" actId="962"/>
          <ac:picMkLst>
            <pc:docMk/>
            <pc:sldMk cId="1087213569" sldId="415"/>
            <ac:picMk id="7" creationId="{3ACB0043-56E2-0445-C56F-85BC5F35950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6:19.001" v="566" actId="962"/>
        <pc:sldMkLst>
          <pc:docMk/>
          <pc:sldMk cId="1748135219" sldId="416"/>
        </pc:sldMkLst>
        <pc:picChg chg="add mod">
          <ac:chgData name="Annie CANTONE" userId="2d25ff13-b808-43f3-b322-afec7f8c45c1" providerId="ADAL" clId="{28537393-6E62-4BD3-87F9-A2FCDB871C2C}" dt="2024-04-30T10:56:19.001" v="566" actId="962"/>
          <ac:picMkLst>
            <pc:docMk/>
            <pc:sldMk cId="1748135219" sldId="416"/>
            <ac:picMk id="6" creationId="{12EEAAD2-B48A-B4F7-A0A9-35B4653F24C4}"/>
          </ac:picMkLst>
        </pc:picChg>
        <pc:picChg chg="del">
          <ac:chgData name="Annie CANTONE" userId="2d25ff13-b808-43f3-b322-afec7f8c45c1" providerId="ADAL" clId="{28537393-6E62-4BD3-87F9-A2FCDB871C2C}" dt="2024-04-30T10:56:11.373" v="563" actId="478"/>
          <ac:picMkLst>
            <pc:docMk/>
            <pc:sldMk cId="1748135219" sldId="416"/>
            <ac:picMk id="7" creationId="{3ACB0043-56E2-0445-C56F-85BC5F35950F}"/>
          </ac:picMkLst>
        </pc:picChg>
      </pc:sldChg>
      <pc:sldChg chg="modSp add del mod">
        <pc:chgData name="Annie CANTONE" userId="2d25ff13-b808-43f3-b322-afec7f8c45c1" providerId="ADAL" clId="{28537393-6E62-4BD3-87F9-A2FCDB871C2C}" dt="2024-04-30T12:11:01.089" v="628" actId="47"/>
        <pc:sldMkLst>
          <pc:docMk/>
          <pc:sldMk cId="739380035" sldId="417"/>
        </pc:sldMkLst>
        <pc:spChg chg="mod">
          <ac:chgData name="Annie CANTONE" userId="2d25ff13-b808-43f3-b322-afec7f8c45c1" providerId="ADAL" clId="{28537393-6E62-4BD3-87F9-A2FCDB871C2C}" dt="2024-04-30T10:56:08.586" v="562" actId="20577"/>
          <ac:spMkLst>
            <pc:docMk/>
            <pc:sldMk cId="739380035" sldId="417"/>
            <ac:spMk id="2" creationId="{B5AB2AAD-69CE-334E-0F33-819F4AF9DFD9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30T10:56:27.369" v="571" actId="962"/>
        <pc:sldMkLst>
          <pc:docMk/>
          <pc:sldMk cId="2263116795" sldId="418"/>
        </pc:sldMkLst>
        <pc:picChg chg="del">
          <ac:chgData name="Annie CANTONE" userId="2d25ff13-b808-43f3-b322-afec7f8c45c1" providerId="ADAL" clId="{28537393-6E62-4BD3-87F9-A2FCDB871C2C}" dt="2024-04-30T10:56:22.267" v="568" actId="478"/>
          <ac:picMkLst>
            <pc:docMk/>
            <pc:sldMk cId="2263116795" sldId="418"/>
            <ac:picMk id="6" creationId="{12EEAAD2-B48A-B4F7-A0A9-35B4653F24C4}"/>
          </ac:picMkLst>
        </pc:picChg>
        <pc:picChg chg="add mod">
          <ac:chgData name="Annie CANTONE" userId="2d25ff13-b808-43f3-b322-afec7f8c45c1" providerId="ADAL" clId="{28537393-6E62-4BD3-87F9-A2FCDB871C2C}" dt="2024-04-30T10:56:27.369" v="571" actId="962"/>
          <ac:picMkLst>
            <pc:docMk/>
            <pc:sldMk cId="2263116795" sldId="418"/>
            <ac:picMk id="7" creationId="{A239402A-028A-B9CB-456A-ADBB2EEE8757}"/>
          </ac:picMkLst>
        </pc:picChg>
      </pc:sldChg>
      <pc:sldChg chg="modSp add mod">
        <pc:chgData name="Annie CANTONE" userId="2d25ff13-b808-43f3-b322-afec7f8c45c1" providerId="ADAL" clId="{28537393-6E62-4BD3-87F9-A2FCDB871C2C}" dt="2024-04-30T12:11:29.272" v="630" actId="20577"/>
        <pc:sldMkLst>
          <pc:docMk/>
          <pc:sldMk cId="645833795" sldId="419"/>
        </pc:sldMkLst>
        <pc:spChg chg="mod">
          <ac:chgData name="Annie CANTONE" userId="2d25ff13-b808-43f3-b322-afec7f8c45c1" providerId="ADAL" clId="{28537393-6E62-4BD3-87F9-A2FCDB871C2C}" dt="2024-04-30T12:11:29.272" v="630" actId="20577"/>
          <ac:spMkLst>
            <pc:docMk/>
            <pc:sldMk cId="645833795" sldId="419"/>
            <ac:spMk id="2" creationId="{B5AB2AAD-69CE-334E-0F33-819F4AF9DFD9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30T10:56:41.584" v="579" actId="962"/>
        <pc:sldMkLst>
          <pc:docMk/>
          <pc:sldMk cId="1641894337" sldId="420"/>
        </pc:sldMkLst>
        <pc:picChg chg="del">
          <ac:chgData name="Annie CANTONE" userId="2d25ff13-b808-43f3-b322-afec7f8c45c1" providerId="ADAL" clId="{28537393-6E62-4BD3-87F9-A2FCDB871C2C}" dt="2024-04-30T10:56:37.597" v="576" actId="478"/>
          <ac:picMkLst>
            <pc:docMk/>
            <pc:sldMk cId="1641894337" sldId="420"/>
            <ac:picMk id="6" creationId="{12EEAAD2-B48A-B4F7-A0A9-35B4653F24C4}"/>
          </ac:picMkLst>
        </pc:picChg>
        <pc:picChg chg="add mod">
          <ac:chgData name="Annie CANTONE" userId="2d25ff13-b808-43f3-b322-afec7f8c45c1" providerId="ADAL" clId="{28537393-6E62-4BD3-87F9-A2FCDB871C2C}" dt="2024-04-30T10:56:41.584" v="579" actId="962"/>
          <ac:picMkLst>
            <pc:docMk/>
            <pc:sldMk cId="1641894337" sldId="420"/>
            <ac:picMk id="7" creationId="{507A1BBB-14E4-3E8C-F9CE-D8B53B418CC6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6:49.394" v="584" actId="962"/>
        <pc:sldMkLst>
          <pc:docMk/>
          <pc:sldMk cId="2145314171" sldId="421"/>
        </pc:sldMkLst>
        <pc:picChg chg="add mod">
          <ac:chgData name="Annie CANTONE" userId="2d25ff13-b808-43f3-b322-afec7f8c45c1" providerId="ADAL" clId="{28537393-6E62-4BD3-87F9-A2FCDB871C2C}" dt="2024-04-30T10:56:49.394" v="584" actId="962"/>
          <ac:picMkLst>
            <pc:docMk/>
            <pc:sldMk cId="2145314171" sldId="421"/>
            <ac:picMk id="6" creationId="{2874E153-6F4C-5F89-B5BC-CBC8B1780393}"/>
          </ac:picMkLst>
        </pc:picChg>
        <pc:picChg chg="del">
          <ac:chgData name="Annie CANTONE" userId="2d25ff13-b808-43f3-b322-afec7f8c45c1" providerId="ADAL" clId="{28537393-6E62-4BD3-87F9-A2FCDB871C2C}" dt="2024-04-30T10:56:45.744" v="581" actId="478"/>
          <ac:picMkLst>
            <pc:docMk/>
            <pc:sldMk cId="2145314171" sldId="421"/>
            <ac:picMk id="7" creationId="{507A1BBB-14E4-3E8C-F9CE-D8B53B418CC6}"/>
          </ac:picMkLst>
        </pc:picChg>
      </pc:sldChg>
      <pc:sldChg chg="modSp add del mod">
        <pc:chgData name="Annie CANTONE" userId="2d25ff13-b808-43f3-b322-afec7f8c45c1" providerId="ADAL" clId="{28537393-6E62-4BD3-87F9-A2FCDB871C2C}" dt="2024-04-30T12:11:33.243" v="631" actId="47"/>
        <pc:sldMkLst>
          <pc:docMk/>
          <pc:sldMk cId="1569319141" sldId="422"/>
        </pc:sldMkLst>
        <pc:spChg chg="mod">
          <ac:chgData name="Annie CANTONE" userId="2d25ff13-b808-43f3-b322-afec7f8c45c1" providerId="ADAL" clId="{28537393-6E62-4BD3-87F9-A2FCDB871C2C}" dt="2024-04-30T10:56:58.117" v="589" actId="20577"/>
          <ac:spMkLst>
            <pc:docMk/>
            <pc:sldMk cId="1569319141" sldId="422"/>
            <ac:spMk id="2" creationId="{B5AB2AAD-69CE-334E-0F33-819F4AF9DFD9}"/>
          </ac:spMkLst>
        </pc:spChg>
      </pc:sldChg>
      <pc:sldChg chg="addSp delSp modSp add del mod">
        <pc:chgData name="Annie CANTONE" userId="2d25ff13-b808-43f3-b322-afec7f8c45c1" providerId="ADAL" clId="{28537393-6E62-4BD3-87F9-A2FCDB871C2C}" dt="2024-04-30T12:09:57.553" v="625" actId="47"/>
        <pc:sldMkLst>
          <pc:docMk/>
          <pc:sldMk cId="2626849554" sldId="423"/>
        </pc:sldMkLst>
        <pc:picChg chg="add mod">
          <ac:chgData name="Annie CANTONE" userId="2d25ff13-b808-43f3-b322-afec7f8c45c1" providerId="ADAL" clId="{28537393-6E62-4BD3-87F9-A2FCDB871C2C}" dt="2024-04-30T10:57:07.848" v="594" actId="962"/>
          <ac:picMkLst>
            <pc:docMk/>
            <pc:sldMk cId="2626849554" sldId="423"/>
            <ac:picMk id="6" creationId="{A9AD0262-7B37-7CC8-CA5C-C33E9867CE9C}"/>
          </ac:picMkLst>
        </pc:picChg>
        <pc:picChg chg="del">
          <ac:chgData name="Annie CANTONE" userId="2d25ff13-b808-43f3-b322-afec7f8c45c1" providerId="ADAL" clId="{28537393-6E62-4BD3-87F9-A2FCDB871C2C}" dt="2024-04-30T10:57:02.526" v="591" actId="478"/>
          <ac:picMkLst>
            <pc:docMk/>
            <pc:sldMk cId="2626849554" sldId="423"/>
            <ac:picMk id="7" creationId="{507A1BBB-14E4-3E8C-F9CE-D8B53B418CC6}"/>
          </ac:picMkLst>
        </pc:picChg>
      </pc:sldChg>
      <pc:sldChg chg="addSp delSp modSp add del mod">
        <pc:chgData name="Annie CANTONE" userId="2d25ff13-b808-43f3-b322-afec7f8c45c1" providerId="ADAL" clId="{28537393-6E62-4BD3-87F9-A2FCDB871C2C}" dt="2024-04-30T12:09:56.127" v="624" actId="47"/>
        <pc:sldMkLst>
          <pc:docMk/>
          <pc:sldMk cId="3175886013" sldId="424"/>
        </pc:sldMkLst>
        <pc:picChg chg="del">
          <ac:chgData name="Annie CANTONE" userId="2d25ff13-b808-43f3-b322-afec7f8c45c1" providerId="ADAL" clId="{28537393-6E62-4BD3-87F9-A2FCDB871C2C}" dt="2024-04-30T10:57:12.457" v="596" actId="478"/>
          <ac:picMkLst>
            <pc:docMk/>
            <pc:sldMk cId="3175886013" sldId="424"/>
            <ac:picMk id="6" creationId="{A9AD0262-7B37-7CC8-CA5C-C33E9867CE9C}"/>
          </ac:picMkLst>
        </pc:picChg>
        <pc:picChg chg="add mod">
          <ac:chgData name="Annie CANTONE" userId="2d25ff13-b808-43f3-b322-afec7f8c45c1" providerId="ADAL" clId="{28537393-6E62-4BD3-87F9-A2FCDB871C2C}" dt="2024-04-30T10:57:17.056" v="599" actId="962"/>
          <ac:picMkLst>
            <pc:docMk/>
            <pc:sldMk cId="3175886013" sldId="424"/>
            <ac:picMk id="7" creationId="{54FDA706-6335-41B3-DFAB-E6EE94B6729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30/04/2024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AB2AAD-69CE-334E-0F33-819F4AF9D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FAV d’Automne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3E5B0A4-6D43-23DB-2375-B4F6BEE6A7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PG </a:t>
            </a:r>
          </a:p>
        </p:txBody>
      </p:sp>
    </p:spTree>
    <p:extLst>
      <p:ext uri="{BB962C8B-B14F-4D97-AF65-F5344CB8AC3E}">
        <p14:creationId xmlns:p14="http://schemas.microsoft.com/office/powerpoint/2010/main" val="2154677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boisson, Bouteille en verre, bouteille&#10;&#10;Description générée automatiquement">
            <a:extLst>
              <a:ext uri="{FF2B5EF4-FFF2-40B4-BE49-F238E27FC236}">
                <a16:creationId xmlns:a16="http://schemas.microsoft.com/office/drawing/2014/main" id="{04732B9B-8FE9-2A17-483C-8CDAC4D21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44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boisson, Bouteille en verre, alcool&#10;&#10;Description générée automatiquement">
            <a:extLst>
              <a:ext uri="{FF2B5EF4-FFF2-40B4-BE49-F238E27FC236}">
                <a16:creationId xmlns:a16="http://schemas.microsoft.com/office/drawing/2014/main" id="{8E8E6DCB-C7D9-7AD0-DA2B-657CFB17A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8" y="0"/>
            <a:ext cx="4331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8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E7879DF-0DEB-9A9D-ED69-FE962D458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Couv – V1 </a:t>
            </a:r>
          </a:p>
        </p:txBody>
      </p:sp>
      <p:pic>
        <p:nvPicPr>
          <p:cNvPr id="6" name="Image 5" descr="Une image contenant texte, bouteille, boisson, vin&#10;&#10;Description générée automatiquement">
            <a:extLst>
              <a:ext uri="{FF2B5EF4-FFF2-40B4-BE49-F238E27FC236}">
                <a16:creationId xmlns:a16="http://schemas.microsoft.com/office/drawing/2014/main" id="{7A957EE1-8257-BFDD-37B1-2391B68CF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8" y="0"/>
            <a:ext cx="4331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6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E7879DF-0DEB-9A9D-ED69-FE962D458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Couv – V2  </a:t>
            </a:r>
          </a:p>
        </p:txBody>
      </p:sp>
      <p:pic>
        <p:nvPicPr>
          <p:cNvPr id="3" name="Image 2" descr="Une image contenant texte, boisson, bouteille, vin&#10;&#10;Description générée automatiquement">
            <a:extLst>
              <a:ext uri="{FF2B5EF4-FFF2-40B4-BE49-F238E27FC236}">
                <a16:creationId xmlns:a16="http://schemas.microsoft.com/office/drawing/2014/main" id="{A683BAAE-7ED8-093B-8DF9-4C735FB020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8" y="0"/>
            <a:ext cx="4331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48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E7879DF-0DEB-9A9D-ED69-FE962D458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Couv – V3 </a:t>
            </a:r>
          </a:p>
        </p:txBody>
      </p:sp>
      <p:pic>
        <p:nvPicPr>
          <p:cNvPr id="4" name="Image 3" descr="Une image contenant texte, bouteille, affiche, graphisme&#10;&#10;Description générée automatiquement">
            <a:extLst>
              <a:ext uri="{FF2B5EF4-FFF2-40B4-BE49-F238E27FC236}">
                <a16:creationId xmlns:a16="http://schemas.microsoft.com/office/drawing/2014/main" id="{A8BD6108-6934-A0AE-68AA-69E16C45D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8" y="0"/>
            <a:ext cx="4331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9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collage, texte, mammifère&#10;&#10;Description générée automatiquement">
            <a:extLst>
              <a:ext uri="{FF2B5EF4-FFF2-40B4-BE49-F238E27FC236}">
                <a16:creationId xmlns:a16="http://schemas.microsoft.com/office/drawing/2014/main" id="{5AB67DDA-EA2A-AA31-0B58-E52A675B1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454" y="-294640"/>
            <a:ext cx="5550705" cy="878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56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boisson, vin, bouteille&#10;&#10;Description générée automatiquement">
            <a:extLst>
              <a:ext uri="{FF2B5EF4-FFF2-40B4-BE49-F238E27FC236}">
                <a16:creationId xmlns:a16="http://schemas.microsoft.com/office/drawing/2014/main" id="{BA2DB7EA-EF72-F0C9-80FD-5A0E6A7C3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363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boisson, bouteille, Bouteille en verre&#10;&#10;Description générée automatiquement">
            <a:extLst>
              <a:ext uri="{FF2B5EF4-FFF2-40B4-BE49-F238E27FC236}">
                <a16:creationId xmlns:a16="http://schemas.microsoft.com/office/drawing/2014/main" id="{C55EF4AD-C84A-3401-5B72-FE557A14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0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Snack, boisson, bouteille&#10;&#10;Description générée automatiquement">
            <a:extLst>
              <a:ext uri="{FF2B5EF4-FFF2-40B4-BE49-F238E27FC236}">
                <a16:creationId xmlns:a16="http://schemas.microsoft.com/office/drawing/2014/main" id="{172D9036-FE93-E930-1B39-1D0A904F3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789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menu, collage, nourriture&#10;&#10;Description générée automatiquement">
            <a:extLst>
              <a:ext uri="{FF2B5EF4-FFF2-40B4-BE49-F238E27FC236}">
                <a16:creationId xmlns:a16="http://schemas.microsoft.com/office/drawing/2014/main" id="{A5E1992A-C461-0073-BE4E-1D2A18C09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9298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5" id="{72DCAF1D-20D1-0E47-AF0B-45B6BD324DB7}" vid="{1E649819-2157-FD42-949D-111D9DB9753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LNB_Presentation_template</Template>
  <TotalTime>632</TotalTime>
  <Words>12</Words>
  <Application>Microsoft Office PowerPoint</Application>
  <PresentationFormat>Grand écran</PresentationFormat>
  <Paragraphs>5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FAV d’Automne</vt:lpstr>
      <vt:lpstr>Couv – V1 </vt:lpstr>
      <vt:lpstr>Couv – V2  </vt:lpstr>
      <vt:lpstr>Couv – V3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Fête des clients</dc:title>
  <dc:subject/>
  <dc:creator>Manon TOULI - Le Nouveau Bélier</dc:creator>
  <cp:keywords/>
  <dc:description/>
  <cp:lastModifiedBy>Annie CANTONE</cp:lastModifiedBy>
  <cp:revision>7</cp:revision>
  <cp:lastPrinted>2022-07-05T07:32:58Z</cp:lastPrinted>
  <dcterms:created xsi:type="dcterms:W3CDTF">2024-03-21T13:57:28Z</dcterms:created>
  <dcterms:modified xsi:type="dcterms:W3CDTF">2024-04-30T13:35:46Z</dcterms:modified>
  <cp:category/>
</cp:coreProperties>
</file>