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9"/>
  </p:notesMasterIdLst>
  <p:sldIdLst>
    <p:sldId id="2053" r:id="rId2"/>
    <p:sldId id="2187" r:id="rId3"/>
    <p:sldId id="2189" r:id="rId4"/>
    <p:sldId id="2186" r:id="rId5"/>
    <p:sldId id="2190" r:id="rId6"/>
    <p:sldId id="2191" r:id="rId7"/>
    <p:sldId id="2105" r:id="rId8"/>
  </p:sldIdLst>
  <p:sldSz cx="12192000" cy="6858000"/>
  <p:notesSz cx="9906000" cy="14335125"/>
  <p:embeddedFontLst>
    <p:embeddedFont>
      <p:font typeface="Avenir Next LT Pro" panose="020B0504020202020204" pitchFamily="34" charset="0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Helvetica" panose="020B0604020202020204" pitchFamily="34" charset="0"/>
      <p:regular r:id="rId18"/>
      <p:bold r:id="rId19"/>
      <p:italic r:id="rId20"/>
      <p:boldItalic r:id="rId2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2FAE9E-3624-436D-9B7D-6EA6AD316312}" v="4" dt="2022-11-14T09:32:10.3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66732421-6B8A-4D8D-9DF7-4526F0BDB90E}"/>
    <pc:docChg chg="undo custSel addSld delSld modSld sldOrd">
      <pc:chgData name="Céline Tuduri" userId="edc773aa-4903-456e-96ea-bec4f437440a" providerId="ADAL" clId="{66732421-6B8A-4D8D-9DF7-4526F0BDB90E}" dt="2022-10-05T07:56:40.555" v="356" actId="47"/>
      <pc:docMkLst>
        <pc:docMk/>
      </pc:docMkLst>
      <pc:sldChg chg="add del">
        <pc:chgData name="Céline Tuduri" userId="edc773aa-4903-456e-96ea-bec4f437440a" providerId="ADAL" clId="{66732421-6B8A-4D8D-9DF7-4526F0BDB90E}" dt="2022-10-05T07:56:40.555" v="356" actId="47"/>
        <pc:sldMkLst>
          <pc:docMk/>
          <pc:sldMk cId="2448524744" sldId="323"/>
        </pc:sldMkLst>
      </pc:sldChg>
      <pc:sldChg chg="modSp mod">
        <pc:chgData name="Céline Tuduri" userId="edc773aa-4903-456e-96ea-bec4f437440a" providerId="ADAL" clId="{66732421-6B8A-4D8D-9DF7-4526F0BDB90E}" dt="2022-10-05T07:56:29.565" v="355" actId="20577"/>
        <pc:sldMkLst>
          <pc:docMk/>
          <pc:sldMk cId="2409832921" sldId="1977"/>
        </pc:sldMkLst>
        <pc:spChg chg="mod">
          <ac:chgData name="Céline Tuduri" userId="edc773aa-4903-456e-96ea-bec4f437440a" providerId="ADAL" clId="{66732421-6B8A-4D8D-9DF7-4526F0BDB90E}" dt="2022-10-05T07:56:29.565" v="355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788360323" sldId="2074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1648674447" sldId="2077"/>
        </pc:sldMkLst>
      </pc:sldChg>
      <pc:sldChg chg="addSp delSp modSp mod">
        <pc:chgData name="Céline Tuduri" userId="edc773aa-4903-456e-96ea-bec4f437440a" providerId="ADAL" clId="{66732421-6B8A-4D8D-9DF7-4526F0BDB90E}" dt="2022-10-04T10:55:58.061" v="292" actId="1076"/>
        <pc:sldMkLst>
          <pc:docMk/>
          <pc:sldMk cId="943687245" sldId="2105"/>
        </pc:sldMkLst>
        <pc:spChg chg="mod">
          <ac:chgData name="Céline Tuduri" userId="edc773aa-4903-456e-96ea-bec4f437440a" providerId="ADAL" clId="{66732421-6B8A-4D8D-9DF7-4526F0BDB90E}" dt="2022-10-04T10:53:23.777" v="258" actId="20577"/>
          <ac:spMkLst>
            <pc:docMk/>
            <pc:sldMk cId="943687245" sldId="2105"/>
            <ac:spMk id="9" creationId="{E26D2BF1-17AE-4896-B50A-81316219994A}"/>
          </ac:spMkLst>
        </pc:spChg>
        <pc:picChg chg="del">
          <ac:chgData name="Céline Tuduri" userId="edc773aa-4903-456e-96ea-bec4f437440a" providerId="ADAL" clId="{66732421-6B8A-4D8D-9DF7-4526F0BDB90E}" dt="2022-10-04T10:53:18.851" v="251" actId="478"/>
          <ac:picMkLst>
            <pc:docMk/>
            <pc:sldMk cId="943687245" sldId="2105"/>
            <ac:picMk id="3" creationId="{B48C89B3-C6FA-465F-B9CF-02740A263E73}"/>
          </ac:picMkLst>
        </pc:picChg>
        <pc:picChg chg="add mod">
          <ac:chgData name="Céline Tuduri" userId="edc773aa-4903-456e-96ea-bec4f437440a" providerId="ADAL" clId="{66732421-6B8A-4D8D-9DF7-4526F0BDB90E}" dt="2022-10-04T10:55:58.061" v="292" actId="1076"/>
          <ac:picMkLst>
            <pc:docMk/>
            <pc:sldMk cId="943687245" sldId="2105"/>
            <ac:picMk id="4" creationId="{2AEA45B9-0D67-6EC2-CA77-1F0C2DDE5AEF}"/>
          </ac:picMkLst>
        </pc:picChg>
        <pc:picChg chg="add mod">
          <ac:chgData name="Céline Tuduri" userId="edc773aa-4903-456e-96ea-bec4f437440a" providerId="ADAL" clId="{66732421-6B8A-4D8D-9DF7-4526F0BDB90E}" dt="2022-10-04T10:55:53.127" v="290" actId="12788"/>
          <ac:picMkLst>
            <pc:docMk/>
            <pc:sldMk cId="943687245" sldId="2105"/>
            <ac:picMk id="7" creationId="{CFA05E29-0F11-95BF-86F1-213B9DB6CF94}"/>
          </ac:picMkLst>
        </pc:picChg>
        <pc:picChg chg="add mod">
          <ac:chgData name="Céline Tuduri" userId="edc773aa-4903-456e-96ea-bec4f437440a" providerId="ADAL" clId="{66732421-6B8A-4D8D-9DF7-4526F0BDB90E}" dt="2022-10-04T10:55:55.247" v="291" actId="1076"/>
          <ac:picMkLst>
            <pc:docMk/>
            <pc:sldMk cId="943687245" sldId="2105"/>
            <ac:picMk id="10" creationId="{AFC8A983-D7E5-375B-E52C-FCFAC07B3910}"/>
          </ac:picMkLst>
        </pc:picChg>
        <pc:picChg chg="del">
          <ac:chgData name="Céline Tuduri" userId="edc773aa-4903-456e-96ea-bec4f437440a" providerId="ADAL" clId="{66732421-6B8A-4D8D-9DF7-4526F0BDB90E}" dt="2022-10-04T10:53:18.851" v="251" actId="478"/>
          <ac:picMkLst>
            <pc:docMk/>
            <pc:sldMk cId="943687245" sldId="2105"/>
            <ac:picMk id="11" creationId="{C9DF95E7-91F0-4662-953D-8A811DA32031}"/>
          </ac:picMkLst>
        </pc:picChg>
        <pc:picChg chg="add mod">
          <ac:chgData name="Céline Tuduri" userId="edc773aa-4903-456e-96ea-bec4f437440a" providerId="ADAL" clId="{66732421-6B8A-4D8D-9DF7-4526F0BDB90E}" dt="2022-10-04T10:55:42.481" v="287" actId="1076"/>
          <ac:picMkLst>
            <pc:docMk/>
            <pc:sldMk cId="943687245" sldId="2105"/>
            <ac:picMk id="13" creationId="{F01A8106-763C-4125-950B-3E2E63F7AC34}"/>
          </ac:picMkLst>
        </pc:picChg>
        <pc:picChg chg="add mod">
          <ac:chgData name="Céline Tuduri" userId="edc773aa-4903-456e-96ea-bec4f437440a" providerId="ADAL" clId="{66732421-6B8A-4D8D-9DF7-4526F0BDB90E}" dt="2022-10-04T10:55:46.986" v="289" actId="12788"/>
          <ac:picMkLst>
            <pc:docMk/>
            <pc:sldMk cId="943687245" sldId="2105"/>
            <ac:picMk id="15" creationId="{9315E5A2-285A-2362-FED9-A4CE3C6D35EB}"/>
          </ac:picMkLst>
        </pc:picChg>
        <pc:picChg chg="del">
          <ac:chgData name="Céline Tuduri" userId="edc773aa-4903-456e-96ea-bec4f437440a" providerId="ADAL" clId="{66732421-6B8A-4D8D-9DF7-4526F0BDB90E}" dt="2022-10-04T10:53:18.851" v="251" actId="478"/>
          <ac:picMkLst>
            <pc:docMk/>
            <pc:sldMk cId="943687245" sldId="2105"/>
            <ac:picMk id="16" creationId="{6DEF5400-C7CD-499F-8B27-74DC0A98BF20}"/>
          </ac:picMkLst>
        </pc:picChg>
        <pc:picChg chg="del">
          <ac:chgData name="Céline Tuduri" userId="edc773aa-4903-456e-96ea-bec4f437440a" providerId="ADAL" clId="{66732421-6B8A-4D8D-9DF7-4526F0BDB90E}" dt="2022-10-04T10:53:18.851" v="251" actId="478"/>
          <ac:picMkLst>
            <pc:docMk/>
            <pc:sldMk cId="943687245" sldId="2105"/>
            <ac:picMk id="17" creationId="{A8D30158-4DCE-414A-8D66-B5E1393F19A4}"/>
          </ac:picMkLst>
        </pc:picChg>
        <pc:picChg chg="add mod">
          <ac:chgData name="Céline Tuduri" userId="edc773aa-4903-456e-96ea-bec4f437440a" providerId="ADAL" clId="{66732421-6B8A-4D8D-9DF7-4526F0BDB90E}" dt="2022-10-04T10:55:39.551" v="285" actId="1076"/>
          <ac:picMkLst>
            <pc:docMk/>
            <pc:sldMk cId="943687245" sldId="2105"/>
            <ac:picMk id="19" creationId="{71E2F783-8AB8-954F-0992-6413A822CFC1}"/>
          </ac:picMkLst>
        </pc:picChg>
        <pc:picChg chg="del">
          <ac:chgData name="Céline Tuduri" userId="edc773aa-4903-456e-96ea-bec4f437440a" providerId="ADAL" clId="{66732421-6B8A-4D8D-9DF7-4526F0BDB90E}" dt="2022-10-04T10:53:18.851" v="251" actId="478"/>
          <ac:picMkLst>
            <pc:docMk/>
            <pc:sldMk cId="943687245" sldId="2105"/>
            <ac:picMk id="21" creationId="{C34C4B96-0813-4D9C-96EB-7EB57815B152}"/>
          </ac:picMkLst>
        </pc:picChg>
        <pc:picChg chg="del">
          <ac:chgData name="Céline Tuduri" userId="edc773aa-4903-456e-96ea-bec4f437440a" providerId="ADAL" clId="{66732421-6B8A-4D8D-9DF7-4526F0BDB90E}" dt="2022-10-04T10:53:18.851" v="251" actId="478"/>
          <ac:picMkLst>
            <pc:docMk/>
            <pc:sldMk cId="943687245" sldId="2105"/>
            <ac:picMk id="22" creationId="{C2C448F5-9E41-40CA-B2E8-D29E0931C66F}"/>
          </ac:picMkLst>
        </pc:picChg>
        <pc:picChg chg="del">
          <ac:chgData name="Céline Tuduri" userId="edc773aa-4903-456e-96ea-bec4f437440a" providerId="ADAL" clId="{66732421-6B8A-4D8D-9DF7-4526F0BDB90E}" dt="2022-10-04T10:53:18.851" v="251" actId="478"/>
          <ac:picMkLst>
            <pc:docMk/>
            <pc:sldMk cId="943687245" sldId="2105"/>
            <ac:picMk id="23" creationId="{3D23244E-98CE-470C-A35B-3B4F2314A1C7}"/>
          </ac:picMkLst>
        </pc:picChg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626960413" sldId="2112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1609046551" sldId="2113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2687696515" sldId="2116"/>
        </pc:sldMkLst>
      </pc:sldChg>
      <pc:sldChg chg="del">
        <pc:chgData name="Céline Tuduri" userId="edc773aa-4903-456e-96ea-bec4f437440a" providerId="ADAL" clId="{66732421-6B8A-4D8D-9DF7-4526F0BDB90E}" dt="2022-10-04T07:42:54.167" v="11" actId="47"/>
        <pc:sldMkLst>
          <pc:docMk/>
          <pc:sldMk cId="1251393537" sldId="2118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2102028836" sldId="2187"/>
        </pc:sldMkLst>
      </pc:sldChg>
      <pc:sldChg chg="addSp delSp modSp mod">
        <pc:chgData name="Céline Tuduri" userId="edc773aa-4903-456e-96ea-bec4f437440a" providerId="ADAL" clId="{66732421-6B8A-4D8D-9DF7-4526F0BDB90E}" dt="2022-10-04T10:52:42.340" v="235" actId="21"/>
        <pc:sldMkLst>
          <pc:docMk/>
          <pc:sldMk cId="445188993" sldId="2189"/>
        </pc:sldMkLst>
        <pc:spChg chg="mod">
          <ac:chgData name="Céline Tuduri" userId="edc773aa-4903-456e-96ea-bec4f437440a" providerId="ADAL" clId="{66732421-6B8A-4D8D-9DF7-4526F0BDB90E}" dt="2022-10-04T10:43:28.153" v="127" actId="1076"/>
          <ac:spMkLst>
            <pc:docMk/>
            <pc:sldMk cId="445188993" sldId="2189"/>
            <ac:spMk id="6" creationId="{C2E24576-43DB-4755-9F37-1D19EE946E17}"/>
          </ac:spMkLst>
        </pc:spChg>
        <pc:picChg chg="add del mod">
          <ac:chgData name="Céline Tuduri" userId="edc773aa-4903-456e-96ea-bec4f437440a" providerId="ADAL" clId="{66732421-6B8A-4D8D-9DF7-4526F0BDB90E}" dt="2022-10-04T10:39:41.276" v="65" actId="21"/>
          <ac:picMkLst>
            <pc:docMk/>
            <pc:sldMk cId="445188993" sldId="2189"/>
            <ac:picMk id="3" creationId="{D5521DF8-11C8-2913-5B87-9F4A3264F43F}"/>
          </ac:picMkLst>
        </pc:picChg>
        <pc:picChg chg="del">
          <ac:chgData name="Céline Tuduri" userId="edc773aa-4903-456e-96ea-bec4f437440a" providerId="ADAL" clId="{66732421-6B8A-4D8D-9DF7-4526F0BDB90E}" dt="2022-10-04T10:39:42.377" v="66" actId="478"/>
          <ac:picMkLst>
            <pc:docMk/>
            <pc:sldMk cId="445188993" sldId="2189"/>
            <ac:picMk id="4" creationId="{5C5171B4-7354-7AA4-E6C6-EA3EA5525FA1}"/>
          </ac:picMkLst>
        </pc:picChg>
        <pc:picChg chg="mod">
          <ac:chgData name="Céline Tuduri" userId="edc773aa-4903-456e-96ea-bec4f437440a" providerId="ADAL" clId="{66732421-6B8A-4D8D-9DF7-4526F0BDB90E}" dt="2022-10-04T10:42:22.985" v="107" actId="1076"/>
          <ac:picMkLst>
            <pc:docMk/>
            <pc:sldMk cId="445188993" sldId="2189"/>
            <ac:picMk id="5" creationId="{14D75208-1AC1-C132-449F-8DE53FA0C597}"/>
          </ac:picMkLst>
        </pc:picChg>
        <pc:picChg chg="del">
          <ac:chgData name="Céline Tuduri" userId="edc773aa-4903-456e-96ea-bec4f437440a" providerId="ADAL" clId="{66732421-6B8A-4D8D-9DF7-4526F0BDB90E}" dt="2022-10-04T10:40:15.570" v="84" actId="478"/>
          <ac:picMkLst>
            <pc:docMk/>
            <pc:sldMk cId="445188993" sldId="2189"/>
            <ac:picMk id="7" creationId="{68884C65-DC45-0B26-97A6-C98AB6BCA4C5}"/>
          </ac:picMkLst>
        </pc:picChg>
        <pc:picChg chg="add mod">
          <ac:chgData name="Céline Tuduri" userId="edc773aa-4903-456e-96ea-bec4f437440a" providerId="ADAL" clId="{66732421-6B8A-4D8D-9DF7-4526F0BDB90E}" dt="2022-10-04T10:51:38.320" v="201" actId="1037"/>
          <ac:picMkLst>
            <pc:docMk/>
            <pc:sldMk cId="445188993" sldId="2189"/>
            <ac:picMk id="8" creationId="{88314B3F-F8DF-B3C2-5814-241F75832A67}"/>
          </ac:picMkLst>
        </pc:picChg>
        <pc:picChg chg="add del mod">
          <ac:chgData name="Céline Tuduri" userId="edc773aa-4903-456e-96ea-bec4f437440a" providerId="ADAL" clId="{66732421-6B8A-4D8D-9DF7-4526F0BDB90E}" dt="2022-10-04T10:39:58.996" v="74" actId="21"/>
          <ac:picMkLst>
            <pc:docMk/>
            <pc:sldMk cId="445188993" sldId="2189"/>
            <ac:picMk id="11" creationId="{DCACCC65-1AC9-5002-1810-920CE32A9EA1}"/>
          </ac:picMkLst>
        </pc:picChg>
        <pc:picChg chg="mod">
          <ac:chgData name="Céline Tuduri" userId="edc773aa-4903-456e-96ea-bec4f437440a" providerId="ADAL" clId="{66732421-6B8A-4D8D-9DF7-4526F0BDB90E}" dt="2022-10-04T10:42:25.673" v="108" actId="1076"/>
          <ac:picMkLst>
            <pc:docMk/>
            <pc:sldMk cId="445188993" sldId="2189"/>
            <ac:picMk id="12" creationId="{18298A39-4ABE-457C-AE5A-C6586BE28118}"/>
          </ac:picMkLst>
        </pc:picChg>
        <pc:picChg chg="add mod">
          <ac:chgData name="Céline Tuduri" userId="edc773aa-4903-456e-96ea-bec4f437440a" providerId="ADAL" clId="{66732421-6B8A-4D8D-9DF7-4526F0BDB90E}" dt="2022-10-04T10:42:09.991" v="104" actId="1076"/>
          <ac:picMkLst>
            <pc:docMk/>
            <pc:sldMk cId="445188993" sldId="2189"/>
            <ac:picMk id="13" creationId="{E8B5B31C-F31D-AD25-35F9-A17F2EAD0896}"/>
          </ac:picMkLst>
        </pc:picChg>
        <pc:picChg chg="add del mod">
          <ac:chgData name="Céline Tuduri" userId="edc773aa-4903-456e-96ea-bec4f437440a" providerId="ADAL" clId="{66732421-6B8A-4D8D-9DF7-4526F0BDB90E}" dt="2022-10-04T10:40:14.276" v="83" actId="21"/>
          <ac:picMkLst>
            <pc:docMk/>
            <pc:sldMk cId="445188993" sldId="2189"/>
            <ac:picMk id="15" creationId="{18CC2643-7CA4-2995-4815-E1FE02EFA525}"/>
          </ac:picMkLst>
        </pc:picChg>
        <pc:picChg chg="del mod">
          <ac:chgData name="Céline Tuduri" userId="edc773aa-4903-456e-96ea-bec4f437440a" providerId="ADAL" clId="{66732421-6B8A-4D8D-9DF7-4526F0BDB90E}" dt="2022-10-04T10:42:44.523" v="115" actId="21"/>
          <ac:picMkLst>
            <pc:docMk/>
            <pc:sldMk cId="445188993" sldId="2189"/>
            <ac:picMk id="16" creationId="{88968611-2C9E-94E9-C860-098FDADAABDA}"/>
          </ac:picMkLst>
        </pc:picChg>
        <pc:picChg chg="add mod">
          <ac:chgData name="Céline Tuduri" userId="edc773aa-4903-456e-96ea-bec4f437440a" providerId="ADAL" clId="{66732421-6B8A-4D8D-9DF7-4526F0BDB90E}" dt="2022-10-04T10:42:14.408" v="105" actId="1076"/>
          <ac:picMkLst>
            <pc:docMk/>
            <pc:sldMk cId="445188993" sldId="2189"/>
            <ac:picMk id="17" creationId="{737C7CE9-C26C-F632-D018-B7EBEC455758}"/>
          </ac:picMkLst>
        </pc:picChg>
        <pc:picChg chg="add mod">
          <ac:chgData name="Céline Tuduri" userId="edc773aa-4903-456e-96ea-bec4f437440a" providerId="ADAL" clId="{66732421-6B8A-4D8D-9DF7-4526F0BDB90E}" dt="2022-10-04T10:42:33.186" v="111" actId="14100"/>
          <ac:picMkLst>
            <pc:docMk/>
            <pc:sldMk cId="445188993" sldId="2189"/>
            <ac:picMk id="19" creationId="{502531EB-DC43-E8D2-9911-0ADC631B471C}"/>
          </ac:picMkLst>
        </pc:picChg>
        <pc:picChg chg="add mod">
          <ac:chgData name="Céline Tuduri" userId="edc773aa-4903-456e-96ea-bec4f437440a" providerId="ADAL" clId="{66732421-6B8A-4D8D-9DF7-4526F0BDB90E}" dt="2022-10-04T10:42:45.888" v="116"/>
          <ac:picMkLst>
            <pc:docMk/>
            <pc:sldMk cId="445188993" sldId="2189"/>
            <ac:picMk id="20" creationId="{9A5EEEA5-A168-34A5-FACB-98B1E218F015}"/>
          </ac:picMkLst>
        </pc:picChg>
        <pc:picChg chg="mod">
          <ac:chgData name="Céline Tuduri" userId="edc773aa-4903-456e-96ea-bec4f437440a" providerId="ADAL" clId="{66732421-6B8A-4D8D-9DF7-4526F0BDB90E}" dt="2022-10-04T10:51:35.220" v="195" actId="1038"/>
          <ac:picMkLst>
            <pc:docMk/>
            <pc:sldMk cId="445188993" sldId="2189"/>
            <ac:picMk id="21" creationId="{8C38D7CB-C010-3AE5-36F4-4988C5A6D130}"/>
          </ac:picMkLst>
        </pc:picChg>
        <pc:picChg chg="add del mod">
          <ac:chgData name="Céline Tuduri" userId="edc773aa-4903-456e-96ea-bec4f437440a" providerId="ADAL" clId="{66732421-6B8A-4D8D-9DF7-4526F0BDB90E}" dt="2022-10-04T10:44:01.456" v="137" actId="21"/>
          <ac:picMkLst>
            <pc:docMk/>
            <pc:sldMk cId="445188993" sldId="2189"/>
            <ac:picMk id="22" creationId="{95969949-9D57-53F5-8E9A-4FA29B5A7D05}"/>
          </ac:picMkLst>
        </pc:picChg>
        <pc:picChg chg="mod">
          <ac:chgData name="Céline Tuduri" userId="edc773aa-4903-456e-96ea-bec4f437440a" providerId="ADAL" clId="{66732421-6B8A-4D8D-9DF7-4526F0BDB90E}" dt="2022-10-04T10:51:35.220" v="195" actId="1038"/>
          <ac:picMkLst>
            <pc:docMk/>
            <pc:sldMk cId="445188993" sldId="2189"/>
            <ac:picMk id="23" creationId="{77CF4710-5204-C516-FFEC-F2C70AD21473}"/>
          </ac:picMkLst>
        </pc:picChg>
        <pc:picChg chg="add del mod">
          <ac:chgData name="Céline Tuduri" userId="edc773aa-4903-456e-96ea-bec4f437440a" providerId="ADAL" clId="{66732421-6B8A-4D8D-9DF7-4526F0BDB90E}" dt="2022-10-04T10:51:52.102" v="213" actId="21"/>
          <ac:picMkLst>
            <pc:docMk/>
            <pc:sldMk cId="445188993" sldId="2189"/>
            <ac:picMk id="24" creationId="{BC4C056F-B707-8C28-E8AB-2CC07F1670AD}"/>
          </ac:picMkLst>
        </pc:picChg>
        <pc:picChg chg="add del mod">
          <ac:chgData name="Céline Tuduri" userId="edc773aa-4903-456e-96ea-bec4f437440a" providerId="ADAL" clId="{66732421-6B8A-4D8D-9DF7-4526F0BDB90E}" dt="2022-10-04T10:52:27.053" v="226" actId="21"/>
          <ac:picMkLst>
            <pc:docMk/>
            <pc:sldMk cId="445188993" sldId="2189"/>
            <ac:picMk id="25" creationId="{14D1EAD7-7C61-3FFF-65B2-1D5263758A6B}"/>
          </ac:picMkLst>
        </pc:picChg>
        <pc:picChg chg="del">
          <ac:chgData name="Céline Tuduri" userId="edc773aa-4903-456e-96ea-bec4f437440a" providerId="ADAL" clId="{66732421-6B8A-4D8D-9DF7-4526F0BDB90E}" dt="2022-10-04T10:40:00.903" v="75" actId="478"/>
          <ac:picMkLst>
            <pc:docMk/>
            <pc:sldMk cId="445188993" sldId="2189"/>
            <ac:picMk id="26" creationId="{76432399-DC7A-0D04-54AC-518AED548DB8}"/>
          </ac:picMkLst>
        </pc:picChg>
        <pc:picChg chg="add del mod">
          <ac:chgData name="Céline Tuduri" userId="edc773aa-4903-456e-96ea-bec4f437440a" providerId="ADAL" clId="{66732421-6B8A-4D8D-9DF7-4526F0BDB90E}" dt="2022-10-04T10:52:27.053" v="226" actId="21"/>
          <ac:picMkLst>
            <pc:docMk/>
            <pc:sldMk cId="445188993" sldId="2189"/>
            <ac:picMk id="27" creationId="{2E3EEF8F-FD29-3408-7AC5-71F8920604EF}"/>
          </ac:picMkLst>
        </pc:picChg>
        <pc:picChg chg="add del mod">
          <ac:chgData name="Céline Tuduri" userId="edc773aa-4903-456e-96ea-bec4f437440a" providerId="ADAL" clId="{66732421-6B8A-4D8D-9DF7-4526F0BDB90E}" dt="2022-10-04T10:52:27.053" v="226" actId="21"/>
          <ac:picMkLst>
            <pc:docMk/>
            <pc:sldMk cId="445188993" sldId="2189"/>
            <ac:picMk id="28" creationId="{19E51E4C-C62A-73FA-F556-7C7E187BF8E4}"/>
          </ac:picMkLst>
        </pc:picChg>
        <pc:picChg chg="add del mod">
          <ac:chgData name="Céline Tuduri" userId="edc773aa-4903-456e-96ea-bec4f437440a" providerId="ADAL" clId="{66732421-6B8A-4D8D-9DF7-4526F0BDB90E}" dt="2022-10-04T10:52:42.340" v="235" actId="21"/>
          <ac:picMkLst>
            <pc:docMk/>
            <pc:sldMk cId="445188993" sldId="2189"/>
            <ac:picMk id="29" creationId="{468FCB8E-DBE1-22AE-C667-90CF39E9A3DD}"/>
          </ac:picMkLst>
        </pc:picChg>
        <pc:picChg chg="add del mod">
          <ac:chgData name="Céline Tuduri" userId="edc773aa-4903-456e-96ea-bec4f437440a" providerId="ADAL" clId="{66732421-6B8A-4D8D-9DF7-4526F0BDB90E}" dt="2022-10-04T10:52:42.340" v="235" actId="21"/>
          <ac:picMkLst>
            <pc:docMk/>
            <pc:sldMk cId="445188993" sldId="2189"/>
            <ac:picMk id="30" creationId="{02E49553-E433-FA75-8D5B-1A00A4295882}"/>
          </ac:picMkLst>
        </pc:picChg>
        <pc:picChg chg="mod">
          <ac:chgData name="Céline Tuduri" userId="edc773aa-4903-456e-96ea-bec4f437440a" providerId="ADAL" clId="{66732421-6B8A-4D8D-9DF7-4526F0BDB90E}" dt="2022-10-04T10:51:35.220" v="195" actId="1038"/>
          <ac:picMkLst>
            <pc:docMk/>
            <pc:sldMk cId="445188993" sldId="2189"/>
            <ac:picMk id="31" creationId="{C5B48475-7417-F64D-3F15-0809F3B150E4}"/>
          </ac:picMkLst>
        </pc:picChg>
        <pc:picChg chg="mod">
          <ac:chgData name="Céline Tuduri" userId="edc773aa-4903-456e-96ea-bec4f437440a" providerId="ADAL" clId="{66732421-6B8A-4D8D-9DF7-4526F0BDB90E}" dt="2022-10-04T10:51:41.355" v="209" actId="1038"/>
          <ac:picMkLst>
            <pc:docMk/>
            <pc:sldMk cId="445188993" sldId="2189"/>
            <ac:picMk id="33" creationId="{8C774EAB-35BC-82AE-14FE-8D782D5202B8}"/>
          </ac:picMkLst>
        </pc:picChg>
        <pc:picChg chg="mod">
          <ac:chgData name="Céline Tuduri" userId="edc773aa-4903-456e-96ea-bec4f437440a" providerId="ADAL" clId="{66732421-6B8A-4D8D-9DF7-4526F0BDB90E}" dt="2022-10-04T10:51:41.355" v="209" actId="1038"/>
          <ac:picMkLst>
            <pc:docMk/>
            <pc:sldMk cId="445188993" sldId="2189"/>
            <ac:picMk id="38" creationId="{70008FE4-27AA-DBE3-F823-7812EEDA3E93}"/>
          </ac:picMkLst>
        </pc:picChg>
        <pc:picChg chg="mod">
          <ac:chgData name="Céline Tuduri" userId="edc773aa-4903-456e-96ea-bec4f437440a" providerId="ADAL" clId="{66732421-6B8A-4D8D-9DF7-4526F0BDB90E}" dt="2022-10-04T10:42:19.993" v="106" actId="1076"/>
          <ac:picMkLst>
            <pc:docMk/>
            <pc:sldMk cId="445188993" sldId="2189"/>
            <ac:picMk id="40" creationId="{20645731-5F0F-6632-86B9-1D78791D11AA}"/>
          </ac:picMkLst>
        </pc:picChg>
      </pc:sldChg>
      <pc:sldChg chg="addSp delSp modSp mod">
        <pc:chgData name="Céline Tuduri" userId="edc773aa-4903-456e-96ea-bec4f437440a" providerId="ADAL" clId="{66732421-6B8A-4D8D-9DF7-4526F0BDB90E}" dt="2022-10-04T10:52:43.568" v="236"/>
        <pc:sldMkLst>
          <pc:docMk/>
          <pc:sldMk cId="3523403593" sldId="2190"/>
        </pc:sldMkLst>
        <pc:picChg chg="add mod">
          <ac:chgData name="Céline Tuduri" userId="edc773aa-4903-456e-96ea-bec4f437440a" providerId="ADAL" clId="{66732421-6B8A-4D8D-9DF7-4526F0BDB90E}" dt="2022-10-04T10:44:24.277" v="145" actId="1076"/>
          <ac:picMkLst>
            <pc:docMk/>
            <pc:sldMk cId="3523403593" sldId="2190"/>
            <ac:picMk id="2" creationId="{218C38FF-F8EC-5081-FFD2-EF52EF021A3F}"/>
          </ac:picMkLst>
        </pc:picChg>
        <pc:picChg chg="del">
          <ac:chgData name="Céline Tuduri" userId="edc773aa-4903-456e-96ea-bec4f437440a" providerId="ADAL" clId="{66732421-6B8A-4D8D-9DF7-4526F0BDB90E}" dt="2022-10-04T10:43:52.577" v="131" actId="478"/>
          <ac:picMkLst>
            <pc:docMk/>
            <pc:sldMk cId="3523403593" sldId="2190"/>
            <ac:picMk id="4" creationId="{5C5171B4-7354-7AA4-E6C6-EA3EA5525FA1}"/>
          </ac:picMkLst>
        </pc:picChg>
        <pc:picChg chg="add mod">
          <ac:chgData name="Céline Tuduri" userId="edc773aa-4903-456e-96ea-bec4f437440a" providerId="ADAL" clId="{66732421-6B8A-4D8D-9DF7-4526F0BDB90E}" dt="2022-10-04T10:44:26.554" v="146" actId="1076"/>
          <ac:picMkLst>
            <pc:docMk/>
            <pc:sldMk cId="3523403593" sldId="2190"/>
            <ac:picMk id="5" creationId="{0FF6691E-C771-CDCE-9975-70573DD453B7}"/>
          </ac:picMkLst>
        </pc:picChg>
        <pc:picChg chg="del">
          <ac:chgData name="Céline Tuduri" userId="edc773aa-4903-456e-96ea-bec4f437440a" providerId="ADAL" clId="{66732421-6B8A-4D8D-9DF7-4526F0BDB90E}" dt="2022-10-04T10:49:30.777" v="151" actId="478"/>
          <ac:picMkLst>
            <pc:docMk/>
            <pc:sldMk cId="3523403593" sldId="2190"/>
            <ac:picMk id="7" creationId="{68884C65-DC45-0B26-97A6-C98AB6BCA4C5}"/>
          </ac:picMkLst>
        </pc:picChg>
        <pc:picChg chg="del">
          <ac:chgData name="Céline Tuduri" userId="edc773aa-4903-456e-96ea-bec4f437440a" providerId="ADAL" clId="{66732421-6B8A-4D8D-9DF7-4526F0BDB90E}" dt="2022-10-04T10:52:32.256" v="229" actId="21"/>
          <ac:picMkLst>
            <pc:docMk/>
            <pc:sldMk cId="3523403593" sldId="2190"/>
            <ac:picMk id="8" creationId="{4EBAFDF6-5E14-D9B9-CDFC-1E46D68435C4}"/>
          </ac:picMkLst>
        </pc:picChg>
        <pc:picChg chg="add mod">
          <ac:chgData name="Céline Tuduri" userId="edc773aa-4903-456e-96ea-bec4f437440a" providerId="ADAL" clId="{66732421-6B8A-4D8D-9DF7-4526F0BDB90E}" dt="2022-10-04T10:49:29.282" v="150" actId="1076"/>
          <ac:picMkLst>
            <pc:docMk/>
            <pc:sldMk cId="3523403593" sldId="2190"/>
            <ac:picMk id="11" creationId="{96C11D15-23A9-7395-903D-27B32F325849}"/>
          </ac:picMkLst>
        </pc:picChg>
        <pc:picChg chg="del">
          <ac:chgData name="Céline Tuduri" userId="edc773aa-4903-456e-96ea-bec4f437440a" providerId="ADAL" clId="{66732421-6B8A-4D8D-9DF7-4526F0BDB90E}" dt="2022-10-04T10:52:32.256" v="229" actId="21"/>
          <ac:picMkLst>
            <pc:docMk/>
            <pc:sldMk cId="3523403593" sldId="2190"/>
            <ac:picMk id="13" creationId="{BF6323C3-1DEB-A4DE-00D2-97067AA86519}"/>
          </ac:picMkLst>
        </pc:picChg>
        <pc:picChg chg="add mod">
          <ac:chgData name="Céline Tuduri" userId="edc773aa-4903-456e-96ea-bec4f437440a" providerId="ADAL" clId="{66732421-6B8A-4D8D-9DF7-4526F0BDB90E}" dt="2022-10-04T10:51:08.472" v="164" actId="1076"/>
          <ac:picMkLst>
            <pc:docMk/>
            <pc:sldMk cId="3523403593" sldId="2190"/>
            <ac:picMk id="14" creationId="{8107EBA8-6109-B5BF-FDDB-77EDC1EE09DC}"/>
          </ac:picMkLst>
        </pc:picChg>
        <pc:picChg chg="add del mod">
          <ac:chgData name="Céline Tuduri" userId="edc773aa-4903-456e-96ea-bec4f437440a" providerId="ADAL" clId="{66732421-6B8A-4D8D-9DF7-4526F0BDB90E}" dt="2022-10-04T10:51:44.540" v="210" actId="21"/>
          <ac:picMkLst>
            <pc:docMk/>
            <pc:sldMk cId="3523403593" sldId="2190"/>
            <ac:picMk id="16" creationId="{920A5A4A-E221-727F-BF61-BA48A9A0C0A9}"/>
          </ac:picMkLst>
        </pc:picChg>
        <pc:picChg chg="del mod">
          <ac:chgData name="Céline Tuduri" userId="edc773aa-4903-456e-96ea-bec4f437440a" providerId="ADAL" clId="{66732421-6B8A-4D8D-9DF7-4526F0BDB90E}" dt="2022-10-04T10:43:55.458" v="133" actId="21"/>
          <ac:picMkLst>
            <pc:docMk/>
            <pc:sldMk cId="3523403593" sldId="2190"/>
            <ac:picMk id="17" creationId="{1EC81E2D-E296-C319-F61F-E863F66FC20D}"/>
          </ac:picMkLst>
        </pc:picChg>
        <pc:picChg chg="mod">
          <ac:chgData name="Céline Tuduri" userId="edc773aa-4903-456e-96ea-bec4f437440a" providerId="ADAL" clId="{66732421-6B8A-4D8D-9DF7-4526F0BDB90E}" dt="2022-10-04T10:50:34.371" v="153" actId="14100"/>
          <ac:picMkLst>
            <pc:docMk/>
            <pc:sldMk cId="3523403593" sldId="2190"/>
            <ac:picMk id="18" creationId="{42DCD409-4ADE-B769-CB00-1318675A7AC9}"/>
          </ac:picMkLst>
        </pc:picChg>
        <pc:picChg chg="add mod">
          <ac:chgData name="Céline Tuduri" userId="edc773aa-4903-456e-96ea-bec4f437440a" providerId="ADAL" clId="{66732421-6B8A-4D8D-9DF7-4526F0BDB90E}" dt="2022-10-04T10:51:53.184" v="214"/>
          <ac:picMkLst>
            <pc:docMk/>
            <pc:sldMk cId="3523403593" sldId="2190"/>
            <ac:picMk id="19" creationId="{9828D87F-7181-972F-2E7A-CF3F141A9F22}"/>
          </ac:picMkLst>
        </pc:picChg>
        <pc:picChg chg="add mod">
          <ac:chgData name="Céline Tuduri" userId="edc773aa-4903-456e-96ea-bec4f437440a" providerId="ADAL" clId="{66732421-6B8A-4D8D-9DF7-4526F0BDB90E}" dt="2022-10-04T10:52:30.355" v="228"/>
          <ac:picMkLst>
            <pc:docMk/>
            <pc:sldMk cId="3523403593" sldId="2190"/>
            <ac:picMk id="20" creationId="{C6EC9D1E-6444-9AA9-4CA6-1ECE25625E12}"/>
          </ac:picMkLst>
        </pc:picChg>
        <pc:picChg chg="add mod">
          <ac:chgData name="Céline Tuduri" userId="edc773aa-4903-456e-96ea-bec4f437440a" providerId="ADAL" clId="{66732421-6B8A-4D8D-9DF7-4526F0BDB90E}" dt="2022-10-04T10:52:30.355" v="228"/>
          <ac:picMkLst>
            <pc:docMk/>
            <pc:sldMk cId="3523403593" sldId="2190"/>
            <ac:picMk id="21" creationId="{3A6F5461-98B2-8689-F9E0-B27D1DF5C41D}"/>
          </ac:picMkLst>
        </pc:picChg>
        <pc:picChg chg="mod">
          <ac:chgData name="Céline Tuduri" userId="edc773aa-4903-456e-96ea-bec4f437440a" providerId="ADAL" clId="{66732421-6B8A-4D8D-9DF7-4526F0BDB90E}" dt="2022-10-04T10:50:51.181" v="157" actId="14100"/>
          <ac:picMkLst>
            <pc:docMk/>
            <pc:sldMk cId="3523403593" sldId="2190"/>
            <ac:picMk id="22" creationId="{7245BEF8-5983-6A52-93FE-F6F94EEAF30F}"/>
          </ac:picMkLst>
        </pc:picChg>
        <pc:picChg chg="add mod">
          <ac:chgData name="Céline Tuduri" userId="edc773aa-4903-456e-96ea-bec4f437440a" providerId="ADAL" clId="{66732421-6B8A-4D8D-9DF7-4526F0BDB90E}" dt="2022-10-04T10:52:30.355" v="228"/>
          <ac:picMkLst>
            <pc:docMk/>
            <pc:sldMk cId="3523403593" sldId="2190"/>
            <ac:picMk id="23" creationId="{C2CF3640-E625-0B7C-2351-F981E11B91BB}"/>
          </ac:picMkLst>
        </pc:picChg>
        <pc:picChg chg="add mod">
          <ac:chgData name="Céline Tuduri" userId="edc773aa-4903-456e-96ea-bec4f437440a" providerId="ADAL" clId="{66732421-6B8A-4D8D-9DF7-4526F0BDB90E}" dt="2022-10-04T10:52:43.568" v="236"/>
          <ac:picMkLst>
            <pc:docMk/>
            <pc:sldMk cId="3523403593" sldId="2190"/>
            <ac:picMk id="24" creationId="{0782EA73-97D4-1957-12C1-82370D86BB9D}"/>
          </ac:picMkLst>
        </pc:picChg>
        <pc:picChg chg="add mod">
          <ac:chgData name="Céline Tuduri" userId="edc773aa-4903-456e-96ea-bec4f437440a" providerId="ADAL" clId="{66732421-6B8A-4D8D-9DF7-4526F0BDB90E}" dt="2022-10-04T10:52:43.568" v="236"/>
          <ac:picMkLst>
            <pc:docMk/>
            <pc:sldMk cId="3523403593" sldId="2190"/>
            <ac:picMk id="25" creationId="{2713C7C4-77F0-05BE-9820-8C2A28035D42}"/>
          </ac:picMkLst>
        </pc:picChg>
        <pc:picChg chg="del">
          <ac:chgData name="Céline Tuduri" userId="edc773aa-4903-456e-96ea-bec4f437440a" providerId="ADAL" clId="{66732421-6B8A-4D8D-9DF7-4526F0BDB90E}" dt="2022-10-04T10:43:52.577" v="131" actId="478"/>
          <ac:picMkLst>
            <pc:docMk/>
            <pc:sldMk cId="3523403593" sldId="2190"/>
            <ac:picMk id="26" creationId="{76432399-DC7A-0D04-54AC-518AED548DB8}"/>
          </ac:picMkLst>
        </pc:picChg>
        <pc:picChg chg="del mod">
          <ac:chgData name="Céline Tuduri" userId="edc773aa-4903-456e-96ea-bec4f437440a" providerId="ADAL" clId="{66732421-6B8A-4D8D-9DF7-4526F0BDB90E}" dt="2022-10-04T10:52:29.975" v="227" actId="478"/>
          <ac:picMkLst>
            <pc:docMk/>
            <pc:sldMk cId="3523403593" sldId="2190"/>
            <ac:picMk id="27" creationId="{03437ED1-0958-280E-64B7-681BEEA6901B}"/>
          </ac:picMkLst>
        </pc:picChg>
        <pc:picChg chg="del mod">
          <ac:chgData name="Céline Tuduri" userId="edc773aa-4903-456e-96ea-bec4f437440a" providerId="ADAL" clId="{66732421-6B8A-4D8D-9DF7-4526F0BDB90E}" dt="2022-10-04T10:52:29.975" v="227" actId="478"/>
          <ac:picMkLst>
            <pc:docMk/>
            <pc:sldMk cId="3523403593" sldId="2190"/>
            <ac:picMk id="30" creationId="{B7A22813-BBB5-28AB-83A7-85FD6AD25780}"/>
          </ac:picMkLst>
        </pc:picChg>
        <pc:picChg chg="del mod">
          <ac:chgData name="Céline Tuduri" userId="edc773aa-4903-456e-96ea-bec4f437440a" providerId="ADAL" clId="{66732421-6B8A-4D8D-9DF7-4526F0BDB90E}" dt="2022-10-04T10:52:29.975" v="227" actId="478"/>
          <ac:picMkLst>
            <pc:docMk/>
            <pc:sldMk cId="3523403593" sldId="2190"/>
            <ac:picMk id="35" creationId="{DE210F2E-F4F9-E596-5C65-4738CDC4BE61}"/>
          </ac:picMkLst>
        </pc:picChg>
        <pc:picChg chg="mod">
          <ac:chgData name="Céline Tuduri" userId="edc773aa-4903-456e-96ea-bec4f437440a" providerId="ADAL" clId="{66732421-6B8A-4D8D-9DF7-4526F0BDB90E}" dt="2022-10-04T10:50:39.881" v="155" actId="14100"/>
          <ac:picMkLst>
            <pc:docMk/>
            <pc:sldMk cId="3523403593" sldId="2190"/>
            <ac:picMk id="39" creationId="{4ED3342E-3F64-A956-2F9F-D337133008E2}"/>
          </ac:picMkLst>
        </pc:picChg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1515614428" sldId="2191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3563668466" sldId="2192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3148782122" sldId="2193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2451898593" sldId="2194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2837798984" sldId="2195"/>
        </pc:sldMkLst>
      </pc:sldChg>
      <pc:sldChg chg="del">
        <pc:chgData name="Céline Tuduri" userId="edc773aa-4903-456e-96ea-bec4f437440a" providerId="ADAL" clId="{66732421-6B8A-4D8D-9DF7-4526F0BDB90E}" dt="2022-10-05T07:56:40.555" v="356" actId="47"/>
        <pc:sldMkLst>
          <pc:docMk/>
          <pc:sldMk cId="2111701137" sldId="2196"/>
        </pc:sldMkLst>
      </pc:sldChg>
      <pc:sldChg chg="modSp add mod">
        <pc:chgData name="Céline Tuduri" userId="edc773aa-4903-456e-96ea-bec4f437440a" providerId="ADAL" clId="{66732421-6B8A-4D8D-9DF7-4526F0BDB90E}" dt="2022-10-04T10:14:41.583" v="18" actId="20577"/>
        <pc:sldMkLst>
          <pc:docMk/>
          <pc:sldMk cId="2527094369" sldId="2213"/>
        </pc:sldMkLst>
        <pc:spChg chg="mod">
          <ac:chgData name="Céline Tuduri" userId="edc773aa-4903-456e-96ea-bec4f437440a" providerId="ADAL" clId="{66732421-6B8A-4D8D-9DF7-4526F0BDB90E}" dt="2022-10-04T10:14:41.583" v="18" actId="20577"/>
          <ac:spMkLst>
            <pc:docMk/>
            <pc:sldMk cId="2527094369" sldId="221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66732421-6B8A-4D8D-9DF7-4526F0BDB90E}" dt="2022-10-04T10:15:31.203" v="31" actId="14100"/>
        <pc:sldMkLst>
          <pc:docMk/>
          <pc:sldMk cId="819926264" sldId="2214"/>
        </pc:sldMkLst>
        <pc:spChg chg="del">
          <ac:chgData name="Céline Tuduri" userId="edc773aa-4903-456e-96ea-bec4f437440a" providerId="ADAL" clId="{66732421-6B8A-4D8D-9DF7-4526F0BDB90E}" dt="2022-10-04T10:14:47.506" v="20" actId="478"/>
          <ac:spMkLst>
            <pc:docMk/>
            <pc:sldMk cId="819926264" sldId="2214"/>
            <ac:spMk id="6" creationId="{848D5232-9BD2-7031-1CAD-68D00524F500}"/>
          </ac:spMkLst>
        </pc:spChg>
        <pc:spChg chg="mod">
          <ac:chgData name="Céline Tuduri" userId="edc773aa-4903-456e-96ea-bec4f437440a" providerId="ADAL" clId="{66732421-6B8A-4D8D-9DF7-4526F0BDB90E}" dt="2022-10-04T10:14:49.158" v="22" actId="20577"/>
          <ac:spMkLst>
            <pc:docMk/>
            <pc:sldMk cId="819926264" sldId="2214"/>
            <ac:spMk id="7" creationId="{F7DBA8E0-FC41-4333-A8B8-142F90CA8AA5}"/>
          </ac:spMkLst>
        </pc:spChg>
        <pc:picChg chg="del">
          <ac:chgData name="Céline Tuduri" userId="edc773aa-4903-456e-96ea-bec4f437440a" providerId="ADAL" clId="{66732421-6B8A-4D8D-9DF7-4526F0BDB90E}" dt="2022-10-04T10:15:26.486" v="29" actId="478"/>
          <ac:picMkLst>
            <pc:docMk/>
            <pc:sldMk cId="819926264" sldId="2214"/>
            <ac:picMk id="3" creationId="{A461B9FD-AAB7-0920-6752-BAA466A511FB}"/>
          </ac:picMkLst>
        </pc:picChg>
        <pc:picChg chg="add del mod">
          <ac:chgData name="Céline Tuduri" userId="edc773aa-4903-456e-96ea-bec4f437440a" providerId="ADAL" clId="{66732421-6B8A-4D8D-9DF7-4526F0BDB90E}" dt="2022-10-04T10:15:25.590" v="28" actId="21"/>
          <ac:picMkLst>
            <pc:docMk/>
            <pc:sldMk cId="819926264" sldId="2214"/>
            <ac:picMk id="4" creationId="{0145FD8E-4227-AE90-DD89-9696239AD1BB}"/>
          </ac:picMkLst>
        </pc:picChg>
        <pc:picChg chg="add mod">
          <ac:chgData name="Céline Tuduri" userId="edc773aa-4903-456e-96ea-bec4f437440a" providerId="ADAL" clId="{66732421-6B8A-4D8D-9DF7-4526F0BDB90E}" dt="2022-10-04T10:15:31.203" v="31" actId="14100"/>
          <ac:picMkLst>
            <pc:docMk/>
            <pc:sldMk cId="819926264" sldId="2214"/>
            <ac:picMk id="5" creationId="{31FB43A0-251A-262B-B340-70FAACBDAB8A}"/>
          </ac:picMkLst>
        </pc:picChg>
      </pc:sldChg>
      <pc:sldChg chg="addSp modSp add mod ord">
        <pc:chgData name="Céline Tuduri" userId="edc773aa-4903-456e-96ea-bec4f437440a" providerId="ADAL" clId="{66732421-6B8A-4D8D-9DF7-4526F0BDB90E}" dt="2022-10-04T10:58:12.810" v="320"/>
        <pc:sldMkLst>
          <pc:docMk/>
          <pc:sldMk cId="3095698911" sldId="2215"/>
        </pc:sldMkLst>
        <pc:picChg chg="add mod">
          <ac:chgData name="Céline Tuduri" userId="edc773aa-4903-456e-96ea-bec4f437440a" providerId="ADAL" clId="{66732421-6B8A-4D8D-9DF7-4526F0BDB90E}" dt="2022-10-04T10:56:25.568" v="297" actId="1076"/>
          <ac:picMkLst>
            <pc:docMk/>
            <pc:sldMk cId="3095698911" sldId="2215"/>
            <ac:picMk id="3" creationId="{832932FF-A384-0912-2FE1-9E9E469DB89C}"/>
          </ac:picMkLst>
        </pc:picChg>
        <pc:picChg chg="add mod">
          <ac:chgData name="Céline Tuduri" userId="edc773aa-4903-456e-96ea-bec4f437440a" providerId="ADAL" clId="{66732421-6B8A-4D8D-9DF7-4526F0BDB90E}" dt="2022-10-04T10:56:38.759" v="301" actId="14100"/>
          <ac:picMkLst>
            <pc:docMk/>
            <pc:sldMk cId="3095698911" sldId="2215"/>
            <ac:picMk id="5" creationId="{DFF87E4E-5DBA-42CE-3839-9156D8FA7AB6}"/>
          </ac:picMkLst>
        </pc:picChg>
        <pc:picChg chg="add mod">
          <ac:chgData name="Céline Tuduri" userId="edc773aa-4903-456e-96ea-bec4f437440a" providerId="ADAL" clId="{66732421-6B8A-4D8D-9DF7-4526F0BDB90E}" dt="2022-10-04T10:56:52.301" v="305" actId="14100"/>
          <ac:picMkLst>
            <pc:docMk/>
            <pc:sldMk cId="3095698911" sldId="2215"/>
            <ac:picMk id="8" creationId="{E1FEE048-1798-B830-C714-0C5E5E517C0F}"/>
          </ac:picMkLst>
        </pc:picChg>
        <pc:picChg chg="add mod">
          <ac:chgData name="Céline Tuduri" userId="edc773aa-4903-456e-96ea-bec4f437440a" providerId="ADAL" clId="{66732421-6B8A-4D8D-9DF7-4526F0BDB90E}" dt="2022-10-04T10:57:06.535" v="308" actId="1076"/>
          <ac:picMkLst>
            <pc:docMk/>
            <pc:sldMk cId="3095698911" sldId="2215"/>
            <ac:picMk id="11" creationId="{B1E0C651-27C7-7E50-A7E0-F911386BD037}"/>
          </ac:picMkLst>
        </pc:picChg>
        <pc:picChg chg="add mod">
          <ac:chgData name="Céline Tuduri" userId="edc773aa-4903-456e-96ea-bec4f437440a" providerId="ADAL" clId="{66732421-6B8A-4D8D-9DF7-4526F0BDB90E}" dt="2022-10-04T10:57:21.183" v="312" actId="14100"/>
          <ac:picMkLst>
            <pc:docMk/>
            <pc:sldMk cId="3095698911" sldId="2215"/>
            <ac:picMk id="13" creationId="{3660BC48-C59F-FEEE-8704-BC467AB9800C}"/>
          </ac:picMkLst>
        </pc:picChg>
        <pc:picChg chg="add mod">
          <ac:chgData name="Céline Tuduri" userId="edc773aa-4903-456e-96ea-bec4f437440a" providerId="ADAL" clId="{66732421-6B8A-4D8D-9DF7-4526F0BDB90E}" dt="2022-10-04T10:57:37.582" v="316" actId="14100"/>
          <ac:picMkLst>
            <pc:docMk/>
            <pc:sldMk cId="3095698911" sldId="2215"/>
            <ac:picMk id="15" creationId="{3B67AA0E-0E71-BD2E-5570-34B8C0A07CBE}"/>
          </ac:picMkLst>
        </pc:picChg>
      </pc:sldChg>
    </pc:docChg>
  </pc:docChgLst>
  <pc:docChgLst>
    <pc:chgData name="Céline Tuduri" userId="edc773aa-4903-456e-96ea-bec4f437440a" providerId="ADAL" clId="{202FAE9E-3624-436D-9B7D-6EA6AD316312}"/>
    <pc:docChg chg="undo custSel addSld delSld modSld">
      <pc:chgData name="Céline Tuduri" userId="edc773aa-4903-456e-96ea-bec4f437440a" providerId="ADAL" clId="{202FAE9E-3624-436D-9B7D-6EA6AD316312}" dt="2022-11-14T09:35:01.459" v="75" actId="20577"/>
      <pc:docMkLst>
        <pc:docMk/>
      </pc:docMkLst>
      <pc:sldChg chg="modSp del mod">
        <pc:chgData name="Céline Tuduri" userId="edc773aa-4903-456e-96ea-bec4f437440a" providerId="ADAL" clId="{202FAE9E-3624-436D-9B7D-6EA6AD316312}" dt="2022-11-14T09:26:57.797" v="19" actId="47"/>
        <pc:sldMkLst>
          <pc:docMk/>
          <pc:sldMk cId="2409832921" sldId="1977"/>
        </pc:sldMkLst>
        <pc:spChg chg="mod">
          <ac:chgData name="Céline Tuduri" userId="edc773aa-4903-456e-96ea-bec4f437440a" providerId="ADAL" clId="{202FAE9E-3624-436D-9B7D-6EA6AD316312}" dt="2022-11-14T09:26:55.792" v="18" actId="1076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Céline Tuduri" userId="edc773aa-4903-456e-96ea-bec4f437440a" providerId="ADAL" clId="{202FAE9E-3624-436D-9B7D-6EA6AD316312}" dt="2022-11-14T09:35:01.459" v="75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202FAE9E-3624-436D-9B7D-6EA6AD316312}" dt="2022-11-14T09:35:01.459" v="7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modSp mod">
        <pc:chgData name="Céline Tuduri" userId="edc773aa-4903-456e-96ea-bec4f437440a" providerId="ADAL" clId="{202FAE9E-3624-436D-9B7D-6EA6AD316312}" dt="2022-11-14T09:27:21.327" v="28" actId="20577"/>
        <pc:sldMkLst>
          <pc:docMk/>
          <pc:sldMk cId="2843969019" sldId="2186"/>
        </pc:sldMkLst>
        <pc:spChg chg="mod">
          <ac:chgData name="Céline Tuduri" userId="edc773aa-4903-456e-96ea-bec4f437440a" providerId="ADAL" clId="{202FAE9E-3624-436D-9B7D-6EA6AD316312}" dt="2022-11-14T09:27:21.327" v="28" actId="20577"/>
          <ac:spMkLst>
            <pc:docMk/>
            <pc:sldMk cId="2843969019" sldId="2186"/>
            <ac:spMk id="2" creationId="{B5E74F8C-9CD7-4587-9768-7AE7DB90BE58}"/>
          </ac:spMkLst>
        </pc:spChg>
      </pc:sldChg>
      <pc:sldChg chg="modSp mod">
        <pc:chgData name="Céline Tuduri" userId="edc773aa-4903-456e-96ea-bec4f437440a" providerId="ADAL" clId="{202FAE9E-3624-436D-9B7D-6EA6AD316312}" dt="2022-11-14T09:27:07.591" v="20" actId="6549"/>
        <pc:sldMkLst>
          <pc:docMk/>
          <pc:sldMk cId="2917101945" sldId="2187"/>
        </pc:sldMkLst>
        <pc:spChg chg="mod">
          <ac:chgData name="Céline Tuduri" userId="edc773aa-4903-456e-96ea-bec4f437440a" providerId="ADAL" clId="{202FAE9E-3624-436D-9B7D-6EA6AD316312}" dt="2022-11-14T09:27:07.591" v="20" actId="6549"/>
          <ac:spMkLst>
            <pc:docMk/>
            <pc:sldMk cId="2917101945" sldId="218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202FAE9E-3624-436D-9B7D-6EA6AD316312}" dt="2022-11-14T09:27:11.448" v="21" actId="47"/>
        <pc:sldMkLst>
          <pc:docMk/>
          <pc:sldMk cId="1631379012" sldId="2188"/>
        </pc:sldMkLst>
      </pc:sldChg>
      <pc:sldChg chg="addSp delSp modSp mod">
        <pc:chgData name="Céline Tuduri" userId="edc773aa-4903-456e-96ea-bec4f437440a" providerId="ADAL" clId="{202FAE9E-3624-436D-9B7D-6EA6AD316312}" dt="2022-11-14T09:32:09.310" v="61" actId="21"/>
        <pc:sldMkLst>
          <pc:docMk/>
          <pc:sldMk cId="869141137" sldId="2189"/>
        </pc:sldMkLst>
        <pc:picChg chg="add mod">
          <ac:chgData name="Céline Tuduri" userId="edc773aa-4903-456e-96ea-bec4f437440a" providerId="ADAL" clId="{202FAE9E-3624-436D-9B7D-6EA6AD316312}" dt="2022-11-14T09:31:24.384" v="52" actId="12788"/>
          <ac:picMkLst>
            <pc:docMk/>
            <pc:sldMk cId="869141137" sldId="2189"/>
            <ac:picMk id="3" creationId="{EB04964B-94FD-D14A-D347-EB4BE2CC4816}"/>
          </ac:picMkLst>
        </pc:picChg>
        <pc:picChg chg="del">
          <ac:chgData name="Céline Tuduri" userId="edc773aa-4903-456e-96ea-bec4f437440a" providerId="ADAL" clId="{202FAE9E-3624-436D-9B7D-6EA6AD316312}" dt="2022-11-14T09:31:10.846" v="47" actId="478"/>
          <ac:picMkLst>
            <pc:docMk/>
            <pc:sldMk cId="869141137" sldId="2189"/>
            <ac:picMk id="4" creationId="{7E3887ED-458B-10A4-D960-DEF1B65DF9E9}"/>
          </ac:picMkLst>
        </pc:picChg>
        <pc:picChg chg="add del mod">
          <ac:chgData name="Céline Tuduri" userId="edc773aa-4903-456e-96ea-bec4f437440a" providerId="ADAL" clId="{202FAE9E-3624-436D-9B7D-6EA6AD316312}" dt="2022-11-14T09:32:09.310" v="61" actId="21"/>
          <ac:picMkLst>
            <pc:docMk/>
            <pc:sldMk cId="869141137" sldId="2189"/>
            <ac:picMk id="5" creationId="{C8D97BF9-0E3E-DFC5-C023-8BB4C918B7E6}"/>
          </ac:picMkLst>
        </pc:picChg>
        <pc:picChg chg="del">
          <ac:chgData name="Céline Tuduri" userId="edc773aa-4903-456e-96ea-bec4f437440a" providerId="ADAL" clId="{202FAE9E-3624-436D-9B7D-6EA6AD316312}" dt="2022-11-14T09:31:10.846" v="47" actId="478"/>
          <ac:picMkLst>
            <pc:docMk/>
            <pc:sldMk cId="869141137" sldId="2189"/>
            <ac:picMk id="8" creationId="{5774C572-3D6B-E2D7-A05F-B026289ACF5D}"/>
          </ac:picMkLst>
        </pc:picChg>
      </pc:sldChg>
      <pc:sldChg chg="addSp delSp modSp add mod">
        <pc:chgData name="Céline Tuduri" userId="edc773aa-4903-456e-96ea-bec4f437440a" providerId="ADAL" clId="{202FAE9E-3624-436D-9B7D-6EA6AD316312}" dt="2022-11-14T09:32:13.449" v="63" actId="12788"/>
        <pc:sldMkLst>
          <pc:docMk/>
          <pc:sldMk cId="1863980100" sldId="2190"/>
        </pc:sldMkLst>
        <pc:spChg chg="mod">
          <ac:chgData name="Céline Tuduri" userId="edc773aa-4903-456e-96ea-bec4f437440a" providerId="ADAL" clId="{202FAE9E-3624-436D-9B7D-6EA6AD316312}" dt="2022-11-14T09:31:32.313" v="55" actId="20577"/>
          <ac:spMkLst>
            <pc:docMk/>
            <pc:sldMk cId="1863980100" sldId="2190"/>
            <ac:spMk id="9" creationId="{E26D2BF1-17AE-4896-B50A-81316219994A}"/>
          </ac:spMkLst>
        </pc:spChg>
        <pc:picChg chg="add del">
          <ac:chgData name="Céline Tuduri" userId="edc773aa-4903-456e-96ea-bec4f437440a" providerId="ADAL" clId="{202FAE9E-3624-436D-9B7D-6EA6AD316312}" dt="2022-11-14T09:31:58.501" v="57" actId="21"/>
          <ac:picMkLst>
            <pc:docMk/>
            <pc:sldMk cId="1863980100" sldId="2190"/>
            <ac:picMk id="3" creationId="{0BEF8318-67E4-8F8E-CFFB-D0324D85DE2F}"/>
          </ac:picMkLst>
        </pc:picChg>
        <pc:picChg chg="del">
          <ac:chgData name="Céline Tuduri" userId="edc773aa-4903-456e-96ea-bec4f437440a" providerId="ADAL" clId="{202FAE9E-3624-436D-9B7D-6EA6AD316312}" dt="2022-11-14T09:31:27.808" v="53" actId="478"/>
          <ac:picMkLst>
            <pc:docMk/>
            <pc:sldMk cId="1863980100" sldId="2190"/>
            <ac:picMk id="4" creationId="{7E3887ED-458B-10A4-D960-DEF1B65DF9E9}"/>
          </ac:picMkLst>
        </pc:picChg>
        <pc:picChg chg="add mod">
          <ac:chgData name="Céline Tuduri" userId="edc773aa-4903-456e-96ea-bec4f437440a" providerId="ADAL" clId="{202FAE9E-3624-436D-9B7D-6EA6AD316312}" dt="2022-11-14T09:32:13.449" v="63" actId="12788"/>
          <ac:picMkLst>
            <pc:docMk/>
            <pc:sldMk cId="1863980100" sldId="2190"/>
            <ac:picMk id="5" creationId="{6F844DC5-F9A1-FBEB-6CA3-045A67E90033}"/>
          </ac:picMkLst>
        </pc:picChg>
        <pc:picChg chg="del">
          <ac:chgData name="Céline Tuduri" userId="edc773aa-4903-456e-96ea-bec4f437440a" providerId="ADAL" clId="{202FAE9E-3624-436D-9B7D-6EA6AD316312}" dt="2022-11-14T09:31:27.808" v="53" actId="478"/>
          <ac:picMkLst>
            <pc:docMk/>
            <pc:sldMk cId="1863980100" sldId="2190"/>
            <ac:picMk id="8" creationId="{5774C572-3D6B-E2D7-A05F-B026289ACF5D}"/>
          </ac:picMkLst>
        </pc:picChg>
      </pc:sldChg>
      <pc:sldChg chg="modSp add mod">
        <pc:chgData name="Céline Tuduri" userId="edc773aa-4903-456e-96ea-bec4f437440a" providerId="ADAL" clId="{202FAE9E-3624-436D-9B7D-6EA6AD316312}" dt="2022-11-14T09:27:34.406" v="46" actId="20577"/>
        <pc:sldMkLst>
          <pc:docMk/>
          <pc:sldMk cId="718009204" sldId="2191"/>
        </pc:sldMkLst>
        <pc:spChg chg="mod">
          <ac:chgData name="Céline Tuduri" userId="edc773aa-4903-456e-96ea-bec4f437440a" providerId="ADAL" clId="{202FAE9E-3624-436D-9B7D-6EA6AD316312}" dt="2022-11-14T09:27:34.406" v="46" actId="20577"/>
          <ac:spMkLst>
            <pc:docMk/>
            <pc:sldMk cId="718009204" sldId="2191"/>
            <ac:spMk id="2" creationId="{B5E74F8C-9CD7-4587-9768-7AE7DB90BE5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14/11/2022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14/11/2022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528718" y="2794624"/>
            <a:ext cx="887185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>
                <a:latin typeface="Avenir Next LT Pro" panose="020B0504020202020204" pitchFamily="34" charset="0"/>
              </a:rPr>
              <a:t>COUVERTURES 48 à 52</a:t>
            </a:r>
            <a:endParaRPr lang="fr-FR" sz="6000" b="1" dirty="0">
              <a:latin typeface="Avenir Next LT Pro" panose="020B0504020202020204" pitchFamily="34" charset="0"/>
            </a:endParaRP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14.11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2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48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01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48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04964B-94FD-D14A-D347-EB4BE2CC4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408" y="385590"/>
            <a:ext cx="3903184" cy="616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1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49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69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49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F844DC5-F9A1-FBEB-6CA3-045A67E90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367" y="363727"/>
            <a:ext cx="3889266" cy="610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80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774524" y="2794624"/>
            <a:ext cx="63802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50 / 51 / 52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09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OPES 50 / 51 / 52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9F73C9D-F50D-F7E7-A565-6306DC7D2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92" y="1093254"/>
            <a:ext cx="3597478" cy="514496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40782552-468C-183C-41AC-B4E791028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263" y="1093254"/>
            <a:ext cx="3601475" cy="514496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28C9D01-9BCA-7CD0-039A-27452645B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8131" y="1093253"/>
            <a:ext cx="3237730" cy="514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68724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25</Words>
  <Application>Microsoft Office PowerPoint</Application>
  <PresentationFormat>Grand écran</PresentationFormat>
  <Paragraphs>8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Calibri</vt:lpstr>
      <vt:lpstr>Helvetica</vt:lpstr>
      <vt:lpstr>Avenir Next LT Pro</vt:lpstr>
      <vt:lpstr>Arial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631</cp:revision>
  <cp:lastPrinted>2022-07-05T07:32:58Z</cp:lastPrinted>
  <dcterms:created xsi:type="dcterms:W3CDTF">2018-09-12T14:44:28Z</dcterms:created>
  <dcterms:modified xsi:type="dcterms:W3CDTF">2022-11-14T09:35:02Z</dcterms:modified>
</cp:coreProperties>
</file>