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5"/>
  </p:notesMasterIdLst>
  <p:sldIdLst>
    <p:sldId id="2053" r:id="rId2"/>
    <p:sldId id="2240" r:id="rId3"/>
    <p:sldId id="2189" r:id="rId4"/>
    <p:sldId id="2234" r:id="rId5"/>
    <p:sldId id="2235" r:id="rId6"/>
    <p:sldId id="2236" r:id="rId7"/>
    <p:sldId id="2237" r:id="rId8"/>
    <p:sldId id="2238" r:id="rId9"/>
    <p:sldId id="2233" r:id="rId10"/>
    <p:sldId id="2239" r:id="rId11"/>
    <p:sldId id="2241" r:id="rId12"/>
    <p:sldId id="2243" r:id="rId13"/>
    <p:sldId id="2244" r:id="rId14"/>
  </p:sldIdLst>
  <p:sldSz cx="12192000" cy="6858000"/>
  <p:notesSz cx="9906000" cy="14335125"/>
  <p:embeddedFontLst>
    <p:embeddedFont>
      <p:font typeface="Avenir Next LT Pro" panose="020B0504020202020204" pitchFamily="34" charset="0"/>
      <p:regular r:id="rId16"/>
      <p:bold r:id="rId17"/>
      <p:italic r:id="rId18"/>
      <p:boldItalic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Helvetica" panose="020B0604020202020204" pitchFamily="34" charset="0"/>
      <p:regular r:id="rId24"/>
      <p:bold r:id="rId25"/>
      <p:italic r:id="rId26"/>
      <p:boldItalic r:id="rId27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37756"/>
    <a:srgbClr val="6F8E30"/>
    <a:srgbClr val="4E6489"/>
    <a:srgbClr val="8A8168"/>
    <a:srgbClr val="003D7C"/>
    <a:srgbClr val="FFE500"/>
    <a:srgbClr val="512F00"/>
    <a:srgbClr val="DAA478"/>
    <a:srgbClr val="9326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6A1701-887D-4402-9984-B9DF46B0E42E}" v="24" dt="2022-12-13T09:10:29.2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02" autoAdjust="0"/>
    <p:restoredTop sz="91880" autoAdjust="0"/>
  </p:normalViewPr>
  <p:slideViewPr>
    <p:cSldViewPr snapToGrid="0">
      <p:cViewPr varScale="1">
        <p:scale>
          <a:sx n="58" d="100"/>
          <a:sy n="58" d="100"/>
        </p:scale>
        <p:origin x="102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ie Proteau" userId="136e8f52-e1e2-47bf-ab8a-8676cb6d8f54" providerId="ADAL" clId="{666A1701-887D-4402-9984-B9DF46B0E42E}"/>
    <pc:docChg chg="undo custSel addSld delSld modSld sldOrd">
      <pc:chgData name="Emilie Proteau" userId="136e8f52-e1e2-47bf-ab8a-8676cb6d8f54" providerId="ADAL" clId="{666A1701-887D-4402-9984-B9DF46B0E42E}" dt="2022-12-13T17:44:38.836" v="679" actId="20577"/>
      <pc:docMkLst>
        <pc:docMk/>
      </pc:docMkLst>
      <pc:sldChg chg="modSp mod">
        <pc:chgData name="Emilie Proteau" userId="136e8f52-e1e2-47bf-ab8a-8676cb6d8f54" providerId="ADAL" clId="{666A1701-887D-4402-9984-B9DF46B0E42E}" dt="2022-12-12T17:22:07.654" v="360" actId="20577"/>
        <pc:sldMkLst>
          <pc:docMk/>
          <pc:sldMk cId="2409832921" sldId="1977"/>
        </pc:sldMkLst>
        <pc:spChg chg="mod">
          <ac:chgData name="Emilie Proteau" userId="136e8f52-e1e2-47bf-ab8a-8676cb6d8f54" providerId="ADAL" clId="{666A1701-887D-4402-9984-B9DF46B0E42E}" dt="2022-12-12T17:22:07.654" v="360" actId="20577"/>
          <ac:spMkLst>
            <pc:docMk/>
            <pc:sldMk cId="2409832921" sldId="1977"/>
            <ac:spMk id="2" creationId="{B5E74F8C-9CD7-4587-9768-7AE7DB90BE58}"/>
          </ac:spMkLst>
        </pc:spChg>
      </pc:sldChg>
      <pc:sldChg chg="modSp mod">
        <pc:chgData name="Emilie Proteau" userId="136e8f52-e1e2-47bf-ab8a-8676cb6d8f54" providerId="ADAL" clId="{666A1701-887D-4402-9984-B9DF46B0E42E}" dt="2022-12-07T17:38:09.559" v="5" actId="20577"/>
        <pc:sldMkLst>
          <pc:docMk/>
          <pc:sldMk cId="1054601418" sldId="2053"/>
        </pc:sldMkLst>
        <pc:spChg chg="mod">
          <ac:chgData name="Emilie Proteau" userId="136e8f52-e1e2-47bf-ab8a-8676cb6d8f54" providerId="ADAL" clId="{666A1701-887D-4402-9984-B9DF46B0E42E}" dt="2022-12-07T17:38:09.559" v="5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del">
        <pc:chgData name="Emilie Proteau" userId="136e8f52-e1e2-47bf-ab8a-8676cb6d8f54" providerId="ADAL" clId="{666A1701-887D-4402-9984-B9DF46B0E42E}" dt="2022-12-07T17:39:25.243" v="98" actId="47"/>
        <pc:sldMkLst>
          <pc:docMk/>
          <pc:sldMk cId="943687245" sldId="2105"/>
        </pc:sldMkLst>
      </pc:sldChg>
      <pc:sldChg chg="del">
        <pc:chgData name="Emilie Proteau" userId="136e8f52-e1e2-47bf-ab8a-8676cb6d8f54" providerId="ADAL" clId="{666A1701-887D-4402-9984-B9DF46B0E42E}" dt="2022-12-07T17:38:58.838" v="69" actId="47"/>
        <pc:sldMkLst>
          <pc:docMk/>
          <pc:sldMk cId="2843969019" sldId="2186"/>
        </pc:sldMkLst>
      </pc:sldChg>
      <pc:sldChg chg="modSp del mod">
        <pc:chgData name="Emilie Proteau" userId="136e8f52-e1e2-47bf-ab8a-8676cb6d8f54" providerId="ADAL" clId="{666A1701-887D-4402-9984-B9DF46B0E42E}" dt="2022-12-13T09:03:11.261" v="400" actId="47"/>
        <pc:sldMkLst>
          <pc:docMk/>
          <pc:sldMk cId="2917101945" sldId="2187"/>
        </pc:sldMkLst>
        <pc:spChg chg="mod">
          <ac:chgData name="Emilie Proteau" userId="136e8f52-e1e2-47bf-ab8a-8676cb6d8f54" providerId="ADAL" clId="{666A1701-887D-4402-9984-B9DF46B0E42E}" dt="2022-12-07T17:38:37.644" v="57" actId="20577"/>
          <ac:spMkLst>
            <pc:docMk/>
            <pc:sldMk cId="2917101945" sldId="2187"/>
            <ac:spMk id="2" creationId="{B5E74F8C-9CD7-4587-9768-7AE7DB90BE58}"/>
          </ac:spMkLst>
        </pc:spChg>
      </pc:sldChg>
      <pc:sldChg chg="addSp delSp modSp mod">
        <pc:chgData name="Emilie Proteau" userId="136e8f52-e1e2-47bf-ab8a-8676cb6d8f54" providerId="ADAL" clId="{666A1701-887D-4402-9984-B9DF46B0E42E}" dt="2022-12-12T17:53:49.855" v="394" actId="14100"/>
        <pc:sldMkLst>
          <pc:docMk/>
          <pc:sldMk cId="1631379012" sldId="2188"/>
        </pc:sldMkLst>
        <pc:spChg chg="mod">
          <ac:chgData name="Emilie Proteau" userId="136e8f52-e1e2-47bf-ab8a-8676cb6d8f54" providerId="ADAL" clId="{666A1701-887D-4402-9984-B9DF46B0E42E}" dt="2022-12-07T17:39:15.690" v="96" actId="20577"/>
          <ac:spMkLst>
            <pc:docMk/>
            <pc:sldMk cId="1631379012" sldId="2188"/>
            <ac:spMk id="9" creationId="{E26D2BF1-17AE-4896-B50A-81316219994A}"/>
          </ac:spMkLst>
        </pc:spChg>
        <pc:picChg chg="del mod">
          <ac:chgData name="Emilie Proteau" userId="136e8f52-e1e2-47bf-ab8a-8676cb6d8f54" providerId="ADAL" clId="{666A1701-887D-4402-9984-B9DF46B0E42E}" dt="2022-12-07T17:38:43.301" v="61" actId="478"/>
          <ac:picMkLst>
            <pc:docMk/>
            <pc:sldMk cId="1631379012" sldId="2188"/>
            <ac:picMk id="3" creationId="{6D8D7225-9072-0BB9-B7FA-212500DF9DD9}"/>
          </ac:picMkLst>
        </pc:picChg>
        <pc:picChg chg="add mod">
          <ac:chgData name="Emilie Proteau" userId="136e8f52-e1e2-47bf-ab8a-8676cb6d8f54" providerId="ADAL" clId="{666A1701-887D-4402-9984-B9DF46B0E42E}" dt="2022-12-12T17:53:49.855" v="394" actId="14100"/>
          <ac:picMkLst>
            <pc:docMk/>
            <pc:sldMk cId="1631379012" sldId="2188"/>
            <ac:picMk id="3" creationId="{D5DFA86A-1A52-9E4A-33BF-8206AF8F9979}"/>
          </ac:picMkLst>
        </pc:picChg>
        <pc:picChg chg="del mod">
          <ac:chgData name="Emilie Proteau" userId="136e8f52-e1e2-47bf-ab8a-8676cb6d8f54" providerId="ADAL" clId="{666A1701-887D-4402-9984-B9DF46B0E42E}" dt="2022-12-07T17:38:41.775" v="59" actId="478"/>
          <ac:picMkLst>
            <pc:docMk/>
            <pc:sldMk cId="1631379012" sldId="2188"/>
            <ac:picMk id="5" creationId="{57F7542C-7433-33A0-A33E-70272334495B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2:22.111" v="397" actId="14100"/>
        <pc:sldMkLst>
          <pc:docMk/>
          <pc:sldMk cId="869141137" sldId="2189"/>
        </pc:sldMkLst>
        <pc:spChg chg="del mod">
          <ac:chgData name="Emilie Proteau" userId="136e8f52-e1e2-47bf-ab8a-8676cb6d8f54" providerId="ADAL" clId="{666A1701-887D-4402-9984-B9DF46B0E42E}" dt="2022-12-07T17:38:47.982" v="65" actId="478"/>
          <ac:spMkLst>
            <pc:docMk/>
            <pc:sldMk cId="869141137" sldId="2189"/>
            <ac:spMk id="9" creationId="{E26D2BF1-17AE-4896-B50A-81316219994A}"/>
          </ac:spMkLst>
        </pc:spChg>
        <pc:picChg chg="add mod">
          <ac:chgData name="Emilie Proteau" userId="136e8f52-e1e2-47bf-ab8a-8676cb6d8f54" providerId="ADAL" clId="{666A1701-887D-4402-9984-B9DF46B0E42E}" dt="2022-12-13T09:02:22.111" v="397" actId="14100"/>
          <ac:picMkLst>
            <pc:docMk/>
            <pc:sldMk cId="869141137" sldId="2189"/>
            <ac:picMk id="3" creationId="{36220309-0B6E-AABC-2056-76997AF165B3}"/>
          </ac:picMkLst>
        </pc:picChg>
        <pc:picChg chg="del mod">
          <ac:chgData name="Emilie Proteau" userId="136e8f52-e1e2-47bf-ab8a-8676cb6d8f54" providerId="ADAL" clId="{666A1701-887D-4402-9984-B9DF46B0E42E}" dt="2022-12-07T17:38:45.547" v="63" actId="478"/>
          <ac:picMkLst>
            <pc:docMk/>
            <pc:sldMk cId="869141137" sldId="2189"/>
            <ac:picMk id="5" creationId="{AD904DCA-FF4D-515E-9264-DFF5A4ECA895}"/>
          </ac:picMkLst>
        </pc:picChg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2644431886" sldId="2190"/>
        </pc:sldMkLst>
      </pc:sldChg>
      <pc:sldChg chg="addSp delSp modSp mod">
        <pc:chgData name="Emilie Proteau" userId="136e8f52-e1e2-47bf-ab8a-8676cb6d8f54" providerId="ADAL" clId="{666A1701-887D-4402-9984-B9DF46B0E42E}" dt="2022-12-13T15:55:50.439" v="600" actId="20577"/>
        <pc:sldMkLst>
          <pc:docMk/>
          <pc:sldMk cId="331892960" sldId="2191"/>
        </pc:sldMkLst>
        <pc:spChg chg="add mod">
          <ac:chgData name="Emilie Proteau" userId="136e8f52-e1e2-47bf-ab8a-8676cb6d8f54" providerId="ADAL" clId="{666A1701-887D-4402-9984-B9DF46B0E42E}" dt="2022-12-13T15:55:50.439" v="600" actId="20577"/>
          <ac:spMkLst>
            <pc:docMk/>
            <pc:sldMk cId="331892960" sldId="2191"/>
            <ac:spMk id="2" creationId="{4F12FD78-1A79-41EC-F630-1A0176D61BAF}"/>
          </ac:spMkLst>
        </pc:spChg>
        <pc:picChg chg="del mod">
          <ac:chgData name="Emilie Proteau" userId="136e8f52-e1e2-47bf-ab8a-8676cb6d8f54" providerId="ADAL" clId="{666A1701-887D-4402-9984-B9DF46B0E42E}" dt="2022-12-13T15:48:09.389" v="498" actId="478"/>
          <ac:picMkLst>
            <pc:docMk/>
            <pc:sldMk cId="331892960" sldId="2191"/>
            <ac:picMk id="4" creationId="{84E00991-C1B0-8590-849D-FD366743366B}"/>
          </ac:picMkLst>
        </pc:picChg>
        <pc:picChg chg="del mod">
          <ac:chgData name="Emilie Proteau" userId="136e8f52-e1e2-47bf-ab8a-8676cb6d8f54" providerId="ADAL" clId="{666A1701-887D-4402-9984-B9DF46B0E42E}" dt="2022-12-13T15:48:11.002" v="500" actId="478"/>
          <ac:picMkLst>
            <pc:docMk/>
            <pc:sldMk cId="331892960" sldId="2191"/>
            <ac:picMk id="8" creationId="{F432FF4E-28D9-0D58-9E19-5FEB421C4C03}"/>
          </ac:picMkLst>
        </pc:picChg>
      </pc:sldChg>
      <pc:sldChg chg="modSp mod">
        <pc:chgData name="Emilie Proteau" userId="136e8f52-e1e2-47bf-ab8a-8676cb6d8f54" providerId="ADAL" clId="{666A1701-887D-4402-9984-B9DF46B0E42E}" dt="2022-12-07T17:41:32.267" v="142" actId="20577"/>
        <pc:sldMkLst>
          <pc:docMk/>
          <pc:sldMk cId="1300141880" sldId="2192"/>
        </pc:sldMkLst>
        <pc:spChg chg="mod">
          <ac:chgData name="Emilie Proteau" userId="136e8f52-e1e2-47bf-ab8a-8676cb6d8f54" providerId="ADAL" clId="{666A1701-887D-4402-9984-B9DF46B0E42E}" dt="2022-12-07T17:41:32.267" v="142" actId="20577"/>
          <ac:spMkLst>
            <pc:docMk/>
            <pc:sldMk cId="1300141880" sldId="2192"/>
            <ac:spMk id="2" creationId="{B5E74F8C-9CD7-4587-9768-7AE7DB90BE58}"/>
          </ac:spMkLst>
        </pc:spChg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3730018248" sldId="2193"/>
        </pc:sldMkLst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988622443" sldId="2194"/>
        </pc:sldMkLst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1029473239" sldId="2195"/>
        </pc:sldMkLst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2106973174" sldId="2196"/>
        </pc:sldMkLst>
      </pc:sldChg>
      <pc:sldChg chg="modSp add mod ord">
        <pc:chgData name="Emilie Proteau" userId="136e8f52-e1e2-47bf-ab8a-8676cb6d8f54" providerId="ADAL" clId="{666A1701-887D-4402-9984-B9DF46B0E42E}" dt="2022-12-13T09:03:08.942" v="399"/>
        <pc:sldMkLst>
          <pc:docMk/>
          <pc:sldMk cId="3204418481" sldId="2197"/>
        </pc:sldMkLst>
        <pc:spChg chg="mod">
          <ac:chgData name="Emilie Proteau" userId="136e8f52-e1e2-47bf-ab8a-8676cb6d8f54" providerId="ADAL" clId="{666A1701-887D-4402-9984-B9DF46B0E42E}" dt="2022-12-07T17:38:57.054" v="68" actId="20577"/>
          <ac:spMkLst>
            <pc:docMk/>
            <pc:sldMk cId="3204418481" sldId="2197"/>
            <ac:spMk id="2" creationId="{B5E74F8C-9CD7-4587-9768-7AE7DB90BE58}"/>
          </ac:spMkLst>
        </pc:spChg>
      </pc:sldChg>
      <pc:sldChg chg="delSp modSp add del mod">
        <pc:chgData name="Emilie Proteau" userId="136e8f52-e1e2-47bf-ab8a-8676cb6d8f54" providerId="ADAL" clId="{666A1701-887D-4402-9984-B9DF46B0E42E}" dt="2022-12-13T09:03:13.983" v="401" actId="47"/>
        <pc:sldMkLst>
          <pc:docMk/>
          <pc:sldMk cId="28468266" sldId="2198"/>
        </pc:sldMkLst>
        <pc:picChg chg="del mod">
          <ac:chgData name="Emilie Proteau" userId="136e8f52-e1e2-47bf-ab8a-8676cb6d8f54" providerId="ADAL" clId="{666A1701-887D-4402-9984-B9DF46B0E42E}" dt="2022-12-12T16:38:40.270" v="341" actId="478"/>
          <ac:picMkLst>
            <pc:docMk/>
            <pc:sldMk cId="28468266" sldId="2198"/>
            <ac:picMk id="3" creationId="{29EE271A-F6CF-C005-0951-5722E9BBC051}"/>
          </ac:picMkLst>
        </pc:picChg>
      </pc:sldChg>
      <pc:sldChg chg="delSp add del mod">
        <pc:chgData name="Emilie Proteau" userId="136e8f52-e1e2-47bf-ab8a-8676cb6d8f54" providerId="ADAL" clId="{666A1701-887D-4402-9984-B9DF46B0E42E}" dt="2022-12-13T09:03:14.455" v="402" actId="47"/>
        <pc:sldMkLst>
          <pc:docMk/>
          <pc:sldMk cId="3143192548" sldId="2199"/>
        </pc:sldMkLst>
        <pc:picChg chg="del">
          <ac:chgData name="Emilie Proteau" userId="136e8f52-e1e2-47bf-ab8a-8676cb6d8f54" providerId="ADAL" clId="{666A1701-887D-4402-9984-B9DF46B0E42E}" dt="2022-12-12T17:47:33.574" v="391" actId="478"/>
          <ac:picMkLst>
            <pc:docMk/>
            <pc:sldMk cId="3143192548" sldId="2199"/>
            <ac:picMk id="3" creationId="{53A3D3EE-17BD-C826-0035-224DE04300FE}"/>
          </ac:picMkLst>
        </pc:picChg>
      </pc:sldChg>
      <pc:sldChg chg="modSp add mod">
        <pc:chgData name="Emilie Proteau" userId="136e8f52-e1e2-47bf-ab8a-8676cb6d8f54" providerId="ADAL" clId="{666A1701-887D-4402-9984-B9DF46B0E42E}" dt="2022-12-07T17:39:40.476" v="102" actId="20577"/>
        <pc:sldMkLst>
          <pc:docMk/>
          <pc:sldMk cId="1505180762" sldId="2200"/>
        </pc:sldMkLst>
        <pc:spChg chg="mod">
          <ac:chgData name="Emilie Proteau" userId="136e8f52-e1e2-47bf-ab8a-8676cb6d8f54" providerId="ADAL" clId="{666A1701-887D-4402-9984-B9DF46B0E42E}" dt="2022-12-07T17:39:40.476" v="102" actId="20577"/>
          <ac:spMkLst>
            <pc:docMk/>
            <pc:sldMk cId="1505180762" sldId="2200"/>
            <ac:spMk id="2" creationId="{B5E74F8C-9CD7-4587-9768-7AE7DB90BE58}"/>
          </ac:spMkLst>
        </pc:spChg>
      </pc:sldChg>
      <pc:sldChg chg="addSp delSp modSp add mod">
        <pc:chgData name="Emilie Proteau" userId="136e8f52-e1e2-47bf-ab8a-8676cb6d8f54" providerId="ADAL" clId="{666A1701-887D-4402-9984-B9DF46B0E42E}" dt="2022-12-13T09:03:24.884" v="406" actId="14100"/>
        <pc:sldMkLst>
          <pc:docMk/>
          <pc:sldMk cId="3421832935" sldId="2201"/>
        </pc:sldMkLst>
        <pc:picChg chg="del">
          <ac:chgData name="Emilie Proteau" userId="136e8f52-e1e2-47bf-ab8a-8676cb6d8f54" providerId="ADAL" clId="{666A1701-887D-4402-9984-B9DF46B0E42E}" dt="2022-12-13T09:03:17.014" v="403" actId="478"/>
          <ac:picMkLst>
            <pc:docMk/>
            <pc:sldMk cId="3421832935" sldId="2201"/>
            <ac:picMk id="4" creationId="{442BD82F-1A6D-7CF8-0562-E0CF1ABC4383}"/>
          </ac:picMkLst>
        </pc:picChg>
        <pc:picChg chg="add mod">
          <ac:chgData name="Emilie Proteau" userId="136e8f52-e1e2-47bf-ab8a-8676cb6d8f54" providerId="ADAL" clId="{666A1701-887D-4402-9984-B9DF46B0E42E}" dt="2022-12-13T09:03:24.884" v="406" actId="14100"/>
          <ac:picMkLst>
            <pc:docMk/>
            <pc:sldMk cId="3421832935" sldId="2201"/>
            <ac:picMk id="5" creationId="{36BAD346-1028-0AC9-F24E-4CC94B66FCBE}"/>
          </ac:picMkLst>
        </pc:picChg>
      </pc:sldChg>
      <pc:sldChg chg="addSp delSp modSp add mod">
        <pc:chgData name="Emilie Proteau" userId="136e8f52-e1e2-47bf-ab8a-8676cb6d8f54" providerId="ADAL" clId="{666A1701-887D-4402-9984-B9DF46B0E42E}" dt="2022-12-13T09:03:55.649" v="410" actId="14100"/>
        <pc:sldMkLst>
          <pc:docMk/>
          <pc:sldMk cId="3250925302" sldId="2202"/>
        </pc:sldMkLst>
        <pc:picChg chg="del">
          <ac:chgData name="Emilie Proteau" userId="136e8f52-e1e2-47bf-ab8a-8676cb6d8f54" providerId="ADAL" clId="{666A1701-887D-4402-9984-B9DF46B0E42E}" dt="2022-12-13T09:03:45.437" v="407" actId="478"/>
          <ac:picMkLst>
            <pc:docMk/>
            <pc:sldMk cId="3250925302" sldId="2202"/>
            <ac:picMk id="4" creationId="{513DB6F5-4056-3CA2-1A2B-B4979CDAE69F}"/>
          </ac:picMkLst>
        </pc:picChg>
        <pc:picChg chg="add mod">
          <ac:chgData name="Emilie Proteau" userId="136e8f52-e1e2-47bf-ab8a-8676cb6d8f54" providerId="ADAL" clId="{666A1701-887D-4402-9984-B9DF46B0E42E}" dt="2022-12-13T09:03:55.649" v="410" actId="14100"/>
          <ac:picMkLst>
            <pc:docMk/>
            <pc:sldMk cId="3250925302" sldId="2202"/>
            <ac:picMk id="5" creationId="{0EC666E3-F5C1-33C7-99FA-7C5E6420213D}"/>
          </ac:picMkLst>
        </pc:picChg>
      </pc:sldChg>
      <pc:sldChg chg="modSp add mod">
        <pc:chgData name="Emilie Proteau" userId="136e8f52-e1e2-47bf-ab8a-8676cb6d8f54" providerId="ADAL" clId="{666A1701-887D-4402-9984-B9DF46B0E42E}" dt="2022-12-07T17:39:49.771" v="105" actId="20577"/>
        <pc:sldMkLst>
          <pc:docMk/>
          <pc:sldMk cId="1283037891" sldId="2203"/>
        </pc:sldMkLst>
        <pc:spChg chg="mod">
          <ac:chgData name="Emilie Proteau" userId="136e8f52-e1e2-47bf-ab8a-8676cb6d8f54" providerId="ADAL" clId="{666A1701-887D-4402-9984-B9DF46B0E42E}" dt="2022-12-07T17:39:49.771" v="105" actId="20577"/>
          <ac:spMkLst>
            <pc:docMk/>
            <pc:sldMk cId="1283037891" sldId="2203"/>
            <ac:spMk id="2" creationId="{B5E74F8C-9CD7-4587-9768-7AE7DB90BE58}"/>
          </ac:spMkLst>
        </pc:spChg>
      </pc:sldChg>
      <pc:sldChg chg="add">
        <pc:chgData name="Emilie Proteau" userId="136e8f52-e1e2-47bf-ab8a-8676cb6d8f54" providerId="ADAL" clId="{666A1701-887D-4402-9984-B9DF46B0E42E}" dt="2022-12-07T17:39:45.318" v="103"/>
        <pc:sldMkLst>
          <pc:docMk/>
          <pc:sldMk cId="3594049356" sldId="2204"/>
        </pc:sldMkLst>
      </pc:sldChg>
      <pc:sldChg chg="add">
        <pc:chgData name="Emilie Proteau" userId="136e8f52-e1e2-47bf-ab8a-8676cb6d8f54" providerId="ADAL" clId="{666A1701-887D-4402-9984-B9DF46B0E42E}" dt="2022-12-07T17:39:45.318" v="103"/>
        <pc:sldMkLst>
          <pc:docMk/>
          <pc:sldMk cId="679053913" sldId="2205"/>
        </pc:sldMkLst>
      </pc:sldChg>
      <pc:sldChg chg="modSp add mod">
        <pc:chgData name="Emilie Proteau" userId="136e8f52-e1e2-47bf-ab8a-8676cb6d8f54" providerId="ADAL" clId="{666A1701-887D-4402-9984-B9DF46B0E42E}" dt="2022-12-07T17:39:58.954" v="108" actId="20577"/>
        <pc:sldMkLst>
          <pc:docMk/>
          <pc:sldMk cId="1317348009" sldId="2206"/>
        </pc:sldMkLst>
        <pc:spChg chg="mod">
          <ac:chgData name="Emilie Proteau" userId="136e8f52-e1e2-47bf-ab8a-8676cb6d8f54" providerId="ADAL" clId="{666A1701-887D-4402-9984-B9DF46B0E42E}" dt="2022-12-07T17:39:58.954" v="108" actId="20577"/>
          <ac:spMkLst>
            <pc:docMk/>
            <pc:sldMk cId="1317348009" sldId="2206"/>
            <ac:spMk id="2" creationId="{B5E74F8C-9CD7-4587-9768-7AE7DB90BE58}"/>
          </ac:spMkLst>
        </pc:spChg>
      </pc:sldChg>
      <pc:sldChg chg="add">
        <pc:chgData name="Emilie Proteau" userId="136e8f52-e1e2-47bf-ab8a-8676cb6d8f54" providerId="ADAL" clId="{666A1701-887D-4402-9984-B9DF46B0E42E}" dt="2022-12-07T17:39:54.970" v="106"/>
        <pc:sldMkLst>
          <pc:docMk/>
          <pc:sldMk cId="1039914153" sldId="2207"/>
        </pc:sldMkLst>
      </pc:sldChg>
      <pc:sldChg chg="add">
        <pc:chgData name="Emilie Proteau" userId="136e8f52-e1e2-47bf-ab8a-8676cb6d8f54" providerId="ADAL" clId="{666A1701-887D-4402-9984-B9DF46B0E42E}" dt="2022-12-07T17:39:54.970" v="106"/>
        <pc:sldMkLst>
          <pc:docMk/>
          <pc:sldMk cId="1437509706" sldId="2208"/>
        </pc:sldMkLst>
      </pc:sldChg>
      <pc:sldChg chg="add">
        <pc:chgData name="Emilie Proteau" userId="136e8f52-e1e2-47bf-ab8a-8676cb6d8f54" providerId="ADAL" clId="{666A1701-887D-4402-9984-B9DF46B0E42E}" dt="2022-12-07T17:40:01.203" v="109"/>
        <pc:sldMkLst>
          <pc:docMk/>
          <pc:sldMk cId="3492764295" sldId="2209"/>
        </pc:sldMkLst>
      </pc:sldChg>
      <pc:sldChg chg="modSp add mod">
        <pc:chgData name="Emilie Proteau" userId="136e8f52-e1e2-47bf-ab8a-8676cb6d8f54" providerId="ADAL" clId="{666A1701-887D-4402-9984-B9DF46B0E42E}" dt="2022-12-07T17:42:06.858" v="166" actId="20577"/>
        <pc:sldMkLst>
          <pc:docMk/>
          <pc:sldMk cId="1874404089" sldId="2210"/>
        </pc:sldMkLst>
        <pc:spChg chg="mod">
          <ac:chgData name="Emilie Proteau" userId="136e8f52-e1e2-47bf-ab8a-8676cb6d8f54" providerId="ADAL" clId="{666A1701-887D-4402-9984-B9DF46B0E42E}" dt="2022-12-07T17:42:06.858" v="166" actId="20577"/>
          <ac:spMkLst>
            <pc:docMk/>
            <pc:sldMk cId="1874404089" sldId="2210"/>
            <ac:spMk id="2" creationId="{B5E74F8C-9CD7-4587-9768-7AE7DB90BE58}"/>
          </ac:spMkLst>
        </pc:spChg>
      </pc:sldChg>
      <pc:sldChg chg="addSp delSp modSp add mod">
        <pc:chgData name="Emilie Proteau" userId="136e8f52-e1e2-47bf-ab8a-8676cb6d8f54" providerId="ADAL" clId="{666A1701-887D-4402-9984-B9DF46B0E42E}" dt="2022-12-13T17:44:38.836" v="679" actId="20577"/>
        <pc:sldMkLst>
          <pc:docMk/>
          <pc:sldMk cId="1286091368" sldId="2211"/>
        </pc:sldMkLst>
        <pc:spChg chg="add del mod">
          <ac:chgData name="Emilie Proteau" userId="136e8f52-e1e2-47bf-ab8a-8676cb6d8f54" providerId="ADAL" clId="{666A1701-887D-4402-9984-B9DF46B0E42E}" dt="2022-12-13T17:44:38.836" v="679" actId="20577"/>
          <ac:spMkLst>
            <pc:docMk/>
            <pc:sldMk cId="1286091368" sldId="2211"/>
            <ac:spMk id="2" creationId="{4F12FD78-1A79-41EC-F630-1A0176D61BAF}"/>
          </ac:spMkLst>
        </pc:spChg>
        <pc:spChg chg="add del">
          <ac:chgData name="Emilie Proteau" userId="136e8f52-e1e2-47bf-ab8a-8676cb6d8f54" providerId="ADAL" clId="{666A1701-887D-4402-9984-B9DF46B0E42E}" dt="2022-12-07T17:45:19.587" v="285"/>
          <ac:spMkLst>
            <pc:docMk/>
            <pc:sldMk cId="1286091368" sldId="2211"/>
            <ac:spMk id="3" creationId="{B9B75AC0-8855-2E9A-DEEA-D93BC09F7AF5}"/>
          </ac:spMkLst>
        </pc:spChg>
        <pc:spChg chg="add del">
          <ac:chgData name="Emilie Proteau" userId="136e8f52-e1e2-47bf-ab8a-8676cb6d8f54" providerId="ADAL" clId="{666A1701-887D-4402-9984-B9DF46B0E42E}" dt="2022-12-07T17:45:19.587" v="285"/>
          <ac:spMkLst>
            <pc:docMk/>
            <pc:sldMk cId="1286091368" sldId="2211"/>
            <ac:spMk id="5" creationId="{1DF8C416-E87A-486D-F06A-0D86A8EB4B2B}"/>
          </ac:spMkLst>
        </pc:spChg>
        <pc:spChg chg="add del">
          <ac:chgData name="Emilie Proteau" userId="136e8f52-e1e2-47bf-ab8a-8676cb6d8f54" providerId="ADAL" clId="{666A1701-887D-4402-9984-B9DF46B0E42E}" dt="2022-12-07T17:45:18.541" v="284" actId="478"/>
          <ac:spMkLst>
            <pc:docMk/>
            <pc:sldMk cId="1286091368" sldId="2211"/>
            <ac:spMk id="6" creationId="{C2E24576-43DB-4755-9F37-1D19EE946E17}"/>
          </ac:spMkLst>
        </pc:spChg>
        <pc:spChg chg="del">
          <ac:chgData name="Emilie Proteau" userId="136e8f52-e1e2-47bf-ab8a-8676cb6d8f54" providerId="ADAL" clId="{666A1701-887D-4402-9984-B9DF46B0E42E}" dt="2022-12-07T17:44:58.960" v="280" actId="478"/>
          <ac:spMkLst>
            <pc:docMk/>
            <pc:sldMk cId="1286091368" sldId="2211"/>
            <ac:spMk id="9" creationId="{E26D2BF1-17AE-4896-B50A-81316219994A}"/>
          </ac:spMkLst>
        </pc:spChg>
        <pc:picChg chg="del">
          <ac:chgData name="Emilie Proteau" userId="136e8f52-e1e2-47bf-ab8a-8676cb6d8f54" providerId="ADAL" clId="{666A1701-887D-4402-9984-B9DF46B0E42E}" dt="2022-12-07T17:44:54.155" v="277" actId="478"/>
          <ac:picMkLst>
            <pc:docMk/>
            <pc:sldMk cId="1286091368" sldId="2211"/>
            <ac:picMk id="4" creationId="{84E00991-C1B0-8590-849D-FD366743366B}"/>
          </ac:picMkLst>
        </pc:picChg>
        <pc:picChg chg="del mod">
          <ac:chgData name="Emilie Proteau" userId="136e8f52-e1e2-47bf-ab8a-8676cb6d8f54" providerId="ADAL" clId="{666A1701-887D-4402-9984-B9DF46B0E42E}" dt="2022-12-07T17:44:55.120" v="279" actId="478"/>
          <ac:picMkLst>
            <pc:docMk/>
            <pc:sldMk cId="1286091368" sldId="2211"/>
            <ac:picMk id="8" creationId="{F432FF4E-28D9-0D58-9E19-5FEB421C4C03}"/>
          </ac:picMkLst>
        </pc:picChg>
        <pc:picChg chg="add del">
          <ac:chgData name="Emilie Proteau" userId="136e8f52-e1e2-47bf-ab8a-8676cb6d8f54" providerId="ADAL" clId="{666A1701-887D-4402-9984-B9DF46B0E42E}" dt="2022-12-07T17:45:19.587" v="285"/>
          <ac:picMkLst>
            <pc:docMk/>
            <pc:sldMk cId="1286091368" sldId="2211"/>
            <ac:picMk id="1025" creationId="{F9EFB1B9-EB60-77DF-5BE0-25B08D3F0FE3}"/>
          </ac:picMkLst>
        </pc:picChg>
      </pc:sldChg>
      <pc:sldChg chg="del">
        <pc:chgData name="Emilie Proteau" userId="136e8f52-e1e2-47bf-ab8a-8676cb6d8f54" providerId="ADAL" clId="{666A1701-887D-4402-9984-B9DF46B0E42E}" dt="2022-12-12T16:23:30.079" v="337" actId="47"/>
        <pc:sldMkLst>
          <pc:docMk/>
          <pc:sldMk cId="216908879" sldId="2212"/>
        </pc:sldMkLst>
      </pc:sldChg>
      <pc:sldChg chg="del">
        <pc:chgData name="Emilie Proteau" userId="136e8f52-e1e2-47bf-ab8a-8676cb6d8f54" providerId="ADAL" clId="{666A1701-887D-4402-9984-B9DF46B0E42E}" dt="2022-12-12T16:23:30.770" v="338" actId="47"/>
        <pc:sldMkLst>
          <pc:docMk/>
          <pc:sldMk cId="2186486916" sldId="2213"/>
        </pc:sldMkLst>
      </pc:sldChg>
      <pc:sldChg chg="del">
        <pc:chgData name="Emilie Proteau" userId="136e8f52-e1e2-47bf-ab8a-8676cb6d8f54" providerId="ADAL" clId="{666A1701-887D-4402-9984-B9DF46B0E42E}" dt="2022-12-12T16:23:32.347" v="339" actId="47"/>
        <pc:sldMkLst>
          <pc:docMk/>
          <pc:sldMk cId="3312274586" sldId="2214"/>
        </pc:sldMkLst>
      </pc:sldChg>
      <pc:sldChg chg="addSp delSp modSp mod">
        <pc:chgData name="Emilie Proteau" userId="136e8f52-e1e2-47bf-ab8a-8676cb6d8f54" providerId="ADAL" clId="{666A1701-887D-4402-9984-B9DF46B0E42E}" dt="2022-12-13T09:04:31.428" v="415" actId="14100"/>
        <pc:sldMkLst>
          <pc:docMk/>
          <pc:sldMk cId="121881749" sldId="2215"/>
        </pc:sldMkLst>
        <pc:picChg chg="del">
          <ac:chgData name="Emilie Proteau" userId="136e8f52-e1e2-47bf-ab8a-8676cb6d8f54" providerId="ADAL" clId="{666A1701-887D-4402-9984-B9DF46B0E42E}" dt="2022-12-13T09:04:02.331" v="411" actId="478"/>
          <ac:picMkLst>
            <pc:docMk/>
            <pc:sldMk cId="121881749" sldId="2215"/>
            <ac:picMk id="4" creationId="{58C53ED8-29D3-5D3F-A495-4FF7E3598676}"/>
          </ac:picMkLst>
        </pc:picChg>
        <pc:picChg chg="add mod">
          <ac:chgData name="Emilie Proteau" userId="136e8f52-e1e2-47bf-ab8a-8676cb6d8f54" providerId="ADAL" clId="{666A1701-887D-4402-9984-B9DF46B0E42E}" dt="2022-12-13T09:04:31.428" v="415" actId="14100"/>
          <ac:picMkLst>
            <pc:docMk/>
            <pc:sldMk cId="121881749" sldId="2215"/>
            <ac:picMk id="5" creationId="{9B9A6E14-7ED8-D7AA-B39D-9DE2EADC8AA6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4:57.859" v="419" actId="14100"/>
        <pc:sldMkLst>
          <pc:docMk/>
          <pc:sldMk cId="99365181" sldId="2216"/>
        </pc:sldMkLst>
        <pc:picChg chg="del">
          <ac:chgData name="Emilie Proteau" userId="136e8f52-e1e2-47bf-ab8a-8676cb6d8f54" providerId="ADAL" clId="{666A1701-887D-4402-9984-B9DF46B0E42E}" dt="2022-12-13T09:04:35.440" v="416" actId="478"/>
          <ac:picMkLst>
            <pc:docMk/>
            <pc:sldMk cId="99365181" sldId="2216"/>
            <ac:picMk id="4" creationId="{B4553DA1-DA69-9F68-3262-B03FDEA47950}"/>
          </ac:picMkLst>
        </pc:picChg>
        <pc:picChg chg="add mod">
          <ac:chgData name="Emilie Proteau" userId="136e8f52-e1e2-47bf-ab8a-8676cb6d8f54" providerId="ADAL" clId="{666A1701-887D-4402-9984-B9DF46B0E42E}" dt="2022-12-13T09:04:57.859" v="419" actId="14100"/>
          <ac:picMkLst>
            <pc:docMk/>
            <pc:sldMk cId="99365181" sldId="2216"/>
            <ac:picMk id="5" creationId="{5275E2EC-1D38-610B-1C71-D04AC6D40B46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5:24.413" v="423" actId="14100"/>
        <pc:sldMkLst>
          <pc:docMk/>
          <pc:sldMk cId="3998991859" sldId="2217"/>
        </pc:sldMkLst>
        <pc:picChg chg="del">
          <ac:chgData name="Emilie Proteau" userId="136e8f52-e1e2-47bf-ab8a-8676cb6d8f54" providerId="ADAL" clId="{666A1701-887D-4402-9984-B9DF46B0E42E}" dt="2022-12-13T09:05:00.495" v="420" actId="478"/>
          <ac:picMkLst>
            <pc:docMk/>
            <pc:sldMk cId="3998991859" sldId="2217"/>
            <ac:picMk id="4" creationId="{7B8147F4-4893-C8FB-8753-85785EBCD15E}"/>
          </ac:picMkLst>
        </pc:picChg>
        <pc:picChg chg="add mod">
          <ac:chgData name="Emilie Proteau" userId="136e8f52-e1e2-47bf-ab8a-8676cb6d8f54" providerId="ADAL" clId="{666A1701-887D-4402-9984-B9DF46B0E42E}" dt="2022-12-13T09:05:24.413" v="423" actId="14100"/>
          <ac:picMkLst>
            <pc:docMk/>
            <pc:sldMk cId="3998991859" sldId="2217"/>
            <ac:picMk id="5" creationId="{94EC3BEF-0FF9-D466-6D40-C8606190B1D4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5:51.713" v="427" actId="14100"/>
        <pc:sldMkLst>
          <pc:docMk/>
          <pc:sldMk cId="3093100588" sldId="2218"/>
        </pc:sldMkLst>
        <pc:picChg chg="del">
          <ac:chgData name="Emilie Proteau" userId="136e8f52-e1e2-47bf-ab8a-8676cb6d8f54" providerId="ADAL" clId="{666A1701-887D-4402-9984-B9DF46B0E42E}" dt="2022-12-13T09:05:27.889" v="424" actId="478"/>
          <ac:picMkLst>
            <pc:docMk/>
            <pc:sldMk cId="3093100588" sldId="2218"/>
            <ac:picMk id="4" creationId="{8FC03AFC-787E-1AB4-04FB-D45A2DD93639}"/>
          </ac:picMkLst>
        </pc:picChg>
        <pc:picChg chg="add mod">
          <ac:chgData name="Emilie Proteau" userId="136e8f52-e1e2-47bf-ab8a-8676cb6d8f54" providerId="ADAL" clId="{666A1701-887D-4402-9984-B9DF46B0E42E}" dt="2022-12-13T09:05:51.713" v="427" actId="14100"/>
          <ac:picMkLst>
            <pc:docMk/>
            <pc:sldMk cId="3093100588" sldId="2218"/>
            <ac:picMk id="5" creationId="{30A37200-6C23-992E-9A8F-8CEBBC3DBFB6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6:21.639" v="431" actId="14100"/>
        <pc:sldMkLst>
          <pc:docMk/>
          <pc:sldMk cId="925730508" sldId="2219"/>
        </pc:sldMkLst>
        <pc:picChg chg="del">
          <ac:chgData name="Emilie Proteau" userId="136e8f52-e1e2-47bf-ab8a-8676cb6d8f54" providerId="ADAL" clId="{666A1701-887D-4402-9984-B9DF46B0E42E}" dt="2022-12-13T09:05:54.611" v="428" actId="478"/>
          <ac:picMkLst>
            <pc:docMk/>
            <pc:sldMk cId="925730508" sldId="2219"/>
            <ac:picMk id="4" creationId="{701E1186-E40C-38F9-0DAC-17B55D8AFE03}"/>
          </ac:picMkLst>
        </pc:picChg>
        <pc:picChg chg="add mod">
          <ac:chgData name="Emilie Proteau" userId="136e8f52-e1e2-47bf-ab8a-8676cb6d8f54" providerId="ADAL" clId="{666A1701-887D-4402-9984-B9DF46B0E42E}" dt="2022-12-13T09:06:21.639" v="431" actId="14100"/>
          <ac:picMkLst>
            <pc:docMk/>
            <pc:sldMk cId="925730508" sldId="2219"/>
            <ac:picMk id="5" creationId="{3E4C3D1C-338E-8BFD-E35F-B56107602669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6:48.422" v="435" actId="14100"/>
        <pc:sldMkLst>
          <pc:docMk/>
          <pc:sldMk cId="3116953253" sldId="2220"/>
        </pc:sldMkLst>
        <pc:picChg chg="del">
          <ac:chgData name="Emilie Proteau" userId="136e8f52-e1e2-47bf-ab8a-8676cb6d8f54" providerId="ADAL" clId="{666A1701-887D-4402-9984-B9DF46B0E42E}" dt="2022-12-13T09:06:25.268" v="432" actId="478"/>
          <ac:picMkLst>
            <pc:docMk/>
            <pc:sldMk cId="3116953253" sldId="2220"/>
            <ac:picMk id="4" creationId="{07AB9847-D5F3-F219-CCE9-608CED2A8086}"/>
          </ac:picMkLst>
        </pc:picChg>
        <pc:picChg chg="add mod">
          <ac:chgData name="Emilie Proteau" userId="136e8f52-e1e2-47bf-ab8a-8676cb6d8f54" providerId="ADAL" clId="{666A1701-887D-4402-9984-B9DF46B0E42E}" dt="2022-12-13T09:06:48.422" v="435" actId="14100"/>
          <ac:picMkLst>
            <pc:docMk/>
            <pc:sldMk cId="3116953253" sldId="2220"/>
            <ac:picMk id="5" creationId="{6382FA43-2EE8-22B5-8361-B55F3B0D64C4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10:39.009" v="495" actId="1037"/>
        <pc:sldMkLst>
          <pc:docMk/>
          <pc:sldMk cId="808862107" sldId="2221"/>
        </pc:sldMkLst>
        <pc:picChg chg="del">
          <ac:chgData name="Emilie Proteau" userId="136e8f52-e1e2-47bf-ab8a-8676cb6d8f54" providerId="ADAL" clId="{666A1701-887D-4402-9984-B9DF46B0E42E}" dt="2022-12-13T09:08:43.391" v="455" actId="478"/>
          <ac:picMkLst>
            <pc:docMk/>
            <pc:sldMk cId="808862107" sldId="2221"/>
            <ac:picMk id="3" creationId="{FF25A7B6-ABDC-E690-15B0-DD1723D95D50}"/>
          </ac:picMkLst>
        </pc:picChg>
        <pc:picChg chg="del">
          <ac:chgData name="Emilie Proteau" userId="136e8f52-e1e2-47bf-ab8a-8676cb6d8f54" providerId="ADAL" clId="{666A1701-887D-4402-9984-B9DF46B0E42E}" dt="2022-12-13T09:08:51.360" v="457" actId="478"/>
          <ac:picMkLst>
            <pc:docMk/>
            <pc:sldMk cId="808862107" sldId="2221"/>
            <ac:picMk id="4" creationId="{2792BA70-260D-024C-8E62-246987DDD452}"/>
          </ac:picMkLst>
        </pc:picChg>
        <pc:picChg chg="del">
          <ac:chgData name="Emilie Proteau" userId="136e8f52-e1e2-47bf-ab8a-8676cb6d8f54" providerId="ADAL" clId="{666A1701-887D-4402-9984-B9DF46B0E42E}" dt="2022-12-13T09:09:43.413" v="463" actId="478"/>
          <ac:picMkLst>
            <pc:docMk/>
            <pc:sldMk cId="808862107" sldId="2221"/>
            <ac:picMk id="5" creationId="{ED2A9B2C-8E77-9978-B1B5-31FE3A2D64DD}"/>
          </ac:picMkLst>
        </pc:picChg>
        <pc:picChg chg="del">
          <ac:chgData name="Emilie Proteau" userId="136e8f52-e1e2-47bf-ab8a-8676cb6d8f54" providerId="ADAL" clId="{666A1701-887D-4402-9984-B9DF46B0E42E}" dt="2022-12-13T09:10:04.689" v="480" actId="478"/>
          <ac:picMkLst>
            <pc:docMk/>
            <pc:sldMk cId="808862107" sldId="2221"/>
            <ac:picMk id="7" creationId="{58C3D7AA-203C-CFE2-E908-C93F76B5765D}"/>
          </ac:picMkLst>
        </pc:picChg>
        <pc:picChg chg="del">
          <ac:chgData name="Emilie Proteau" userId="136e8f52-e1e2-47bf-ab8a-8676cb6d8f54" providerId="ADAL" clId="{666A1701-887D-4402-9984-B9DF46B0E42E}" dt="2022-12-13T09:10:21.486" v="485" actId="478"/>
          <ac:picMkLst>
            <pc:docMk/>
            <pc:sldMk cId="808862107" sldId="2221"/>
            <ac:picMk id="8" creationId="{E5FC9879-ABCE-409F-F474-4D4ECE1B34C9}"/>
          </ac:picMkLst>
        </pc:picChg>
        <pc:picChg chg="add mod">
          <ac:chgData name="Emilie Proteau" userId="136e8f52-e1e2-47bf-ab8a-8676cb6d8f54" providerId="ADAL" clId="{666A1701-887D-4402-9984-B9DF46B0E42E}" dt="2022-12-13T09:08:45.969" v="456" actId="1076"/>
          <ac:picMkLst>
            <pc:docMk/>
            <pc:sldMk cId="808862107" sldId="2221"/>
            <ac:picMk id="9" creationId="{2E08968B-FF1A-CE50-AFB7-32B8FBB91F91}"/>
          </ac:picMkLst>
        </pc:picChg>
        <pc:picChg chg="add mod">
          <ac:chgData name="Emilie Proteau" userId="136e8f52-e1e2-47bf-ab8a-8676cb6d8f54" providerId="ADAL" clId="{666A1701-887D-4402-9984-B9DF46B0E42E}" dt="2022-12-13T09:09:40.764" v="462" actId="14100"/>
          <ac:picMkLst>
            <pc:docMk/>
            <pc:sldMk cId="808862107" sldId="2221"/>
            <ac:picMk id="13" creationId="{763806FD-92B1-0ABD-5A99-2857EF37AE7F}"/>
          </ac:picMkLst>
        </pc:picChg>
        <pc:picChg chg="add mod">
          <ac:chgData name="Emilie Proteau" userId="136e8f52-e1e2-47bf-ab8a-8676cb6d8f54" providerId="ADAL" clId="{666A1701-887D-4402-9984-B9DF46B0E42E}" dt="2022-12-13T09:10:02.616" v="479" actId="1038"/>
          <ac:picMkLst>
            <pc:docMk/>
            <pc:sldMk cId="808862107" sldId="2221"/>
            <ac:picMk id="14" creationId="{B1605033-F398-E1BF-A204-DBE81BD15819}"/>
          </ac:picMkLst>
        </pc:picChg>
        <pc:picChg chg="add mod">
          <ac:chgData name="Emilie Proteau" userId="136e8f52-e1e2-47bf-ab8a-8676cb6d8f54" providerId="ADAL" clId="{666A1701-887D-4402-9984-B9DF46B0E42E}" dt="2022-12-13T09:10:24.769" v="486" actId="14100"/>
          <ac:picMkLst>
            <pc:docMk/>
            <pc:sldMk cId="808862107" sldId="2221"/>
            <ac:picMk id="15" creationId="{AB614A16-F17F-4E51-D08D-ED7C5B794B87}"/>
          </ac:picMkLst>
        </pc:picChg>
        <pc:picChg chg="add mod">
          <ac:chgData name="Emilie Proteau" userId="136e8f52-e1e2-47bf-ab8a-8676cb6d8f54" providerId="ADAL" clId="{666A1701-887D-4402-9984-B9DF46B0E42E}" dt="2022-12-13T09:10:39.009" v="495" actId="1037"/>
          <ac:picMkLst>
            <pc:docMk/>
            <pc:sldMk cId="808862107" sldId="2221"/>
            <ac:picMk id="16" creationId="{E8A4845C-B759-8B69-7C17-F8C92D480800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7:49.416" v="445" actId="14100"/>
        <pc:sldMkLst>
          <pc:docMk/>
          <pc:sldMk cId="1420677951" sldId="2222"/>
        </pc:sldMkLst>
        <pc:picChg chg="del">
          <ac:chgData name="Emilie Proteau" userId="136e8f52-e1e2-47bf-ab8a-8676cb6d8f54" providerId="ADAL" clId="{666A1701-887D-4402-9984-B9DF46B0E42E}" dt="2022-12-13T09:06:51.490" v="436" actId="478"/>
          <ac:picMkLst>
            <pc:docMk/>
            <pc:sldMk cId="1420677951" sldId="2222"/>
            <ac:picMk id="3" creationId="{E555A9D1-584B-7160-2FD5-CE4E47EFF64F}"/>
          </ac:picMkLst>
        </pc:picChg>
        <pc:picChg chg="add del mod">
          <ac:chgData name="Emilie Proteau" userId="136e8f52-e1e2-47bf-ab8a-8676cb6d8f54" providerId="ADAL" clId="{666A1701-887D-4402-9984-B9DF46B0E42E}" dt="2022-12-13T09:07:22.289" v="442" actId="22"/>
          <ac:picMkLst>
            <pc:docMk/>
            <pc:sldMk cId="1420677951" sldId="2222"/>
            <ac:picMk id="5" creationId="{3A518919-6C2E-FDAA-8A19-1B98253A2E37}"/>
          </ac:picMkLst>
        </pc:picChg>
        <pc:picChg chg="add mod">
          <ac:chgData name="Emilie Proteau" userId="136e8f52-e1e2-47bf-ab8a-8676cb6d8f54" providerId="ADAL" clId="{666A1701-887D-4402-9984-B9DF46B0E42E}" dt="2022-12-13T09:07:49.416" v="445" actId="14100"/>
          <ac:picMkLst>
            <pc:docMk/>
            <pc:sldMk cId="1420677951" sldId="2222"/>
            <ac:picMk id="8" creationId="{4F7207D9-C84E-1D33-0F3C-8143021359C8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8:19.159" v="449" actId="14100"/>
        <pc:sldMkLst>
          <pc:docMk/>
          <pc:sldMk cId="13432330" sldId="2223"/>
        </pc:sldMkLst>
        <pc:picChg chg="add mod">
          <ac:chgData name="Emilie Proteau" userId="136e8f52-e1e2-47bf-ab8a-8676cb6d8f54" providerId="ADAL" clId="{666A1701-887D-4402-9984-B9DF46B0E42E}" dt="2022-12-13T09:08:19.159" v="449" actId="14100"/>
          <ac:picMkLst>
            <pc:docMk/>
            <pc:sldMk cId="13432330" sldId="2223"/>
            <ac:picMk id="4" creationId="{4105C5E3-D421-C45B-2054-0429181BD393}"/>
          </ac:picMkLst>
        </pc:picChg>
        <pc:picChg chg="del">
          <ac:chgData name="Emilie Proteau" userId="136e8f52-e1e2-47bf-ab8a-8676cb6d8f54" providerId="ADAL" clId="{666A1701-887D-4402-9984-B9DF46B0E42E}" dt="2022-12-13T09:08:09.066" v="446" actId="478"/>
          <ac:picMkLst>
            <pc:docMk/>
            <pc:sldMk cId="13432330" sldId="2223"/>
            <ac:picMk id="8" creationId="{ACC7BDC1-2961-AACF-A99A-D75F331D48EB}"/>
          </ac:picMkLst>
        </pc:picChg>
      </pc:sldChg>
      <pc:sldChg chg="modSp add mod">
        <pc:chgData name="Emilie Proteau" userId="136e8f52-e1e2-47bf-ab8a-8676cb6d8f54" providerId="ADAL" clId="{666A1701-887D-4402-9984-B9DF46B0E42E}" dt="2022-12-12T17:22:23.715" v="390" actId="20577"/>
        <pc:sldMkLst>
          <pc:docMk/>
          <pc:sldMk cId="4128135172" sldId="2224"/>
        </pc:sldMkLst>
        <pc:spChg chg="mod">
          <ac:chgData name="Emilie Proteau" userId="136e8f52-e1e2-47bf-ab8a-8676cb6d8f54" providerId="ADAL" clId="{666A1701-887D-4402-9984-B9DF46B0E42E}" dt="2022-12-12T17:22:23.715" v="390" actId="20577"/>
          <ac:spMkLst>
            <pc:docMk/>
            <pc:sldMk cId="4128135172" sldId="2224"/>
            <ac:spMk id="2" creationId="{B5E74F8C-9CD7-4587-9768-7AE7DB90BE58}"/>
          </ac:spMkLst>
        </pc:spChg>
      </pc:sldChg>
      <pc:sldChg chg="modSp add mod">
        <pc:chgData name="Emilie Proteau" userId="136e8f52-e1e2-47bf-ab8a-8676cb6d8f54" providerId="ADAL" clId="{666A1701-887D-4402-9984-B9DF46B0E42E}" dt="2022-12-12T11:19:14.423" v="325" actId="255"/>
        <pc:sldMkLst>
          <pc:docMk/>
          <pc:sldMk cId="3233107360" sldId="2225"/>
        </pc:sldMkLst>
        <pc:spChg chg="mod">
          <ac:chgData name="Emilie Proteau" userId="136e8f52-e1e2-47bf-ab8a-8676cb6d8f54" providerId="ADAL" clId="{666A1701-887D-4402-9984-B9DF46B0E42E}" dt="2022-12-12T11:19:14.423" v="325" actId="255"/>
          <ac:spMkLst>
            <pc:docMk/>
            <pc:sldMk cId="3233107360" sldId="2225"/>
            <ac:spMk id="2" creationId="{4F12FD78-1A79-41EC-F630-1A0176D61BAF}"/>
          </ac:spMkLst>
        </pc:spChg>
      </pc:sldChg>
      <pc:sldChg chg="add">
        <pc:chgData name="Emilie Proteau" userId="136e8f52-e1e2-47bf-ab8a-8676cb6d8f54" providerId="ADAL" clId="{666A1701-887D-4402-9984-B9DF46B0E42E}" dt="2022-12-12T17:22:16.071" v="361"/>
        <pc:sldMkLst>
          <pc:docMk/>
          <pc:sldMk cId="1353295933" sldId="2226"/>
        </pc:sldMkLst>
      </pc:sldChg>
    </pc:docChg>
  </pc:docChgLst>
  <pc:docChgLst>
    <pc:chgData name="Emilie Proteau" userId="136e8f52-e1e2-47bf-ab8a-8676cb6d8f54" providerId="ADAL" clId="{D6A254E0-A9CC-4AA4-9ED0-07571F8C2A41}"/>
    <pc:docChg chg="undo custSel addSld modSld">
      <pc:chgData name="Emilie Proteau" userId="136e8f52-e1e2-47bf-ab8a-8676cb6d8f54" providerId="ADAL" clId="{D6A254E0-A9CC-4AA4-9ED0-07571F8C2A41}" dt="2022-12-01T13:59:16.629" v="210" actId="20577"/>
      <pc:docMkLst>
        <pc:docMk/>
      </pc:docMkLst>
      <pc:sldChg chg="modSp mod">
        <pc:chgData name="Emilie Proteau" userId="136e8f52-e1e2-47bf-ab8a-8676cb6d8f54" providerId="ADAL" clId="{D6A254E0-A9CC-4AA4-9ED0-07571F8C2A41}" dt="2022-12-01T13:45:42.780" v="18" actId="20577"/>
        <pc:sldMkLst>
          <pc:docMk/>
          <pc:sldMk cId="2644431886" sldId="2190"/>
        </pc:sldMkLst>
        <pc:spChg chg="mod">
          <ac:chgData name="Emilie Proteau" userId="136e8f52-e1e2-47bf-ab8a-8676cb6d8f54" providerId="ADAL" clId="{D6A254E0-A9CC-4AA4-9ED0-07571F8C2A41}" dt="2022-12-01T13:45:42.780" v="18" actId="20577"/>
          <ac:spMkLst>
            <pc:docMk/>
            <pc:sldMk cId="2644431886" sldId="2190"/>
            <ac:spMk id="2" creationId="{B5E74F8C-9CD7-4587-9768-7AE7DB90BE58}"/>
          </ac:spMkLst>
        </pc:spChg>
      </pc:sldChg>
      <pc:sldChg chg="addSp modSp">
        <pc:chgData name="Emilie Proteau" userId="136e8f52-e1e2-47bf-ab8a-8676cb6d8f54" providerId="ADAL" clId="{D6A254E0-A9CC-4AA4-9ED0-07571F8C2A41}" dt="2022-12-01T13:59:01.902" v="201" actId="571"/>
        <pc:sldMkLst>
          <pc:docMk/>
          <pc:sldMk cId="331892960" sldId="2191"/>
        </pc:sldMkLst>
        <pc:spChg chg="add mod">
          <ac:chgData name="Emilie Proteau" userId="136e8f52-e1e2-47bf-ab8a-8676cb6d8f54" providerId="ADAL" clId="{D6A254E0-A9CC-4AA4-9ED0-07571F8C2A41}" dt="2022-12-01T13:59:01.902" v="201" actId="571"/>
          <ac:spMkLst>
            <pc:docMk/>
            <pc:sldMk cId="331892960" sldId="2191"/>
            <ac:spMk id="2" creationId="{9A859476-7CBF-7021-79AE-654CFDA6BA59}"/>
          </ac:spMkLst>
        </pc:spChg>
      </pc:sldChg>
      <pc:sldChg chg="add">
        <pc:chgData name="Emilie Proteau" userId="136e8f52-e1e2-47bf-ab8a-8676cb6d8f54" providerId="ADAL" clId="{D6A254E0-A9CC-4AA4-9ED0-07571F8C2A41}" dt="2022-12-01T13:45:36.076" v="0"/>
        <pc:sldMkLst>
          <pc:docMk/>
          <pc:sldMk cId="1300141880" sldId="2192"/>
        </pc:sldMkLst>
      </pc:sldChg>
      <pc:sldChg chg="addSp delSp modSp add mod">
        <pc:chgData name="Emilie Proteau" userId="136e8f52-e1e2-47bf-ab8a-8676cb6d8f54" providerId="ADAL" clId="{D6A254E0-A9CC-4AA4-9ED0-07571F8C2A41}" dt="2022-12-01T13:59:08.947" v="204" actId="20577"/>
        <pc:sldMkLst>
          <pc:docMk/>
          <pc:sldMk cId="3730018248" sldId="2193"/>
        </pc:sldMkLst>
        <pc:spChg chg="del">
          <ac:chgData name="Emilie Proteau" userId="136e8f52-e1e2-47bf-ab8a-8676cb6d8f54" providerId="ADAL" clId="{D6A254E0-A9CC-4AA4-9ED0-07571F8C2A41}" dt="2022-12-01T13:51:34.799" v="22" actId="478"/>
          <ac:spMkLst>
            <pc:docMk/>
            <pc:sldMk cId="3730018248" sldId="2193"/>
            <ac:spMk id="9" creationId="{E26D2BF1-17AE-4896-B50A-81316219994A}"/>
          </ac:spMkLst>
        </pc:spChg>
        <pc:spChg chg="add mod">
          <ac:chgData name="Emilie Proteau" userId="136e8f52-e1e2-47bf-ab8a-8676cb6d8f54" providerId="ADAL" clId="{D6A254E0-A9CC-4AA4-9ED0-07571F8C2A41}" dt="2022-12-01T13:59:08.947" v="204" actId="20577"/>
          <ac:spMkLst>
            <pc:docMk/>
            <pc:sldMk cId="3730018248" sldId="2193"/>
            <ac:spMk id="10" creationId="{54F13B22-6124-CEBD-344F-E6FF4CCE1473}"/>
          </ac:spMkLst>
        </pc:spChg>
        <pc:picChg chg="del">
          <ac:chgData name="Emilie Proteau" userId="136e8f52-e1e2-47bf-ab8a-8676cb6d8f54" providerId="ADAL" clId="{D6A254E0-A9CC-4AA4-9ED0-07571F8C2A41}" dt="2022-12-01T13:51:29.393" v="20" actId="478"/>
          <ac:picMkLst>
            <pc:docMk/>
            <pc:sldMk cId="3730018248" sldId="2193"/>
            <ac:picMk id="3" creationId="{B63009D6-DB08-F2B3-85AC-FEB776E81755}"/>
          </ac:picMkLst>
        </pc:picChg>
        <pc:picChg chg="add">
          <ac:chgData name="Emilie Proteau" userId="136e8f52-e1e2-47bf-ab8a-8676cb6d8f54" providerId="ADAL" clId="{D6A254E0-A9CC-4AA4-9ED0-07571F8C2A41}" dt="2022-12-01T13:52:05.918" v="23" actId="22"/>
          <ac:picMkLst>
            <pc:docMk/>
            <pc:sldMk cId="3730018248" sldId="2193"/>
            <ac:picMk id="4" creationId="{82256D8C-5AC9-BACC-0923-EF03774FAF98}"/>
          </ac:picMkLst>
        </pc:picChg>
        <pc:picChg chg="del">
          <ac:chgData name="Emilie Proteau" userId="136e8f52-e1e2-47bf-ab8a-8676cb6d8f54" providerId="ADAL" clId="{D6A254E0-A9CC-4AA4-9ED0-07571F8C2A41}" dt="2022-12-01T13:51:31.243" v="21" actId="478"/>
          <ac:picMkLst>
            <pc:docMk/>
            <pc:sldMk cId="3730018248" sldId="2193"/>
            <ac:picMk id="5" creationId="{CF838642-1E97-D37D-802F-51014BE1729F}"/>
          </ac:picMkLst>
        </pc:picChg>
        <pc:picChg chg="add del">
          <ac:chgData name="Emilie Proteau" userId="136e8f52-e1e2-47bf-ab8a-8676cb6d8f54" providerId="ADAL" clId="{D6A254E0-A9CC-4AA4-9ED0-07571F8C2A41}" dt="2022-12-01T13:52:10.471" v="25" actId="22"/>
          <ac:picMkLst>
            <pc:docMk/>
            <pc:sldMk cId="3730018248" sldId="2193"/>
            <ac:picMk id="8" creationId="{28BC6515-972D-A644-1401-8926DBB5889A}"/>
          </ac:picMkLst>
        </pc:picChg>
      </pc:sldChg>
      <pc:sldChg chg="addSp delSp modSp add mod">
        <pc:chgData name="Emilie Proteau" userId="136e8f52-e1e2-47bf-ab8a-8676cb6d8f54" providerId="ADAL" clId="{D6A254E0-A9CC-4AA4-9ED0-07571F8C2A41}" dt="2022-12-01T13:59:16.629" v="210" actId="20577"/>
        <pc:sldMkLst>
          <pc:docMk/>
          <pc:sldMk cId="988622443" sldId="2194"/>
        </pc:sldMkLst>
        <pc:spChg chg="add mod">
          <ac:chgData name="Emilie Proteau" userId="136e8f52-e1e2-47bf-ab8a-8676cb6d8f54" providerId="ADAL" clId="{D6A254E0-A9CC-4AA4-9ED0-07571F8C2A41}" dt="2022-12-01T13:59:16.629" v="210" actId="20577"/>
          <ac:spMkLst>
            <pc:docMk/>
            <pc:sldMk cId="988622443" sldId="2194"/>
            <ac:spMk id="10" creationId="{E028FBE9-D021-8BD5-1656-A14E8D2C371F}"/>
          </ac:spMkLst>
        </pc:spChg>
        <pc:picChg chg="add del">
          <ac:chgData name="Emilie Proteau" userId="136e8f52-e1e2-47bf-ab8a-8676cb6d8f54" providerId="ADAL" clId="{D6A254E0-A9CC-4AA4-9ED0-07571F8C2A41}" dt="2022-12-01T13:52:34.345" v="29" actId="478"/>
          <ac:picMkLst>
            <pc:docMk/>
            <pc:sldMk cId="988622443" sldId="2194"/>
            <ac:picMk id="3" creationId="{724B6A12-4B28-B586-3B50-036D5F654BDE}"/>
          </ac:picMkLst>
        </pc:picChg>
        <pc:picChg chg="del">
          <ac:chgData name="Emilie Proteau" userId="136e8f52-e1e2-47bf-ab8a-8676cb6d8f54" providerId="ADAL" clId="{D6A254E0-A9CC-4AA4-9ED0-07571F8C2A41}" dt="2022-12-01T13:52:14.811" v="27" actId="478"/>
          <ac:picMkLst>
            <pc:docMk/>
            <pc:sldMk cId="988622443" sldId="2194"/>
            <ac:picMk id="4" creationId="{82256D8C-5AC9-BACC-0923-EF03774FAF98}"/>
          </ac:picMkLst>
        </pc:picChg>
        <pc:picChg chg="add">
          <ac:chgData name="Emilie Proteau" userId="136e8f52-e1e2-47bf-ab8a-8676cb6d8f54" providerId="ADAL" clId="{D6A254E0-A9CC-4AA4-9ED0-07571F8C2A41}" dt="2022-12-01T13:52:51.647" v="30" actId="22"/>
          <ac:picMkLst>
            <pc:docMk/>
            <pc:sldMk cId="988622443" sldId="2194"/>
            <ac:picMk id="7" creationId="{48E51343-BFBA-61D9-A884-79FBFD831161}"/>
          </ac:picMkLst>
        </pc:picChg>
        <pc:picChg chg="add del">
          <ac:chgData name="Emilie Proteau" userId="136e8f52-e1e2-47bf-ab8a-8676cb6d8f54" providerId="ADAL" clId="{D6A254E0-A9CC-4AA4-9ED0-07571F8C2A41}" dt="2022-12-01T13:52:58.924" v="32" actId="22"/>
          <ac:picMkLst>
            <pc:docMk/>
            <pc:sldMk cId="988622443" sldId="2194"/>
            <ac:picMk id="9" creationId="{FD23E2E3-7CF7-C07B-5063-54D0995F167E}"/>
          </ac:picMkLst>
        </pc:picChg>
      </pc:sldChg>
      <pc:sldChg chg="addSp delSp modSp add mod">
        <pc:chgData name="Emilie Proteau" userId="136e8f52-e1e2-47bf-ab8a-8676cb6d8f54" providerId="ADAL" clId="{D6A254E0-A9CC-4AA4-9ED0-07571F8C2A41}" dt="2022-12-01T13:58:49.424" v="198" actId="21"/>
        <pc:sldMkLst>
          <pc:docMk/>
          <pc:sldMk cId="1029473239" sldId="2195"/>
        </pc:sldMkLst>
        <pc:picChg chg="add del">
          <ac:chgData name="Emilie Proteau" userId="136e8f52-e1e2-47bf-ab8a-8676cb6d8f54" providerId="ADAL" clId="{D6A254E0-A9CC-4AA4-9ED0-07571F8C2A41}" dt="2022-12-01T13:53:28.632" v="36" actId="478"/>
          <ac:picMkLst>
            <pc:docMk/>
            <pc:sldMk cId="1029473239" sldId="2195"/>
            <ac:picMk id="3" creationId="{483FBFBF-B3B8-D84E-6989-45CD6FD9D79B}"/>
          </ac:picMkLst>
        </pc:picChg>
        <pc:picChg chg="add del mod">
          <ac:chgData name="Emilie Proteau" userId="136e8f52-e1e2-47bf-ab8a-8676cb6d8f54" providerId="ADAL" clId="{D6A254E0-A9CC-4AA4-9ED0-07571F8C2A41}" dt="2022-12-01T13:57:00.336" v="66" actId="21"/>
          <ac:picMkLst>
            <pc:docMk/>
            <pc:sldMk cId="1029473239" sldId="2195"/>
            <ac:picMk id="5" creationId="{9A52EE06-51BD-7D9D-8211-4A70C638A691}"/>
          </ac:picMkLst>
        </pc:picChg>
        <pc:picChg chg="del">
          <ac:chgData name="Emilie Proteau" userId="136e8f52-e1e2-47bf-ab8a-8676cb6d8f54" providerId="ADAL" clId="{D6A254E0-A9CC-4AA4-9ED0-07571F8C2A41}" dt="2022-12-01T13:53:02.699" v="34" actId="478"/>
          <ac:picMkLst>
            <pc:docMk/>
            <pc:sldMk cId="1029473239" sldId="2195"/>
            <ac:picMk id="7" creationId="{48E51343-BFBA-61D9-A884-79FBFD831161}"/>
          </ac:picMkLst>
        </pc:picChg>
        <pc:picChg chg="add del mod">
          <ac:chgData name="Emilie Proteau" userId="136e8f52-e1e2-47bf-ab8a-8676cb6d8f54" providerId="ADAL" clId="{D6A254E0-A9CC-4AA4-9ED0-07571F8C2A41}" dt="2022-12-01T13:57:00.336" v="66" actId="21"/>
          <ac:picMkLst>
            <pc:docMk/>
            <pc:sldMk cId="1029473239" sldId="2195"/>
            <ac:picMk id="9" creationId="{728BAB4A-86E9-D798-A54C-EB26F78A6C68}"/>
          </ac:picMkLst>
        </pc:picChg>
        <pc:picChg chg="add mod">
          <ac:chgData name="Emilie Proteau" userId="136e8f52-e1e2-47bf-ab8a-8676cb6d8f54" providerId="ADAL" clId="{D6A254E0-A9CC-4AA4-9ED0-07571F8C2A41}" dt="2022-12-01T13:58:03.380" v="168" actId="1036"/>
          <ac:picMkLst>
            <pc:docMk/>
            <pc:sldMk cId="1029473239" sldId="2195"/>
            <ac:picMk id="11" creationId="{CE06E198-88BC-C39A-7740-DB563829D6E3}"/>
          </ac:picMkLst>
        </pc:picChg>
        <pc:picChg chg="add mod">
          <ac:chgData name="Emilie Proteau" userId="136e8f52-e1e2-47bf-ab8a-8676cb6d8f54" providerId="ADAL" clId="{D6A254E0-A9CC-4AA4-9ED0-07571F8C2A41}" dt="2022-12-01T13:58:03.380" v="168" actId="1036"/>
          <ac:picMkLst>
            <pc:docMk/>
            <pc:sldMk cId="1029473239" sldId="2195"/>
            <ac:picMk id="13" creationId="{C98A2654-D7DC-8136-6458-D5590C362182}"/>
          </ac:picMkLst>
        </pc:picChg>
        <pc:picChg chg="add mod">
          <ac:chgData name="Emilie Proteau" userId="136e8f52-e1e2-47bf-ab8a-8676cb6d8f54" providerId="ADAL" clId="{D6A254E0-A9CC-4AA4-9ED0-07571F8C2A41}" dt="2022-12-01T13:58:03.380" v="168" actId="1036"/>
          <ac:picMkLst>
            <pc:docMk/>
            <pc:sldMk cId="1029473239" sldId="2195"/>
            <ac:picMk id="15" creationId="{E0990DD3-14B4-9A63-1FB7-EF1032FEABF9}"/>
          </ac:picMkLst>
        </pc:picChg>
        <pc:picChg chg="add del mod">
          <ac:chgData name="Emilie Proteau" userId="136e8f52-e1e2-47bf-ab8a-8676cb6d8f54" providerId="ADAL" clId="{D6A254E0-A9CC-4AA4-9ED0-07571F8C2A41}" dt="2022-12-01T13:57:00.336" v="66" actId="21"/>
          <ac:picMkLst>
            <pc:docMk/>
            <pc:sldMk cId="1029473239" sldId="2195"/>
            <ac:picMk id="17" creationId="{9A513F58-CB04-7204-25E4-4418874F05EA}"/>
          </ac:picMkLst>
        </pc:picChg>
        <pc:picChg chg="add del mod">
          <ac:chgData name="Emilie Proteau" userId="136e8f52-e1e2-47bf-ab8a-8676cb6d8f54" providerId="ADAL" clId="{D6A254E0-A9CC-4AA4-9ED0-07571F8C2A41}" dt="2022-12-01T13:58:17.661" v="173" actId="21"/>
          <ac:picMkLst>
            <pc:docMk/>
            <pc:sldMk cId="1029473239" sldId="2195"/>
            <ac:picMk id="18" creationId="{1B8F302E-84BB-95A9-3A0E-E11E91051AC4}"/>
          </ac:picMkLst>
        </pc:picChg>
        <pc:picChg chg="add del mod">
          <ac:chgData name="Emilie Proteau" userId="136e8f52-e1e2-47bf-ab8a-8676cb6d8f54" providerId="ADAL" clId="{D6A254E0-A9CC-4AA4-9ED0-07571F8C2A41}" dt="2022-12-01T13:58:34.134" v="189" actId="21"/>
          <ac:picMkLst>
            <pc:docMk/>
            <pc:sldMk cId="1029473239" sldId="2195"/>
            <ac:picMk id="19" creationId="{CECC17FC-85C1-43C5-1368-455C5225CB67}"/>
          </ac:picMkLst>
        </pc:picChg>
        <pc:picChg chg="add del mod">
          <ac:chgData name="Emilie Proteau" userId="136e8f52-e1e2-47bf-ab8a-8676cb6d8f54" providerId="ADAL" clId="{D6A254E0-A9CC-4AA4-9ED0-07571F8C2A41}" dt="2022-12-01T13:58:49.424" v="198" actId="21"/>
          <ac:picMkLst>
            <pc:docMk/>
            <pc:sldMk cId="1029473239" sldId="2195"/>
            <ac:picMk id="20" creationId="{4FE8F448-B3E4-5B41-F21B-4C8EAB934FFA}"/>
          </ac:picMkLst>
        </pc:picChg>
      </pc:sldChg>
      <pc:sldChg chg="addSp delSp modSp add mod">
        <pc:chgData name="Emilie Proteau" userId="136e8f52-e1e2-47bf-ab8a-8676cb6d8f54" providerId="ADAL" clId="{D6A254E0-A9CC-4AA4-9ED0-07571F8C2A41}" dt="2022-12-01T13:58:51.036" v="199"/>
        <pc:sldMkLst>
          <pc:docMk/>
          <pc:sldMk cId="2106973174" sldId="2196"/>
        </pc:sldMkLst>
        <pc:picChg chg="add del mod">
          <ac:chgData name="Emilie Proteau" userId="136e8f52-e1e2-47bf-ab8a-8676cb6d8f54" providerId="ADAL" clId="{D6A254E0-A9CC-4AA4-9ED0-07571F8C2A41}" dt="2022-12-01T13:58:28.790" v="177" actId="21"/>
          <ac:picMkLst>
            <pc:docMk/>
            <pc:sldMk cId="2106973174" sldId="2196"/>
            <ac:picMk id="2" creationId="{E443CD1E-B83A-0108-A7C3-D4E587D9C192}"/>
          </ac:picMkLst>
        </pc:picChg>
        <pc:picChg chg="add del mod">
          <ac:chgData name="Emilie Proteau" userId="136e8f52-e1e2-47bf-ab8a-8676cb6d8f54" providerId="ADAL" clId="{D6A254E0-A9CC-4AA4-9ED0-07571F8C2A41}" dt="2022-12-01T13:58:06.806" v="169" actId="21"/>
          <ac:picMkLst>
            <pc:docMk/>
            <pc:sldMk cId="2106973174" sldId="2196"/>
            <ac:picMk id="3" creationId="{26793C62-FCCE-21CC-7507-F75DA62C547E}"/>
          </ac:picMkLst>
        </pc:picChg>
        <pc:picChg chg="add del mod">
          <ac:chgData name="Emilie Proteau" userId="136e8f52-e1e2-47bf-ab8a-8676cb6d8f54" providerId="ADAL" clId="{D6A254E0-A9CC-4AA4-9ED0-07571F8C2A41}" dt="2022-12-01T13:58:44.745" v="193" actId="21"/>
          <ac:picMkLst>
            <pc:docMk/>
            <pc:sldMk cId="2106973174" sldId="2196"/>
            <ac:picMk id="4" creationId="{EB48A24B-77B9-12AA-1247-0C67C848BD3D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5" creationId="{9A52EE06-51BD-7D9D-8211-4A70C638A691}"/>
          </ac:picMkLst>
        </pc:picChg>
        <pc:picChg chg="add mod">
          <ac:chgData name="Emilie Proteau" userId="136e8f52-e1e2-47bf-ab8a-8676cb6d8f54" providerId="ADAL" clId="{D6A254E0-A9CC-4AA4-9ED0-07571F8C2A41}" dt="2022-12-01T13:58:19.735" v="174"/>
          <ac:picMkLst>
            <pc:docMk/>
            <pc:sldMk cId="2106973174" sldId="2196"/>
            <ac:picMk id="7" creationId="{9F9BF50C-9874-3D2F-C52F-EAD77CB54C3A}"/>
          </ac:picMkLst>
        </pc:picChg>
        <pc:picChg chg="add mod">
          <ac:chgData name="Emilie Proteau" userId="136e8f52-e1e2-47bf-ab8a-8676cb6d8f54" providerId="ADAL" clId="{D6A254E0-A9CC-4AA4-9ED0-07571F8C2A41}" dt="2022-12-01T13:58:36.370" v="190"/>
          <ac:picMkLst>
            <pc:docMk/>
            <pc:sldMk cId="2106973174" sldId="2196"/>
            <ac:picMk id="8" creationId="{67BADBCE-5E66-BFFB-13B0-C1739E20B0F6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9" creationId="{728BAB4A-86E9-D798-A54C-EB26F78A6C68}"/>
          </ac:picMkLst>
        </pc:picChg>
        <pc:picChg chg="add mod">
          <ac:chgData name="Emilie Proteau" userId="136e8f52-e1e2-47bf-ab8a-8676cb6d8f54" providerId="ADAL" clId="{D6A254E0-A9CC-4AA4-9ED0-07571F8C2A41}" dt="2022-12-01T13:58:51.036" v="199"/>
          <ac:picMkLst>
            <pc:docMk/>
            <pc:sldMk cId="2106973174" sldId="2196"/>
            <ac:picMk id="10" creationId="{8CD99355-A3E7-F5D8-589A-A8748AFD4F18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1" creationId="{CE06E198-88BC-C39A-7740-DB563829D6E3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3" creationId="{C98A2654-D7DC-8136-6458-D5590C362182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5" creationId="{E0990DD3-14B4-9A63-1FB7-EF1032FEABF9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7" creationId="{9A513F58-CB04-7204-25E4-4418874F05E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/>
            </a:lvl1pPr>
          </a:lstStyle>
          <a:p>
            <a:fld id="{1AF795A4-66A1-43EF-9029-8FAFEFC3FD75}" type="datetimeFigureOut">
              <a:rPr lang="fr-FR" smtClean="0"/>
              <a:t>16/02/2023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16/02/2023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16/02/2023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16/02/2023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14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16/02/2023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16/02/2023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16/02/2023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16/02/2023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16/02/2023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16/02/2023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16/02/2023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16/02/2023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16/02/2023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705318" y="2794624"/>
            <a:ext cx="2518639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OP 12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16.02.23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01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78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RECAP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998E632-E618-8EE0-E53B-F96C602B01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499" y="1398184"/>
            <a:ext cx="3572338" cy="4061628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DE9F2531-DE2D-0F2B-1B6F-6AAC613190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5554" y="1398184"/>
            <a:ext cx="3572338" cy="4065436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CDE4899-1FFF-F884-0292-C97B20D5A1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8609" y="1398184"/>
            <a:ext cx="3591432" cy="406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2483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682605" y="2794624"/>
            <a:ext cx="456407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BANDEAU</a:t>
            </a:r>
          </a:p>
          <a:p>
            <a:pPr algn="ctr"/>
            <a:r>
              <a:rPr lang="fr-FR" sz="6000" dirty="0">
                <a:latin typeface="Avenir Next LT Pro" panose="020B0504020202020204" pitchFamily="34" charset="0"/>
              </a:rPr>
              <a:t>Bas de page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4707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17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BANDEAU</a:t>
            </a: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E7D988-5D16-39CC-0375-AA8B9AD251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437" y="2886047"/>
            <a:ext cx="9265126" cy="108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0579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17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BANDEAU</a:t>
            </a: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9B91540-E92A-9E7A-5AF7-E186CFB85D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699" y="41"/>
            <a:ext cx="8692308" cy="687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425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029124" y="2794624"/>
            <a:ext cx="587103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COUVERTURES</a:t>
            </a:r>
          </a:p>
          <a:p>
            <a:pPr algn="ctr"/>
            <a:r>
              <a:rPr lang="fr-FR" sz="6000" dirty="0">
                <a:latin typeface="Avenir Next LT Pro" panose="020B0504020202020204" pitchFamily="34" charset="0"/>
              </a:rPr>
              <a:t>2 formats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768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17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classique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1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BA08E13-1F19-121D-8E1B-73C66E9562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2202" y="2998"/>
            <a:ext cx="4307595" cy="6855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141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17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Digest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1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EA9DA35-01E9-C61C-A8A7-381731CAFB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4723" y="5279"/>
            <a:ext cx="6048260" cy="687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427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17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classique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F44DC4E-58E1-2385-F4E8-6A3EA3657E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2005" y="-5025"/>
            <a:ext cx="4362679" cy="6891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416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17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Digest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2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604925C-5064-4224-B779-65F4D2B02F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706" y="-10468"/>
            <a:ext cx="6048260" cy="688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4712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17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classique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3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3CD04A1-C737-233B-424A-2CCDEC10B7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039" y="4422"/>
            <a:ext cx="4307595" cy="6855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2708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17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Digest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3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2D9E9BF-4B51-B940-A041-F2B9443601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689" y="-7866"/>
            <a:ext cx="6059680" cy="6865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5658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78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RECAP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41AD2AD-A10F-8B90-582A-79D747505F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695" y="957479"/>
            <a:ext cx="3106142" cy="494304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6C97B85-7FD5-4BA7-C9F7-011FF281F6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6917" y="941447"/>
            <a:ext cx="3149613" cy="4975103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2E07A7D-1115-DAD3-D01C-BFCBFA7239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8610" y="909385"/>
            <a:ext cx="3136365" cy="4991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728944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</Words>
  <Application>Microsoft Office PowerPoint</Application>
  <PresentationFormat>Grand écran</PresentationFormat>
  <Paragraphs>22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8" baseType="lpstr">
      <vt:lpstr>Calibri</vt:lpstr>
      <vt:lpstr>Arial</vt:lpstr>
      <vt:lpstr>Helvetica</vt:lpstr>
      <vt:lpstr>Avenir Next LT Pro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Emilie Proteau</cp:lastModifiedBy>
  <cp:revision>653</cp:revision>
  <cp:lastPrinted>2022-07-05T07:32:58Z</cp:lastPrinted>
  <dcterms:created xsi:type="dcterms:W3CDTF">2018-09-12T14:44:28Z</dcterms:created>
  <dcterms:modified xsi:type="dcterms:W3CDTF">2023-02-16T10:29:04Z</dcterms:modified>
</cp:coreProperties>
</file>