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2"/>
  </p:notesMasterIdLst>
  <p:sldIdLst>
    <p:sldId id="2227" r:id="rId2"/>
    <p:sldId id="2188" r:id="rId3"/>
    <p:sldId id="2189" r:id="rId4"/>
    <p:sldId id="2229" r:id="rId5"/>
    <p:sldId id="2230" r:id="rId6"/>
    <p:sldId id="2200" r:id="rId7"/>
    <p:sldId id="2201" r:id="rId8"/>
    <p:sldId id="2202" r:id="rId9"/>
    <p:sldId id="2231" r:id="rId10"/>
    <p:sldId id="2232" r:id="rId11"/>
    <p:sldId id="2217" r:id="rId12"/>
    <p:sldId id="2218" r:id="rId13"/>
    <p:sldId id="2233" r:id="rId14"/>
    <p:sldId id="2234" r:id="rId15"/>
    <p:sldId id="2219" r:id="rId16"/>
    <p:sldId id="2220" r:id="rId17"/>
    <p:sldId id="2235" r:id="rId18"/>
    <p:sldId id="2236" r:id="rId19"/>
    <p:sldId id="2222" r:id="rId20"/>
    <p:sldId id="2223" r:id="rId21"/>
    <p:sldId id="2237" r:id="rId22"/>
    <p:sldId id="2238" r:id="rId23"/>
    <p:sldId id="2240" r:id="rId24"/>
    <p:sldId id="2241" r:id="rId25"/>
    <p:sldId id="2242" r:id="rId26"/>
    <p:sldId id="2243" r:id="rId27"/>
    <p:sldId id="2197" r:id="rId28"/>
    <p:sldId id="2221" r:id="rId29"/>
    <p:sldId id="2228" r:id="rId30"/>
    <p:sldId id="2239" r:id="rId31"/>
  </p:sldIdLst>
  <p:sldSz cx="12192000" cy="6858000"/>
  <p:notesSz cx="9906000" cy="14335125"/>
  <p:embeddedFontLst>
    <p:embeddedFont>
      <p:font typeface="Avenir Next LT Pro" panose="020B0504020202020204" pitchFamily="3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Helvetica" panose="020B0604020202020204" pitchFamily="34" charset="0"/>
      <p:regular r:id="rId41"/>
      <p:bold r:id="rId42"/>
      <p:italic r:id="rId43"/>
      <p:boldItalic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D85AFB-A822-46D9-B678-6F62F748AD37}" v="37" dt="2022-12-15T08:34:42.8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  <pc:docChgLst>
    <pc:chgData name="Emilie Proteau" userId="136e8f52-e1e2-47bf-ab8a-8676cb6d8f54" providerId="ADAL" clId="{DFD85AFB-A822-46D9-B678-6F62F748AD37}"/>
    <pc:docChg chg="custSel modSld">
      <pc:chgData name="Emilie Proteau" userId="136e8f52-e1e2-47bf-ab8a-8676cb6d8f54" providerId="ADAL" clId="{DFD85AFB-A822-46D9-B678-6F62F748AD37}" dt="2022-12-15T08:34:42.816" v="159"/>
      <pc:docMkLst>
        <pc:docMk/>
      </pc:docMkLst>
      <pc:sldChg chg="addSp delSp modSp mod">
        <pc:chgData name="Emilie Proteau" userId="136e8f52-e1e2-47bf-ab8a-8676cb6d8f54" providerId="ADAL" clId="{DFD85AFB-A822-46D9-B678-6F62F748AD37}" dt="2022-12-15T08:29:18.559" v="18" actId="14100"/>
        <pc:sldMkLst>
          <pc:docMk/>
          <pc:sldMk cId="3116953253" sldId="2220"/>
        </pc:sldMkLst>
        <pc:picChg chg="add mod">
          <ac:chgData name="Emilie Proteau" userId="136e8f52-e1e2-47bf-ab8a-8676cb6d8f54" providerId="ADAL" clId="{DFD85AFB-A822-46D9-B678-6F62F748AD37}" dt="2022-12-15T08:29:18.559" v="18" actId="14100"/>
          <ac:picMkLst>
            <pc:docMk/>
            <pc:sldMk cId="3116953253" sldId="2220"/>
            <ac:picMk id="4" creationId="{98634519-9F31-F9FB-84DF-1D6BA0BCB0BE}"/>
          </ac:picMkLst>
        </pc:picChg>
        <pc:picChg chg="del">
          <ac:chgData name="Emilie Proteau" userId="136e8f52-e1e2-47bf-ab8a-8676cb6d8f54" providerId="ADAL" clId="{DFD85AFB-A822-46D9-B678-6F62F748AD37}" dt="2022-12-15T08:25:47.296" v="0" actId="478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38.737" v="158" actId="1038"/>
        <pc:sldMkLst>
          <pc:docMk/>
          <pc:sldMk cId="808862107" sldId="2221"/>
        </pc:sldMkLst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5" creationId="{C1D746C8-F35A-1337-8DA8-75DACAD282A2}"/>
          </ac:spMkLst>
        </pc:spChg>
        <pc:spChg chg="add mod">
          <ac:chgData name="Emilie Proteau" userId="136e8f52-e1e2-47bf-ab8a-8676cb6d8f54" providerId="ADAL" clId="{DFD85AFB-A822-46D9-B678-6F62F748AD37}" dt="2022-12-15T08:34:38.737" v="158" actId="1038"/>
          <ac:spMkLst>
            <pc:docMk/>
            <pc:sldMk cId="808862107" sldId="2221"/>
            <ac:spMk id="7" creationId="{3B1A85E0-E9CF-788C-7C97-35D300EE8427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8" creationId="{0F44CB4D-C261-139F-0F2A-3FDBAFF3BEC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20" creationId="{AA2A5519-AE2C-E8C0-7DB1-551B3F774E60}"/>
          </ac:spMkLst>
        </pc:spChg>
        <pc:picChg chg="add del mod">
          <ac:chgData name="Emilie Proteau" userId="136e8f52-e1e2-47bf-ab8a-8676cb6d8f54" providerId="ADAL" clId="{DFD85AFB-A822-46D9-B678-6F62F748AD37}" dt="2022-12-15T08:28:28.371" v="14" actId="21"/>
          <ac:picMkLst>
            <pc:docMk/>
            <pc:sldMk cId="808862107" sldId="2221"/>
            <ac:picMk id="2" creationId="{FF596603-FD96-D125-96BC-F4C015997CC2}"/>
          </ac:picMkLst>
        </pc:picChg>
        <pc:picChg chg="add del mod">
          <ac:chgData name="Emilie Proteau" userId="136e8f52-e1e2-47bf-ab8a-8676cb6d8f54" providerId="ADAL" clId="{DFD85AFB-A822-46D9-B678-6F62F748AD37}" dt="2022-12-15T08:32:29.965" v="115" actId="21"/>
          <ac:picMkLst>
            <pc:docMk/>
            <pc:sldMk cId="808862107" sldId="2221"/>
            <ac:picMk id="3" creationId="{60A02141-4143-9DCA-5744-F80A288D307B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9" creationId="{2E08968B-FF1A-CE50-AFB7-32B8FBB91F91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4" creationId="{B1605033-F398-E1BF-A204-DBE81BD15819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5" creationId="{AB614A16-F17F-4E51-D08D-ED7C5B794B87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6" creationId="{E8A4845C-B759-8B69-7C17-F8C92D480800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7" creationId="{BC2500ED-FEA1-1931-183A-2523931673F8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23" creationId="{29E05DEE-EEC6-1CE2-05C6-B400C575F21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6:55.996" v="3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DFD85AFB-A822-46D9-B678-6F62F748AD37}" dt="2022-12-15T08:26:55.996" v="3" actId="14100"/>
          <ac:picMkLst>
            <pc:docMk/>
            <pc:sldMk cId="13432330" sldId="2223"/>
            <ac:picMk id="4" creationId="{AFA0FF08-7B18-8FB5-B25D-2983C63B2DB7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2:05.463" v="110" actId="14100"/>
        <pc:sldMkLst>
          <pc:docMk/>
          <pc:sldMk cId="1175300558" sldId="2235"/>
        </pc:sldMkLst>
        <pc:picChg chg="del">
          <ac:chgData name="Emilie Proteau" userId="136e8f52-e1e2-47bf-ab8a-8676cb6d8f54" providerId="ADAL" clId="{DFD85AFB-A822-46D9-B678-6F62F748AD37}" dt="2022-12-15T08:31:55.179" v="107" actId="478"/>
          <ac:picMkLst>
            <pc:docMk/>
            <pc:sldMk cId="1175300558" sldId="2235"/>
            <ac:picMk id="4" creationId="{5159CFC5-A879-3773-F8CD-40F5288F8F70}"/>
          </ac:picMkLst>
        </pc:picChg>
        <pc:picChg chg="add mod">
          <ac:chgData name="Emilie Proteau" userId="136e8f52-e1e2-47bf-ab8a-8676cb6d8f54" providerId="ADAL" clId="{DFD85AFB-A822-46D9-B678-6F62F748AD37}" dt="2022-12-15T08:32:05.463" v="110" actId="14100"/>
          <ac:picMkLst>
            <pc:docMk/>
            <pc:sldMk cId="1175300558" sldId="2235"/>
            <ac:picMk id="5" creationId="{0E9DF764-B0FF-2FA8-5202-39D31326D116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27.977" v="6" actId="14100"/>
        <pc:sldMkLst>
          <pc:docMk/>
          <pc:sldMk cId="1968777464" sldId="2237"/>
        </pc:sldMkLst>
        <pc:picChg chg="add mod">
          <ac:chgData name="Emilie Proteau" userId="136e8f52-e1e2-47bf-ab8a-8676cb6d8f54" providerId="ADAL" clId="{DFD85AFB-A822-46D9-B678-6F62F748AD37}" dt="2022-12-15T08:27:27.977" v="6" actId="14100"/>
          <ac:picMkLst>
            <pc:docMk/>
            <pc:sldMk cId="1968777464" sldId="2237"/>
            <ac:picMk id="4" creationId="{E5AB889E-81A8-0B08-B115-343435BEA56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59.387" v="9" actId="14100"/>
        <pc:sldMkLst>
          <pc:docMk/>
          <pc:sldMk cId="1541673997" sldId="2238"/>
        </pc:sldMkLst>
        <pc:picChg chg="add mod">
          <ac:chgData name="Emilie Proteau" userId="136e8f52-e1e2-47bf-ab8a-8676cb6d8f54" providerId="ADAL" clId="{DFD85AFB-A822-46D9-B678-6F62F748AD37}" dt="2022-12-15T08:27:59.387" v="9" actId="14100"/>
          <ac:picMkLst>
            <pc:docMk/>
            <pc:sldMk cId="1541673997" sldId="2238"/>
            <ac:picMk id="4" creationId="{BA9D794A-41D7-F233-6C68-C1DBBFCC2073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42.816" v="159"/>
        <pc:sldMkLst>
          <pc:docMk/>
          <pc:sldMk cId="1483332213" sldId="2239"/>
        </pc:sldMkLst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5" creationId="{C1D746C8-F35A-1337-8DA8-75DACAD282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8" creationId="{0F44CB4D-C261-139F-0F2A-3FDBAFF3BEC6}"/>
          </ac:spMkLst>
        </pc:spChg>
        <pc:spChg chg="add mod">
          <ac:chgData name="Emilie Proteau" userId="136e8f52-e1e2-47bf-ab8a-8676cb6d8f54" providerId="ADAL" clId="{DFD85AFB-A822-46D9-B678-6F62F748AD37}" dt="2022-12-15T08:34:42.816" v="159"/>
          <ac:spMkLst>
            <pc:docMk/>
            <pc:sldMk cId="1483332213" sldId="2239"/>
            <ac:spMk id="9" creationId="{31708E1D-7A21-95E2-9CA5-0CEE54BFA63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20" creationId="{AA2A5519-AE2C-E8C0-7DB1-551B3F774E60}"/>
          </ac:spMkLst>
        </pc:sp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" creationId="{3E5DBE4E-95E1-1058-CEC1-AA57B85F3E70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3" creationId="{FC4EECED-E0A3-B8F9-43C8-8A3E46EC78CF}"/>
          </ac:picMkLst>
        </pc:pic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7" creationId="{1BD6D425-568B-3357-01B0-C3FCC9ED7E47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0" creationId="{38DA64B9-C13F-F7CB-851F-9C7293F5F95B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3" creationId="{13FCA0C1-8097-7112-71C9-11370470F96A}"/>
          </ac:picMkLst>
        </pc:picChg>
        <pc:picChg chg="del mod">
          <ac:chgData name="Emilie Proteau" userId="136e8f52-e1e2-47bf-ab8a-8676cb6d8f54" providerId="ADAL" clId="{DFD85AFB-A822-46D9-B678-6F62F748AD37}" dt="2022-12-15T08:32:32.263" v="116" actId="478"/>
          <ac:picMkLst>
            <pc:docMk/>
            <pc:sldMk cId="1483332213" sldId="2239"/>
            <ac:picMk id="21" creationId="{C3508E92-3A2B-D391-2B89-9D2702E4A275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2" creationId="{1D5BC836-C411-FC4A-B7AA-FF58E2C5E50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15/12/2022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99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200C86B-618A-51DE-ADCA-301A4A36925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3EE778-A179-5155-9AB8-ED656549F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89" y="-7309"/>
            <a:ext cx="6070294" cy="687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84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EC3BEF-0FF9-D466-6D40-C8606190B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12185"/>
            <a:ext cx="4318612" cy="682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91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A37200-6C23-992E-9A8F-8CEBBC3DB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57" y="14563"/>
            <a:ext cx="6004191" cy="685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00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B4262A-CD4B-66FC-D3E7-01E8F7A41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1" y="12184"/>
            <a:ext cx="4329629" cy="68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999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7619647-E7F4-63D2-A775-C6A3DB3F8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13718"/>
            <a:ext cx="6015209" cy="684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66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– visuel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9DCA97-94DD-54C1-023D-44F4DC8AA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-25865"/>
            <a:ext cx="4329629" cy="688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30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– 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8634519-9F31-F9FB-84DF-1D6BA0BCB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-11364"/>
            <a:ext cx="6048260" cy="688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53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– visuel 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9DF764-B0FF-2FA8-5202-39D31326D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4" y="6077"/>
            <a:ext cx="4274545" cy="683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00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– 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240C7E-DF48-C516-BFD1-3D01D421A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2970"/>
            <a:ext cx="6048260" cy="688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36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– visuel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F071FD-017A-731C-72A5-A1F753156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3488"/>
            <a:ext cx="4284070" cy="685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7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5DFA86A-1A52-9E4A-33BF-8206AF8F9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10909"/>
            <a:ext cx="4329629" cy="68419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– 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FA0FF08-7B18-8FB5-B25D-2983C63B2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10600"/>
            <a:ext cx="601912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– 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5AB889E-81A8-0B08-B115-343435BEA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13464"/>
            <a:ext cx="4318612" cy="68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77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– 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A9D794A-41D7-F233-6C68-C1DBBFCC2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-11364"/>
            <a:ext cx="6034605" cy="686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73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STANDART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812264B-F40A-6218-A352-DA7E20F50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-12074"/>
            <a:ext cx="4340646" cy="687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34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7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  <a:b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STANDART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10C05E2-4762-B1A5-453C-CD38FB08A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656" y="-8095"/>
            <a:ext cx="6048260" cy="689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55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STANDART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393E09F-C1EB-EE96-8C03-6E49D112C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185" y="-11277"/>
            <a:ext cx="4329630" cy="688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465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6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STANDART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A8A89F2-7D0A-2487-2B88-4174AD07C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671" y="15581"/>
            <a:ext cx="60384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14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66391" y="2794624"/>
            <a:ext cx="53965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Les classiques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A6D3449-7C9F-3C09-7DF7-346CEC8AB4A2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3359598" y="3217260"/>
            <a:ext cx="2364194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OP3 – 4 </a:t>
            </a:r>
            <a:r>
              <a:rPr lang="fr-FR" sz="18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  <a:endParaRPr lang="fr-FR" sz="18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08968B-FF1A-CE50-AFB7-32B8FBB9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240" y="424543"/>
            <a:ext cx="1840041" cy="290667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1605033-F398-E1BF-A204-DBE81BD15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996" y="468613"/>
            <a:ext cx="1846975" cy="29176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B614A16-F17F-4E51-D08D-ED7C5B794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868" y="3848024"/>
            <a:ext cx="1837145" cy="293350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8A4845C-B759-8B69-7C17-F8C92D480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4728" y="3847780"/>
            <a:ext cx="1837144" cy="2925412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1C670AB-88FB-6B89-3348-29AB6980BC46}"/>
              </a:ext>
            </a:extLst>
          </p:cNvPr>
          <p:cNvSpPr txBox="1">
            <a:spLocks/>
          </p:cNvSpPr>
          <p:nvPr/>
        </p:nvSpPr>
        <p:spPr bwMode="auto">
          <a:xfrm>
            <a:off x="4706736" y="26903"/>
            <a:ext cx="225959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NORD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1D746C8-F35A-1337-8DA8-75DACAD282A2}"/>
              </a:ext>
            </a:extLst>
          </p:cNvPr>
          <p:cNvSpPr txBox="1">
            <a:spLocks/>
          </p:cNvSpPr>
          <p:nvPr/>
        </p:nvSpPr>
        <p:spPr bwMode="auto">
          <a:xfrm>
            <a:off x="7107996" y="13452"/>
            <a:ext cx="2259790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ALSACE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F44CB4D-C261-139F-0F2A-3FDBAFF3BEC6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183739" y="3109837"/>
            <a:ext cx="2364194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OP2 – 1 couv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C2500ED-FEA1-1931-183A-2523931673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7868" y="2029372"/>
            <a:ext cx="1839354" cy="2906678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745464DA-D3D3-9D96-49C8-E9834E29255B}"/>
              </a:ext>
            </a:extLst>
          </p:cNvPr>
          <p:cNvSpPr txBox="1">
            <a:spLocks/>
          </p:cNvSpPr>
          <p:nvPr/>
        </p:nvSpPr>
        <p:spPr bwMode="auto">
          <a:xfrm>
            <a:off x="9458971" y="-6488"/>
            <a:ext cx="2259790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 STANDARD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AA2A5519-AE2C-E8C0-7DB1-551B3F774E60}"/>
              </a:ext>
            </a:extLst>
          </p:cNvPr>
          <p:cNvSpPr txBox="1">
            <a:spLocks/>
          </p:cNvSpPr>
          <p:nvPr/>
        </p:nvSpPr>
        <p:spPr bwMode="auto">
          <a:xfrm>
            <a:off x="7359996" y="3409656"/>
            <a:ext cx="1846975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9E05DEE-EEC6-1CE2-05C6-B400C575F2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9786" y="467394"/>
            <a:ext cx="1837144" cy="290789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B1A85E0-E9CF-788C-7C97-35D300EE8427}"/>
              </a:ext>
            </a:extLst>
          </p:cNvPr>
          <p:cNvSpPr txBox="1"/>
          <p:nvPr/>
        </p:nvSpPr>
        <p:spPr>
          <a:xfrm>
            <a:off x="7987228" y="4862073"/>
            <a:ext cx="68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8088621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416455" y="2794624"/>
            <a:ext cx="709643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Les « bien manger </a:t>
            </a:r>
          </a:p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à petit prix »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8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6220309-0B6E-AABC-2056-76997AF16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10600"/>
            <a:ext cx="6004193" cy="684098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A6D3449-7C9F-3C09-7DF7-346CEC8AB4A2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3370615" y="3217260"/>
            <a:ext cx="2364194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OP3 – 4 </a:t>
            </a:r>
            <a:r>
              <a:rPr lang="fr-FR" sz="18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  <a:endParaRPr lang="fr-FR" sz="18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1C670AB-88FB-6B89-3348-29AB6980BC46}"/>
              </a:ext>
            </a:extLst>
          </p:cNvPr>
          <p:cNvSpPr txBox="1">
            <a:spLocks/>
          </p:cNvSpPr>
          <p:nvPr/>
        </p:nvSpPr>
        <p:spPr bwMode="auto">
          <a:xfrm>
            <a:off x="4717753" y="26903"/>
            <a:ext cx="225959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NORD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1D746C8-F35A-1337-8DA8-75DACAD282A2}"/>
              </a:ext>
            </a:extLst>
          </p:cNvPr>
          <p:cNvSpPr txBox="1">
            <a:spLocks/>
          </p:cNvSpPr>
          <p:nvPr/>
        </p:nvSpPr>
        <p:spPr bwMode="auto">
          <a:xfrm>
            <a:off x="7119013" y="13452"/>
            <a:ext cx="2259790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ALSACE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F44CB4D-C261-139F-0F2A-3FDBAFF3BEC6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172722" y="3109837"/>
            <a:ext cx="2364194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OP2 – 1 couv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745464DA-D3D3-9D96-49C8-E9834E29255B}"/>
              </a:ext>
            </a:extLst>
          </p:cNvPr>
          <p:cNvSpPr txBox="1">
            <a:spLocks/>
          </p:cNvSpPr>
          <p:nvPr/>
        </p:nvSpPr>
        <p:spPr bwMode="auto">
          <a:xfrm>
            <a:off x="9469988" y="-6488"/>
            <a:ext cx="2259790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 STANDARD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AA2A5519-AE2C-E8C0-7DB1-551B3F774E60}"/>
              </a:ext>
            </a:extLst>
          </p:cNvPr>
          <p:cNvSpPr txBox="1">
            <a:spLocks/>
          </p:cNvSpPr>
          <p:nvPr/>
        </p:nvSpPr>
        <p:spPr bwMode="auto">
          <a:xfrm>
            <a:off x="7371013" y="3409656"/>
            <a:ext cx="1846975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4EECED-E0A3-B8F9-43C8-8A3E46EC7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86" y="2029373"/>
            <a:ext cx="1845926" cy="293350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DA64B9-C13F-F7CB-851F-9C7293F5F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361" y="468611"/>
            <a:ext cx="1837145" cy="291955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3FCA0C1-8097-7112-71C9-11370470F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2837" y="468611"/>
            <a:ext cx="1846976" cy="291763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D5BC836-C411-FC4A-B7AA-FF58E2C5E5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0802" y="466554"/>
            <a:ext cx="1837143" cy="291954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E5DBE4E-95E1-1058-CEC1-AA57B85F3E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3716" y="3861339"/>
            <a:ext cx="1879573" cy="29832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BD6D425-568B-3357-01B0-C3FCC9ED7E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4201" y="3850604"/>
            <a:ext cx="1837273" cy="293741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1708E1D-7A21-95E2-9CA5-0CEE54BFA632}"/>
              </a:ext>
            </a:extLst>
          </p:cNvPr>
          <p:cNvSpPr txBox="1"/>
          <p:nvPr/>
        </p:nvSpPr>
        <p:spPr>
          <a:xfrm>
            <a:off x="7987228" y="4862073"/>
            <a:ext cx="68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1483332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DC7F493-8C49-87A8-BF23-33B9B652C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9150"/>
            <a:ext cx="4318612" cy="686304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343A13B7-84E1-F5B1-E2A8-D1C3E1F11B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</p:spTree>
    <p:extLst>
      <p:ext uri="{BB962C8B-B14F-4D97-AF65-F5344CB8AC3E}">
        <p14:creationId xmlns:p14="http://schemas.microsoft.com/office/powerpoint/2010/main" val="130161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88D26B1-2EB0-9449-B161-3956ABE35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749"/>
            <a:ext cx="6004193" cy="68607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354D8752-E5BD-484C-AD57-8BBBA5199FE2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</p:spTree>
    <p:extLst>
      <p:ext uri="{BB962C8B-B14F-4D97-AF65-F5344CB8AC3E}">
        <p14:creationId xmlns:p14="http://schemas.microsoft.com/office/powerpoint/2010/main" val="1639985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3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BAD346-1028-0AC9-F24E-4CC94B66F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-5219"/>
            <a:ext cx="43413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32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200C86B-618A-51DE-ADCA-301A4A36925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C666E3-F5C1-33C7-99FA-7C5E64202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-14505"/>
            <a:ext cx="6059277" cy="69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25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D26E39F-E551-2FBC-5AC7-FC3918FD3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8357"/>
            <a:ext cx="4318611" cy="686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4796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Grand écran</PresentationFormat>
  <Paragraphs>68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5" baseType="lpstr">
      <vt:lpstr>Avenir Next LT Pro</vt:lpstr>
      <vt:lpstr>Arial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644</cp:revision>
  <cp:lastPrinted>2022-07-05T07:32:58Z</cp:lastPrinted>
  <dcterms:created xsi:type="dcterms:W3CDTF">2018-09-12T14:44:28Z</dcterms:created>
  <dcterms:modified xsi:type="dcterms:W3CDTF">2022-12-15T08:34:45Z</dcterms:modified>
</cp:coreProperties>
</file>