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2193" r:id="rId2"/>
    <p:sldId id="2201" r:id="rId3"/>
    <p:sldId id="2202" r:id="rId4"/>
    <p:sldId id="2203" r:id="rId5"/>
    <p:sldId id="2204" r:id="rId6"/>
  </p:sldIdLst>
  <p:sldSz cx="12192000" cy="6858000"/>
  <p:notesSz cx="9906000" cy="14335125"/>
  <p:embeddedFontLst>
    <p:embeddedFont>
      <p:font typeface="Avenir Next LT Pro" panose="020B05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7756"/>
    <a:srgbClr val="6F8E30"/>
    <a:srgbClr val="4E6489"/>
    <a:srgbClr val="8A8168"/>
    <a:srgbClr val="003D7C"/>
    <a:srgbClr val="FFE500"/>
    <a:srgbClr val="512F00"/>
    <a:srgbClr val="DAA478"/>
    <a:srgbClr val="932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6F019-CE7B-43AE-A3A6-BC2B5CFD07D2}" v="35" dt="2022-10-26T08:57:08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1880" autoAdjust="0"/>
  </p:normalViewPr>
  <p:slideViewPr>
    <p:cSldViewPr snapToGrid="0">
      <p:cViewPr varScale="1">
        <p:scale>
          <a:sx n="58" d="100"/>
          <a:sy n="58" d="100"/>
        </p:scale>
        <p:origin x="10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Proteau" userId="136e8f52-e1e2-47bf-ab8a-8676cb6d8f54" providerId="ADAL" clId="{AEC3A0B5-DD55-461A-A741-11DD43331E0C}"/>
    <pc:docChg chg="delSld">
      <pc:chgData name="Emilie Proteau" userId="136e8f52-e1e2-47bf-ab8a-8676cb6d8f54" providerId="ADAL" clId="{AEC3A0B5-DD55-461A-A741-11DD43331E0C}" dt="2022-09-22T13:58:05.083" v="1" actId="47"/>
      <pc:docMkLst>
        <pc:docMk/>
      </pc:docMkLst>
      <pc:sldChg chg="del">
        <pc:chgData name="Emilie Proteau" userId="136e8f52-e1e2-47bf-ab8a-8676cb6d8f54" providerId="ADAL" clId="{AEC3A0B5-DD55-461A-A741-11DD43331E0C}" dt="2022-09-22T13:58:05.083" v="1" actId="47"/>
        <pc:sldMkLst>
          <pc:docMk/>
          <pc:sldMk cId="2409832921" sldId="1977"/>
        </pc:sldMkLst>
      </pc:sldChg>
      <pc:sldChg chg="del">
        <pc:chgData name="Emilie Proteau" userId="136e8f52-e1e2-47bf-ab8a-8676cb6d8f54" providerId="ADAL" clId="{AEC3A0B5-DD55-461A-A741-11DD43331E0C}" dt="2022-09-22T13:58:03.482" v="0" actId="47"/>
        <pc:sldMkLst>
          <pc:docMk/>
          <pc:sldMk cId="3884838117" sldId="2181"/>
        </pc:sldMkLst>
      </pc:sldChg>
      <pc:sldChg chg="del">
        <pc:chgData name="Emilie Proteau" userId="136e8f52-e1e2-47bf-ab8a-8676cb6d8f54" providerId="ADAL" clId="{AEC3A0B5-DD55-461A-A741-11DD43331E0C}" dt="2022-09-22T13:58:03.482" v="0" actId="47"/>
        <pc:sldMkLst>
          <pc:docMk/>
          <pc:sldMk cId="2312423330" sldId="2182"/>
        </pc:sldMkLst>
      </pc:sldChg>
    </pc:docChg>
  </pc:docChgLst>
  <pc:docChgLst>
    <pc:chgData name="Emilie Proteau" userId="136e8f52-e1e2-47bf-ab8a-8676cb6d8f54" providerId="ADAL" clId="{19F6F019-CE7B-43AE-A3A6-BC2B5CFD07D2}"/>
    <pc:docChg chg="undo custSel addSld delSld modSld sldOrd">
      <pc:chgData name="Emilie Proteau" userId="136e8f52-e1e2-47bf-ab8a-8676cb6d8f54" providerId="ADAL" clId="{19F6F019-CE7B-43AE-A3A6-BC2B5CFD07D2}" dt="2022-10-26T08:57:08.375" v="270"/>
      <pc:docMkLst>
        <pc:docMk/>
      </pc:docMkLst>
      <pc:sldChg chg="modSp del mod">
        <pc:chgData name="Emilie Proteau" userId="136e8f52-e1e2-47bf-ab8a-8676cb6d8f54" providerId="ADAL" clId="{19F6F019-CE7B-43AE-A3A6-BC2B5CFD07D2}" dt="2022-10-26T08:27:29.447" v="224" actId="47"/>
        <pc:sldMkLst>
          <pc:docMk/>
          <pc:sldMk cId="1054601418" sldId="2053"/>
        </pc:sldMkLst>
        <pc:spChg chg="mod">
          <ac:chgData name="Emilie Proteau" userId="136e8f52-e1e2-47bf-ab8a-8676cb6d8f54" providerId="ADAL" clId="{19F6F019-CE7B-43AE-A3A6-BC2B5CFD07D2}" dt="2022-10-26T08:07:28.332" v="61" actId="20577"/>
          <ac:spMkLst>
            <pc:docMk/>
            <pc:sldMk cId="1054601418" sldId="2053"/>
            <ac:spMk id="2" creationId="{B5E74F8C-9CD7-4587-9768-7AE7DB90BE58}"/>
          </ac:spMkLst>
        </pc:spChg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1219620228" sldId="2105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2809907710" sldId="2186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1200254439" sldId="2187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1735207224" sldId="2188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810425950" sldId="2189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3577340420" sldId="2190"/>
        </pc:sldMkLst>
      </pc:sldChg>
      <pc:sldChg chg="modSp mod">
        <pc:chgData name="Emilie Proteau" userId="136e8f52-e1e2-47bf-ab8a-8676cb6d8f54" providerId="ADAL" clId="{19F6F019-CE7B-43AE-A3A6-BC2B5CFD07D2}" dt="2022-10-26T08:24:38.210" v="209" actId="1076"/>
        <pc:sldMkLst>
          <pc:docMk/>
          <pc:sldMk cId="555001314" sldId="2193"/>
        </pc:sldMkLst>
        <pc:spChg chg="mod">
          <ac:chgData name="Emilie Proteau" userId="136e8f52-e1e2-47bf-ab8a-8676cb6d8f54" providerId="ADAL" clId="{19F6F019-CE7B-43AE-A3A6-BC2B5CFD07D2}" dt="2022-10-26T08:24:38.210" v="209" actId="1076"/>
          <ac:spMkLst>
            <pc:docMk/>
            <pc:sldMk cId="555001314" sldId="2193"/>
            <ac:spMk id="2" creationId="{B5E74F8C-9CD7-4587-9768-7AE7DB90BE58}"/>
          </ac:spMkLst>
        </pc:spChg>
        <pc:picChg chg="mod">
          <ac:chgData name="Emilie Proteau" userId="136e8f52-e1e2-47bf-ab8a-8676cb6d8f54" providerId="ADAL" clId="{19F6F019-CE7B-43AE-A3A6-BC2B5CFD07D2}" dt="2022-10-26T08:24:38.210" v="209" actId="1076"/>
          <ac:picMkLst>
            <pc:docMk/>
            <pc:sldMk cId="555001314" sldId="2193"/>
            <ac:picMk id="3" creationId="{2B614CE9-E4C7-45FC-97B5-3603391C6220}"/>
          </ac:picMkLst>
        </pc:picChg>
      </pc:sldChg>
      <pc:sldChg chg="modSp del mod">
        <pc:chgData name="Emilie Proteau" userId="136e8f52-e1e2-47bf-ab8a-8676cb6d8f54" providerId="ADAL" clId="{19F6F019-CE7B-43AE-A3A6-BC2B5CFD07D2}" dt="2022-10-26T08:12:10.830" v="80" actId="47"/>
        <pc:sldMkLst>
          <pc:docMk/>
          <pc:sldMk cId="1553733915" sldId="2195"/>
        </pc:sldMkLst>
        <pc:spChg chg="mod">
          <ac:chgData name="Emilie Proteau" userId="136e8f52-e1e2-47bf-ab8a-8676cb6d8f54" providerId="ADAL" clId="{19F6F019-CE7B-43AE-A3A6-BC2B5CFD07D2}" dt="2022-10-26T08:07:13.388" v="57" actId="20577"/>
          <ac:spMkLst>
            <pc:docMk/>
            <pc:sldMk cId="1553733915" sldId="2195"/>
            <ac:spMk id="2" creationId="{B5E74F8C-9CD7-4587-9768-7AE7DB90BE58}"/>
          </ac:spMkLst>
        </pc:spChg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2531846632" sldId="2196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445188993" sldId="2197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3292139685" sldId="2198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1104666336" sldId="2199"/>
        </pc:sldMkLst>
      </pc:sldChg>
      <pc:sldChg chg="del">
        <pc:chgData name="Emilie Proteau" userId="136e8f52-e1e2-47bf-ab8a-8676cb6d8f54" providerId="ADAL" clId="{19F6F019-CE7B-43AE-A3A6-BC2B5CFD07D2}" dt="2022-10-26T08:07:34.303" v="62" actId="47"/>
        <pc:sldMkLst>
          <pc:docMk/>
          <pc:sldMk cId="3220071697" sldId="2200"/>
        </pc:sldMkLst>
      </pc:sldChg>
      <pc:sldChg chg="addSp delSp modSp add del mod">
        <pc:chgData name="Emilie Proteau" userId="136e8f52-e1e2-47bf-ab8a-8676cb6d8f54" providerId="ADAL" clId="{19F6F019-CE7B-43AE-A3A6-BC2B5CFD07D2}" dt="2022-10-26T08:57:08.375" v="270"/>
        <pc:sldMkLst>
          <pc:docMk/>
          <pc:sldMk cId="3316069048" sldId="2201"/>
        </pc:sldMkLst>
        <pc:spChg chg="mod">
          <ac:chgData name="Emilie Proteau" userId="136e8f52-e1e2-47bf-ab8a-8676cb6d8f54" providerId="ADAL" clId="{19F6F019-CE7B-43AE-A3A6-BC2B5CFD07D2}" dt="2022-10-26T08:22:36.241" v="156" actId="20577"/>
          <ac:spMkLst>
            <pc:docMk/>
            <pc:sldMk cId="3316069048" sldId="2201"/>
            <ac:spMk id="7" creationId="{F7DBA8E0-FC41-4333-A8B8-142F90CA8AA5}"/>
          </ac:spMkLst>
        </pc:spChg>
        <pc:spChg chg="add mod">
          <ac:chgData name="Emilie Proteau" userId="136e8f52-e1e2-47bf-ab8a-8676cb6d8f54" providerId="ADAL" clId="{19F6F019-CE7B-43AE-A3A6-BC2B5CFD07D2}" dt="2022-10-26T08:23:01.313" v="176" actId="20577"/>
          <ac:spMkLst>
            <pc:docMk/>
            <pc:sldMk cId="3316069048" sldId="2201"/>
            <ac:spMk id="10" creationId="{21538327-B363-A3FD-6421-5B4E8A6C51B1}"/>
          </ac:spMkLst>
        </pc:spChg>
        <pc:picChg chg="add mod">
          <ac:chgData name="Emilie Proteau" userId="136e8f52-e1e2-47bf-ab8a-8676cb6d8f54" providerId="ADAL" clId="{19F6F019-CE7B-43AE-A3A6-BC2B5CFD07D2}" dt="2022-10-26T08:14:40.603" v="111"/>
          <ac:picMkLst>
            <pc:docMk/>
            <pc:sldMk cId="3316069048" sldId="2201"/>
            <ac:picMk id="2" creationId="{AC64169E-0803-5AFA-2F29-B4EEED1049A9}"/>
          </ac:picMkLst>
        </pc:picChg>
        <pc:picChg chg="del">
          <ac:chgData name="Emilie Proteau" userId="136e8f52-e1e2-47bf-ab8a-8676cb6d8f54" providerId="ADAL" clId="{19F6F019-CE7B-43AE-A3A6-BC2B5CFD07D2}" dt="2022-10-26T08:07:36.427" v="63" actId="478"/>
          <ac:picMkLst>
            <pc:docMk/>
            <pc:sldMk cId="3316069048" sldId="2201"/>
            <ac:picMk id="4" creationId="{EDF609D2-070A-2086-0458-F09CE2CE69F3}"/>
          </ac:picMkLst>
        </pc:picChg>
        <pc:picChg chg="add del">
          <ac:chgData name="Emilie Proteau" userId="136e8f52-e1e2-47bf-ab8a-8676cb6d8f54" providerId="ADAL" clId="{19F6F019-CE7B-43AE-A3A6-BC2B5CFD07D2}" dt="2022-10-26T08:15:10.609" v="113" actId="21"/>
          <ac:picMkLst>
            <pc:docMk/>
            <pc:sldMk cId="3316069048" sldId="2201"/>
            <ac:picMk id="5" creationId="{88D3D2B1-370E-7976-3305-C32780906434}"/>
          </ac:picMkLst>
        </pc:picChg>
        <pc:picChg chg="add mod">
          <ac:chgData name="Emilie Proteau" userId="136e8f52-e1e2-47bf-ab8a-8676cb6d8f54" providerId="ADAL" clId="{19F6F019-CE7B-43AE-A3A6-BC2B5CFD07D2}" dt="2022-10-26T08:16:19.090" v="134" actId="14100"/>
          <ac:picMkLst>
            <pc:docMk/>
            <pc:sldMk cId="3316069048" sldId="2201"/>
            <ac:picMk id="6" creationId="{EF5B4457-A5B0-406D-7F6E-505178CDE9D3}"/>
          </ac:picMkLst>
        </pc:picChg>
        <pc:picChg chg="add del mod">
          <ac:chgData name="Emilie Proteau" userId="136e8f52-e1e2-47bf-ab8a-8676cb6d8f54" providerId="ADAL" clId="{19F6F019-CE7B-43AE-A3A6-BC2B5CFD07D2}" dt="2022-10-26T08:15:42.813" v="126" actId="21"/>
          <ac:picMkLst>
            <pc:docMk/>
            <pc:sldMk cId="3316069048" sldId="2201"/>
            <ac:picMk id="8" creationId="{49D504FD-B0A4-E486-F089-DF46A3CDB98F}"/>
          </ac:picMkLst>
        </pc:picChg>
        <pc:picChg chg="add del mod">
          <ac:chgData name="Emilie Proteau" userId="136e8f52-e1e2-47bf-ab8a-8676cb6d8f54" providerId="ADAL" clId="{19F6F019-CE7B-43AE-A3A6-BC2B5CFD07D2}" dt="2022-10-26T08:16:10.241" v="132" actId="21"/>
          <ac:picMkLst>
            <pc:docMk/>
            <pc:sldMk cId="3316069048" sldId="2201"/>
            <ac:picMk id="9" creationId="{B085C684-355E-38CC-5EB3-39DCCED4EC20}"/>
          </ac:picMkLst>
        </pc:picChg>
      </pc:sldChg>
      <pc:sldChg chg="addSp delSp modSp add del mod">
        <pc:chgData name="Emilie Proteau" userId="136e8f52-e1e2-47bf-ab8a-8676cb6d8f54" providerId="ADAL" clId="{19F6F019-CE7B-43AE-A3A6-BC2B5CFD07D2}" dt="2022-10-26T08:57:08.375" v="270"/>
        <pc:sldMkLst>
          <pc:docMk/>
          <pc:sldMk cId="2743005828" sldId="2202"/>
        </pc:sldMkLst>
        <pc:spChg chg="mod">
          <ac:chgData name="Emilie Proteau" userId="136e8f52-e1e2-47bf-ab8a-8676cb6d8f54" providerId="ADAL" clId="{19F6F019-CE7B-43AE-A3A6-BC2B5CFD07D2}" dt="2022-10-26T08:27:18.855" v="223" actId="20577"/>
          <ac:spMkLst>
            <pc:docMk/>
            <pc:sldMk cId="2743005828" sldId="2202"/>
            <ac:spMk id="7" creationId="{F7DBA8E0-FC41-4333-A8B8-142F90CA8AA5}"/>
          </ac:spMkLst>
        </pc:spChg>
        <pc:picChg chg="del">
          <ac:chgData name="Emilie Proteau" userId="136e8f52-e1e2-47bf-ab8a-8676cb6d8f54" providerId="ADAL" clId="{19F6F019-CE7B-43AE-A3A6-BC2B5CFD07D2}" dt="2022-10-26T08:07:49.494" v="73" actId="478"/>
          <ac:picMkLst>
            <pc:docMk/>
            <pc:sldMk cId="2743005828" sldId="2202"/>
            <ac:picMk id="3" creationId="{1FA26C35-C6D4-4ED4-7271-E70E0EFAAAD4}"/>
          </ac:picMkLst>
        </pc:picChg>
        <pc:picChg chg="add del mod">
          <ac:chgData name="Emilie Proteau" userId="136e8f52-e1e2-47bf-ab8a-8676cb6d8f54" providerId="ADAL" clId="{19F6F019-CE7B-43AE-A3A6-BC2B5CFD07D2}" dt="2022-10-26T08:13:17.578" v="89" actId="21"/>
          <ac:picMkLst>
            <pc:docMk/>
            <pc:sldMk cId="2743005828" sldId="2202"/>
            <ac:picMk id="4" creationId="{AA88989E-EC80-9BF2-F543-E753FAB51BED}"/>
          </ac:picMkLst>
        </pc:picChg>
        <pc:picChg chg="add del mod">
          <ac:chgData name="Emilie Proteau" userId="136e8f52-e1e2-47bf-ab8a-8676cb6d8f54" providerId="ADAL" clId="{19F6F019-CE7B-43AE-A3A6-BC2B5CFD07D2}" dt="2022-10-26T08:29:34.997" v="268" actId="478"/>
          <ac:picMkLst>
            <pc:docMk/>
            <pc:sldMk cId="2743005828" sldId="2202"/>
            <ac:picMk id="5" creationId="{1FB51C59-09EA-8F39-F66B-6C649993EDC2}"/>
          </ac:picMkLst>
        </pc:picChg>
        <pc:picChg chg="add del mod">
          <ac:chgData name="Emilie Proteau" userId="136e8f52-e1e2-47bf-ab8a-8676cb6d8f54" providerId="ADAL" clId="{19F6F019-CE7B-43AE-A3A6-BC2B5CFD07D2}" dt="2022-10-26T08:29:34.997" v="268" actId="478"/>
          <ac:picMkLst>
            <pc:docMk/>
            <pc:sldMk cId="2743005828" sldId="2202"/>
            <ac:picMk id="6" creationId="{C11C0CDD-35D0-A40D-0806-305516A36930}"/>
          </ac:picMkLst>
        </pc:picChg>
        <pc:picChg chg="add del mod">
          <ac:chgData name="Emilie Proteau" userId="136e8f52-e1e2-47bf-ab8a-8676cb6d8f54" providerId="ADAL" clId="{19F6F019-CE7B-43AE-A3A6-BC2B5CFD07D2}" dt="2022-10-26T08:29:34.997" v="268" actId="478"/>
          <ac:picMkLst>
            <pc:docMk/>
            <pc:sldMk cId="2743005828" sldId="2202"/>
            <ac:picMk id="8" creationId="{53918AB9-8435-FA58-C111-1D035AF7236B}"/>
          </ac:picMkLst>
        </pc:picChg>
        <pc:picChg chg="add del mod">
          <ac:chgData name="Emilie Proteau" userId="136e8f52-e1e2-47bf-ab8a-8676cb6d8f54" providerId="ADAL" clId="{19F6F019-CE7B-43AE-A3A6-BC2B5CFD07D2}" dt="2022-10-26T08:29:34.997" v="268" actId="478"/>
          <ac:picMkLst>
            <pc:docMk/>
            <pc:sldMk cId="2743005828" sldId="2202"/>
            <ac:picMk id="9" creationId="{9D4C2043-28D4-52DF-CB5E-46E818B7A434}"/>
          </ac:picMkLst>
        </pc:picChg>
      </pc:sldChg>
      <pc:sldChg chg="addSp delSp modSp add del mod ord">
        <pc:chgData name="Emilie Proteau" userId="136e8f52-e1e2-47bf-ab8a-8676cb6d8f54" providerId="ADAL" clId="{19F6F019-CE7B-43AE-A3A6-BC2B5CFD07D2}" dt="2022-10-26T08:57:08.375" v="270"/>
        <pc:sldMkLst>
          <pc:docMk/>
          <pc:sldMk cId="4272690907" sldId="2203"/>
        </pc:sldMkLst>
        <pc:spChg chg="del mod">
          <ac:chgData name="Emilie Proteau" userId="136e8f52-e1e2-47bf-ab8a-8676cb6d8f54" providerId="ADAL" clId="{19F6F019-CE7B-43AE-A3A6-BC2B5CFD07D2}" dt="2022-10-26T08:23:10.296" v="177" actId="478"/>
          <ac:spMkLst>
            <pc:docMk/>
            <pc:sldMk cId="4272690907" sldId="2203"/>
            <ac:spMk id="7" creationId="{F7DBA8E0-FC41-4333-A8B8-142F90CA8AA5}"/>
          </ac:spMkLst>
        </pc:spChg>
        <pc:spChg chg="add mod">
          <ac:chgData name="Emilie Proteau" userId="136e8f52-e1e2-47bf-ab8a-8676cb6d8f54" providerId="ADAL" clId="{19F6F019-CE7B-43AE-A3A6-BC2B5CFD07D2}" dt="2022-10-26T08:23:10.891" v="178"/>
          <ac:spMkLst>
            <pc:docMk/>
            <pc:sldMk cId="4272690907" sldId="2203"/>
            <ac:spMk id="12" creationId="{EE252398-CF9A-F5F0-9B49-CB46EF4EA648}"/>
          </ac:spMkLst>
        </pc:spChg>
        <pc:spChg chg="add mod">
          <ac:chgData name="Emilie Proteau" userId="136e8f52-e1e2-47bf-ab8a-8676cb6d8f54" providerId="ADAL" clId="{19F6F019-CE7B-43AE-A3A6-BC2B5CFD07D2}" dt="2022-10-26T08:23:10.891" v="178"/>
          <ac:spMkLst>
            <pc:docMk/>
            <pc:sldMk cId="4272690907" sldId="2203"/>
            <ac:spMk id="13" creationId="{4B177F2A-4DC3-78A2-934B-3AE6865580B0}"/>
          </ac:spMkLst>
        </pc:spChg>
        <pc:picChg chg="add del mod">
          <ac:chgData name="Emilie Proteau" userId="136e8f52-e1e2-47bf-ab8a-8676cb6d8f54" providerId="ADAL" clId="{19F6F019-CE7B-43AE-A3A6-BC2B5CFD07D2}" dt="2022-10-26T08:15:26.723" v="119" actId="21"/>
          <ac:picMkLst>
            <pc:docMk/>
            <pc:sldMk cId="4272690907" sldId="2203"/>
            <ac:picMk id="3" creationId="{B600B4F5-4DD9-2A62-C17A-5E0D413DE37D}"/>
          </ac:picMkLst>
        </pc:picChg>
        <pc:picChg chg="add del mod">
          <ac:chgData name="Emilie Proteau" userId="136e8f52-e1e2-47bf-ab8a-8676cb6d8f54" providerId="ADAL" clId="{19F6F019-CE7B-43AE-A3A6-BC2B5CFD07D2}" dt="2022-10-26T08:15:47.747" v="128" actId="21"/>
          <ac:picMkLst>
            <pc:docMk/>
            <pc:sldMk cId="4272690907" sldId="2203"/>
            <ac:picMk id="4" creationId="{DA02CB23-FDD8-4B5E-5C0A-6E4BAF2C5013}"/>
          </ac:picMkLst>
        </pc:picChg>
        <pc:picChg chg="add del mod">
          <ac:chgData name="Emilie Proteau" userId="136e8f52-e1e2-47bf-ab8a-8676cb6d8f54" providerId="ADAL" clId="{19F6F019-CE7B-43AE-A3A6-BC2B5CFD07D2}" dt="2022-10-26T08:14:38.774" v="110" actId="21"/>
          <ac:picMkLst>
            <pc:docMk/>
            <pc:sldMk cId="4272690907" sldId="2203"/>
            <ac:picMk id="6" creationId="{E4D14979-9E80-E7C7-F5A9-3E78351FF7AB}"/>
          </ac:picMkLst>
        </pc:picChg>
        <pc:picChg chg="add del mod">
          <ac:chgData name="Emilie Proteau" userId="136e8f52-e1e2-47bf-ab8a-8676cb6d8f54" providerId="ADAL" clId="{19F6F019-CE7B-43AE-A3A6-BC2B5CFD07D2}" dt="2022-10-26T08:15:21.892" v="117" actId="21"/>
          <ac:picMkLst>
            <pc:docMk/>
            <pc:sldMk cId="4272690907" sldId="2203"/>
            <ac:picMk id="8" creationId="{7C0465E0-FD1C-9F9F-1270-707B59F1A4EC}"/>
          </ac:picMkLst>
        </pc:picChg>
        <pc:picChg chg="add del mod">
          <ac:chgData name="Emilie Proteau" userId="136e8f52-e1e2-47bf-ab8a-8676cb6d8f54" providerId="ADAL" clId="{19F6F019-CE7B-43AE-A3A6-BC2B5CFD07D2}" dt="2022-10-26T08:15:37.314" v="123" actId="21"/>
          <ac:picMkLst>
            <pc:docMk/>
            <pc:sldMk cId="4272690907" sldId="2203"/>
            <ac:picMk id="9" creationId="{F59AB1EA-2127-F137-18E6-0DF04A644D7B}"/>
          </ac:picMkLst>
        </pc:picChg>
        <pc:picChg chg="add mod">
          <ac:chgData name="Emilie Proteau" userId="136e8f52-e1e2-47bf-ab8a-8676cb6d8f54" providerId="ADAL" clId="{19F6F019-CE7B-43AE-A3A6-BC2B5CFD07D2}" dt="2022-10-26T08:15:44.947" v="127"/>
          <ac:picMkLst>
            <pc:docMk/>
            <pc:sldMk cId="4272690907" sldId="2203"/>
            <ac:picMk id="10" creationId="{184C58B3-8A38-3D9D-218F-B3E8E6923AA1}"/>
          </ac:picMkLst>
        </pc:picChg>
        <pc:picChg chg="add mod">
          <ac:chgData name="Emilie Proteau" userId="136e8f52-e1e2-47bf-ab8a-8676cb6d8f54" providerId="ADAL" clId="{19F6F019-CE7B-43AE-A3A6-BC2B5CFD07D2}" dt="2022-10-26T08:28:21.390" v="245" actId="1076"/>
          <ac:picMkLst>
            <pc:docMk/>
            <pc:sldMk cId="4272690907" sldId="2203"/>
            <ac:picMk id="11" creationId="{0586D851-DF95-6A6B-6E8A-F02DF8B6F2D1}"/>
          </ac:picMkLst>
        </pc:picChg>
      </pc:sldChg>
      <pc:sldChg chg="addSp modSp add del mod">
        <pc:chgData name="Emilie Proteau" userId="136e8f52-e1e2-47bf-ab8a-8676cb6d8f54" providerId="ADAL" clId="{19F6F019-CE7B-43AE-A3A6-BC2B5CFD07D2}" dt="2022-10-26T08:57:08.375" v="270"/>
        <pc:sldMkLst>
          <pc:docMk/>
          <pc:sldMk cId="323816469" sldId="2204"/>
        </pc:sldMkLst>
        <pc:spChg chg="mod">
          <ac:chgData name="Emilie Proteau" userId="136e8f52-e1e2-47bf-ab8a-8676cb6d8f54" providerId="ADAL" clId="{19F6F019-CE7B-43AE-A3A6-BC2B5CFD07D2}" dt="2022-10-26T08:27:36.499" v="231" actId="20577"/>
          <ac:spMkLst>
            <pc:docMk/>
            <pc:sldMk cId="323816469" sldId="2204"/>
            <ac:spMk id="7" creationId="{F7DBA8E0-FC41-4333-A8B8-142F90CA8AA5}"/>
          </ac:spMkLst>
        </pc:spChg>
        <pc:picChg chg="add mod">
          <ac:chgData name="Emilie Proteau" userId="136e8f52-e1e2-47bf-ab8a-8676cb6d8f54" providerId="ADAL" clId="{19F6F019-CE7B-43AE-A3A6-BC2B5CFD07D2}" dt="2022-10-26T08:29:30.355" v="267"/>
          <ac:picMkLst>
            <pc:docMk/>
            <pc:sldMk cId="323816469" sldId="2204"/>
            <ac:picMk id="2" creationId="{127D79FF-2AA2-8FEA-A34A-D50C76E5207B}"/>
          </ac:picMkLst>
        </pc:picChg>
        <pc:picChg chg="add mod">
          <ac:chgData name="Emilie Proteau" userId="136e8f52-e1e2-47bf-ab8a-8676cb6d8f54" providerId="ADAL" clId="{19F6F019-CE7B-43AE-A3A6-BC2B5CFD07D2}" dt="2022-10-26T08:29:30.355" v="267"/>
          <ac:picMkLst>
            <pc:docMk/>
            <pc:sldMk cId="323816469" sldId="2204"/>
            <ac:picMk id="3" creationId="{8F9FFB0E-24BE-36F6-8AC8-D2A86C42CF68}"/>
          </ac:picMkLst>
        </pc:picChg>
        <pc:picChg chg="add mod">
          <ac:chgData name="Emilie Proteau" userId="136e8f52-e1e2-47bf-ab8a-8676cb6d8f54" providerId="ADAL" clId="{19F6F019-CE7B-43AE-A3A6-BC2B5CFD07D2}" dt="2022-10-26T08:29:30.355" v="267"/>
          <ac:picMkLst>
            <pc:docMk/>
            <pc:sldMk cId="323816469" sldId="2204"/>
            <ac:picMk id="4" creationId="{695CE758-C995-AFAE-1C6B-EAEB69D15FAB}"/>
          </ac:picMkLst>
        </pc:picChg>
        <pc:picChg chg="add mod">
          <ac:chgData name="Emilie Proteau" userId="136e8f52-e1e2-47bf-ab8a-8676cb6d8f54" providerId="ADAL" clId="{19F6F019-CE7B-43AE-A3A6-BC2B5CFD07D2}" dt="2022-10-26T08:29:30.355" v="267"/>
          <ac:picMkLst>
            <pc:docMk/>
            <pc:sldMk cId="323816469" sldId="2204"/>
            <ac:picMk id="5" creationId="{8BA62A3B-05ED-2A36-AB30-0E4B52760157}"/>
          </ac:picMkLst>
        </pc:picChg>
      </pc:sldChg>
    </pc:docChg>
  </pc:docChgLst>
  <pc:docChgLst>
    <pc:chgData name="Emilie Proteau" userId="136e8f52-e1e2-47bf-ab8a-8676cb6d8f54" providerId="ADAL" clId="{CAA91B25-EF7F-472A-BF9B-B3552B564BE7}"/>
    <pc:docChg chg="undo custSel addSld modSld">
      <pc:chgData name="Emilie Proteau" userId="136e8f52-e1e2-47bf-ab8a-8676cb6d8f54" providerId="ADAL" clId="{CAA91B25-EF7F-472A-BF9B-B3552B564BE7}" dt="2022-09-08T08:51:44.095" v="200" actId="14100"/>
      <pc:docMkLst>
        <pc:docMk/>
      </pc:docMkLst>
      <pc:sldChg chg="addSp delSp modSp add mod">
        <pc:chgData name="Emilie Proteau" userId="136e8f52-e1e2-47bf-ab8a-8676cb6d8f54" providerId="ADAL" clId="{CAA91B25-EF7F-472A-BF9B-B3552B564BE7}" dt="2022-09-08T08:40:46.003" v="29" actId="478"/>
        <pc:sldMkLst>
          <pc:docMk/>
          <pc:sldMk cId="1515909919" sldId="2170"/>
        </pc:sldMkLst>
        <pc:picChg chg="add del mod">
          <ac:chgData name="Emilie Proteau" userId="136e8f52-e1e2-47bf-ab8a-8676cb6d8f54" providerId="ADAL" clId="{CAA91B25-EF7F-472A-BF9B-B3552B564BE7}" dt="2022-09-08T08:40:46.003" v="29" actId="478"/>
          <ac:picMkLst>
            <pc:docMk/>
            <pc:sldMk cId="1515909919" sldId="2170"/>
            <ac:picMk id="3" creationId="{DFFBCAB9-DC9B-EF53-A426-EB554D555C7B}"/>
          </ac:picMkLst>
        </pc:picChg>
      </pc:sldChg>
      <pc:sldChg chg="addSp delSp modSp add mod">
        <pc:chgData name="Emilie Proteau" userId="136e8f52-e1e2-47bf-ab8a-8676cb6d8f54" providerId="ADAL" clId="{CAA91B25-EF7F-472A-BF9B-B3552B564BE7}" dt="2022-09-08T08:44:30.259" v="149" actId="21"/>
        <pc:sldMkLst>
          <pc:docMk/>
          <pc:sldMk cId="1552807599" sldId="2171"/>
        </pc:sldMkLst>
        <pc:picChg chg="add mod">
          <ac:chgData name="Emilie Proteau" userId="136e8f52-e1e2-47bf-ab8a-8676cb6d8f54" providerId="ADAL" clId="{CAA91B25-EF7F-472A-BF9B-B3552B564BE7}" dt="2022-09-08T08:44:18.163" v="98" actId="1038"/>
          <ac:picMkLst>
            <pc:docMk/>
            <pc:sldMk cId="1552807599" sldId="2171"/>
            <ac:picMk id="3" creationId="{D77BF358-E9A4-1FCA-9DA9-0782E2502D66}"/>
          </ac:picMkLst>
        </pc:picChg>
        <pc:picChg chg="add del mod">
          <ac:chgData name="Emilie Proteau" userId="136e8f52-e1e2-47bf-ab8a-8676cb6d8f54" providerId="ADAL" clId="{CAA91B25-EF7F-472A-BF9B-B3552B564BE7}" dt="2022-09-08T08:43:48.027" v="47" actId="21"/>
          <ac:picMkLst>
            <pc:docMk/>
            <pc:sldMk cId="1552807599" sldId="2171"/>
            <ac:picMk id="5" creationId="{5426A57F-A400-B599-D641-680085169F9E}"/>
          </ac:picMkLst>
        </pc:picChg>
        <pc:picChg chg="del">
          <ac:chgData name="Emilie Proteau" userId="136e8f52-e1e2-47bf-ab8a-8676cb6d8f54" providerId="ADAL" clId="{CAA91B25-EF7F-472A-BF9B-B3552B564BE7}" dt="2022-09-08T08:41:48.252" v="32" actId="478"/>
          <ac:picMkLst>
            <pc:docMk/>
            <pc:sldMk cId="1552807599" sldId="2171"/>
            <ac:picMk id="6" creationId="{E792C961-69B0-E805-9450-5B752569DE63}"/>
          </ac:picMkLst>
        </pc:picChg>
        <pc:picChg chg="add del mod">
          <ac:chgData name="Emilie Proteau" userId="136e8f52-e1e2-47bf-ab8a-8676cb6d8f54" providerId="ADAL" clId="{CAA91B25-EF7F-472A-BF9B-B3552B564BE7}" dt="2022-09-08T08:43:53.573" v="50" actId="21"/>
          <ac:picMkLst>
            <pc:docMk/>
            <pc:sldMk cId="1552807599" sldId="2171"/>
            <ac:picMk id="9" creationId="{EC4166A5-CB55-BD8D-ECED-80096FD796CD}"/>
          </ac:picMkLst>
        </pc:picChg>
        <pc:picChg chg="mod">
          <ac:chgData name="Emilie Proteau" userId="136e8f52-e1e2-47bf-ab8a-8676cb6d8f54" providerId="ADAL" clId="{CAA91B25-EF7F-472A-BF9B-B3552B564BE7}" dt="2022-09-08T08:44:18.163" v="98" actId="1038"/>
          <ac:picMkLst>
            <pc:docMk/>
            <pc:sldMk cId="1552807599" sldId="2171"/>
            <ac:picMk id="10" creationId="{7BA9C2EC-1FFD-4648-A848-41D786C47E5D}"/>
          </ac:picMkLst>
        </pc:picChg>
        <pc:picChg chg="add del mod">
          <ac:chgData name="Emilie Proteau" userId="136e8f52-e1e2-47bf-ab8a-8676cb6d8f54" providerId="ADAL" clId="{CAA91B25-EF7F-472A-BF9B-B3552B564BE7}" dt="2022-09-08T08:44:30.259" v="149" actId="21"/>
          <ac:picMkLst>
            <pc:docMk/>
            <pc:sldMk cId="1552807599" sldId="2171"/>
            <ac:picMk id="12" creationId="{B6EB9057-547D-3683-8AF6-3EF6E40805D6}"/>
          </ac:picMkLst>
        </pc:picChg>
        <pc:picChg chg="del">
          <ac:chgData name="Emilie Proteau" userId="136e8f52-e1e2-47bf-ab8a-8676cb6d8f54" providerId="ADAL" clId="{CAA91B25-EF7F-472A-BF9B-B3552B564BE7}" dt="2022-09-08T08:42:44.463" v="36" actId="478"/>
          <ac:picMkLst>
            <pc:docMk/>
            <pc:sldMk cId="1552807599" sldId="2171"/>
            <ac:picMk id="14" creationId="{D19C5DD1-DE31-FB3C-A01F-66EDF23B03D8}"/>
          </ac:picMkLst>
        </pc:picChg>
        <pc:picChg chg="add del mod">
          <ac:chgData name="Emilie Proteau" userId="136e8f52-e1e2-47bf-ab8a-8676cb6d8f54" providerId="ADAL" clId="{CAA91B25-EF7F-472A-BF9B-B3552B564BE7}" dt="2022-09-08T08:44:30.259" v="149" actId="21"/>
          <ac:picMkLst>
            <pc:docMk/>
            <pc:sldMk cId="1552807599" sldId="2171"/>
            <ac:picMk id="15" creationId="{4AFD5124-30FA-5B42-55ED-718E91526833}"/>
          </ac:picMkLst>
        </pc:picChg>
      </pc:sldChg>
      <pc:sldChg chg="addSp delSp modSp add mod">
        <pc:chgData name="Emilie Proteau" userId="136e8f52-e1e2-47bf-ab8a-8676cb6d8f54" providerId="ADAL" clId="{CAA91B25-EF7F-472A-BF9B-B3552B564BE7}" dt="2022-09-08T08:46:10.257" v="158" actId="14100"/>
        <pc:sldMkLst>
          <pc:docMk/>
          <pc:sldMk cId="3571813287" sldId="2172"/>
        </pc:sldMkLst>
        <pc:picChg chg="add mod">
          <ac:chgData name="Emilie Proteau" userId="136e8f52-e1e2-47bf-ab8a-8676cb6d8f54" providerId="ADAL" clId="{CAA91B25-EF7F-472A-BF9B-B3552B564BE7}" dt="2022-09-08T08:45:45.496" v="154" actId="14100"/>
          <ac:picMkLst>
            <pc:docMk/>
            <pc:sldMk cId="3571813287" sldId="2172"/>
            <ac:picMk id="3" creationId="{FF14F6B1-296E-0BDC-76F0-2D6964816A84}"/>
          </ac:picMkLst>
        </pc:picChg>
        <pc:picChg chg="add mod">
          <ac:chgData name="Emilie Proteau" userId="136e8f52-e1e2-47bf-ab8a-8676cb6d8f54" providerId="ADAL" clId="{CAA91B25-EF7F-472A-BF9B-B3552B564BE7}" dt="2022-09-08T08:46:10.257" v="158" actId="14100"/>
          <ac:picMkLst>
            <pc:docMk/>
            <pc:sldMk cId="3571813287" sldId="2172"/>
            <ac:picMk id="5" creationId="{64E8DA49-2711-68A8-37C4-F26906FDD58B}"/>
          </ac:picMkLst>
        </pc:picChg>
        <pc:picChg chg="del">
          <ac:chgData name="Emilie Proteau" userId="136e8f52-e1e2-47bf-ab8a-8676cb6d8f54" providerId="ADAL" clId="{CAA91B25-EF7F-472A-BF9B-B3552B564BE7}" dt="2022-09-08T08:45:39.329" v="153" actId="478"/>
          <ac:picMkLst>
            <pc:docMk/>
            <pc:sldMk cId="3571813287" sldId="2172"/>
            <ac:picMk id="10" creationId="{E13B17BC-9E58-AB1C-2FC0-6AE023DCF447}"/>
          </ac:picMkLst>
        </pc:picChg>
        <pc:picChg chg="del">
          <ac:chgData name="Emilie Proteau" userId="136e8f52-e1e2-47bf-ab8a-8676cb6d8f54" providerId="ADAL" clId="{CAA91B25-EF7F-472A-BF9B-B3552B564BE7}" dt="2022-09-08T08:46:07.024" v="157" actId="478"/>
          <ac:picMkLst>
            <pc:docMk/>
            <pc:sldMk cId="3571813287" sldId="2172"/>
            <ac:picMk id="15" creationId="{5A7F1133-BBC7-88F3-66D4-AFB96E33DB48}"/>
          </ac:picMkLst>
        </pc:picChg>
      </pc:sldChg>
      <pc:sldChg chg="addSp delSp modSp add mod">
        <pc:chgData name="Emilie Proteau" userId="136e8f52-e1e2-47bf-ab8a-8676cb6d8f54" providerId="ADAL" clId="{CAA91B25-EF7F-472A-BF9B-B3552B564BE7}" dt="2022-09-08T08:48:07.067" v="173" actId="1076"/>
        <pc:sldMkLst>
          <pc:docMk/>
          <pc:sldMk cId="4268085705" sldId="2173"/>
        </pc:sldMkLst>
        <pc:picChg chg="add mod">
          <ac:chgData name="Emilie Proteau" userId="136e8f52-e1e2-47bf-ab8a-8676cb6d8f54" providerId="ADAL" clId="{CAA91B25-EF7F-472A-BF9B-B3552B564BE7}" dt="2022-09-08T08:46:55.481" v="161" actId="14100"/>
          <ac:picMkLst>
            <pc:docMk/>
            <pc:sldMk cId="4268085705" sldId="2173"/>
            <ac:picMk id="3" creationId="{879F09BE-B613-B3F9-7540-83C0C759F02A}"/>
          </ac:picMkLst>
        </pc:picChg>
        <pc:picChg chg="del">
          <ac:chgData name="Emilie Proteau" userId="136e8f52-e1e2-47bf-ab8a-8676cb6d8f54" providerId="ADAL" clId="{CAA91B25-EF7F-472A-BF9B-B3552B564BE7}" dt="2022-09-08T08:46:57.300" v="162" actId="478"/>
          <ac:picMkLst>
            <pc:docMk/>
            <pc:sldMk cId="4268085705" sldId="2173"/>
            <ac:picMk id="5" creationId="{2E8EE19D-8695-6A60-91C8-7070A15473A4}"/>
          </ac:picMkLst>
        </pc:picChg>
        <pc:picChg chg="add mod">
          <ac:chgData name="Emilie Proteau" userId="136e8f52-e1e2-47bf-ab8a-8676cb6d8f54" providerId="ADAL" clId="{CAA91B25-EF7F-472A-BF9B-B3552B564BE7}" dt="2022-09-08T08:47:21.815" v="166" actId="14100"/>
          <ac:picMkLst>
            <pc:docMk/>
            <pc:sldMk cId="4268085705" sldId="2173"/>
            <ac:picMk id="6" creationId="{620CD1D3-1739-ADEE-21A0-E87A68EBF13E}"/>
          </ac:picMkLst>
        </pc:picChg>
        <pc:picChg chg="add mod">
          <ac:chgData name="Emilie Proteau" userId="136e8f52-e1e2-47bf-ab8a-8676cb6d8f54" providerId="ADAL" clId="{CAA91B25-EF7F-472A-BF9B-B3552B564BE7}" dt="2022-09-08T08:48:07.067" v="173" actId="1076"/>
          <ac:picMkLst>
            <pc:docMk/>
            <pc:sldMk cId="4268085705" sldId="2173"/>
            <ac:picMk id="9" creationId="{CA16A320-74F0-26F8-64BF-A7879F61F85D}"/>
          </ac:picMkLst>
        </pc:picChg>
        <pc:picChg chg="del">
          <ac:chgData name="Emilie Proteau" userId="136e8f52-e1e2-47bf-ab8a-8676cb6d8f54" providerId="ADAL" clId="{CAA91B25-EF7F-472A-BF9B-B3552B564BE7}" dt="2022-09-08T08:47:00.579" v="163" actId="478"/>
          <ac:picMkLst>
            <pc:docMk/>
            <pc:sldMk cId="4268085705" sldId="2173"/>
            <ac:picMk id="10" creationId="{16AF40CC-BE9C-A515-FE7A-7E7C633135A9}"/>
          </ac:picMkLst>
        </pc:picChg>
        <pc:picChg chg="del">
          <ac:chgData name="Emilie Proteau" userId="136e8f52-e1e2-47bf-ab8a-8676cb6d8f54" providerId="ADAL" clId="{CAA91B25-EF7F-472A-BF9B-B3552B564BE7}" dt="2022-09-08T08:47:22.660" v="167" actId="478"/>
          <ac:picMkLst>
            <pc:docMk/>
            <pc:sldMk cId="4268085705" sldId="2173"/>
            <ac:picMk id="15" creationId="{B308675C-78EF-81F6-5C56-4F8E4B0F1198}"/>
          </ac:picMkLst>
        </pc:picChg>
      </pc:sldChg>
      <pc:sldChg chg="addSp delSp modSp add mod">
        <pc:chgData name="Emilie Proteau" userId="136e8f52-e1e2-47bf-ab8a-8676cb6d8f54" providerId="ADAL" clId="{CAA91B25-EF7F-472A-BF9B-B3552B564BE7}" dt="2022-09-08T08:51:44.095" v="200" actId="14100"/>
        <pc:sldMkLst>
          <pc:docMk/>
          <pc:sldMk cId="1844913296" sldId="2174"/>
        </pc:sldMkLst>
        <pc:picChg chg="add mod">
          <ac:chgData name="Emilie Proteau" userId="136e8f52-e1e2-47bf-ab8a-8676cb6d8f54" providerId="ADAL" clId="{CAA91B25-EF7F-472A-BF9B-B3552B564BE7}" dt="2022-09-08T08:49:23.596" v="178" actId="14100"/>
          <ac:picMkLst>
            <pc:docMk/>
            <pc:sldMk cId="1844913296" sldId="2174"/>
            <ac:picMk id="3" creationId="{42064769-5B11-9685-0E9A-3C8EA8113349}"/>
          </ac:picMkLst>
        </pc:picChg>
        <pc:picChg chg="del">
          <ac:chgData name="Emilie Proteau" userId="136e8f52-e1e2-47bf-ab8a-8676cb6d8f54" providerId="ADAL" clId="{CAA91B25-EF7F-472A-BF9B-B3552B564BE7}" dt="2022-09-08T08:49:20.330" v="177" actId="478"/>
          <ac:picMkLst>
            <pc:docMk/>
            <pc:sldMk cId="1844913296" sldId="2174"/>
            <ac:picMk id="5" creationId="{6FE5104D-A067-E879-2675-9C517A715C81}"/>
          </ac:picMkLst>
        </pc:picChg>
        <pc:picChg chg="del">
          <ac:chgData name="Emilie Proteau" userId="136e8f52-e1e2-47bf-ab8a-8676cb6d8f54" providerId="ADAL" clId="{CAA91B25-EF7F-472A-BF9B-B3552B564BE7}" dt="2022-09-08T08:51:06.383" v="192" actId="478"/>
          <ac:picMkLst>
            <pc:docMk/>
            <pc:sldMk cId="1844913296" sldId="2174"/>
            <ac:picMk id="6" creationId="{A70DB5BC-EC9C-9EA7-6CDD-B557E2B2666A}"/>
          </ac:picMkLst>
        </pc:picChg>
        <pc:picChg chg="del">
          <ac:chgData name="Emilie Proteau" userId="136e8f52-e1e2-47bf-ab8a-8676cb6d8f54" providerId="ADAL" clId="{CAA91B25-EF7F-472A-BF9B-B3552B564BE7}" dt="2022-09-08T08:50:05.094" v="182" actId="478"/>
          <ac:picMkLst>
            <pc:docMk/>
            <pc:sldMk cId="1844913296" sldId="2174"/>
            <ac:picMk id="8" creationId="{3DE0DC1E-3E35-0549-850A-E0F14FED6FD9}"/>
          </ac:picMkLst>
        </pc:picChg>
        <pc:picChg chg="add mod">
          <ac:chgData name="Emilie Proteau" userId="136e8f52-e1e2-47bf-ab8a-8676cb6d8f54" providerId="ADAL" clId="{CAA91B25-EF7F-472A-BF9B-B3552B564BE7}" dt="2022-09-08T08:50:08.842" v="183" actId="14100"/>
          <ac:picMkLst>
            <pc:docMk/>
            <pc:sldMk cId="1844913296" sldId="2174"/>
            <ac:picMk id="9" creationId="{94EC1C6D-4A85-FA0C-C05D-BA5E3CB9383E}"/>
          </ac:picMkLst>
        </pc:picChg>
        <pc:picChg chg="del">
          <ac:chgData name="Emilie Proteau" userId="136e8f52-e1e2-47bf-ab8a-8676cb6d8f54" providerId="ADAL" clId="{CAA91B25-EF7F-472A-BF9B-B3552B564BE7}" dt="2022-09-08T08:50:37.665" v="187" actId="478"/>
          <ac:picMkLst>
            <pc:docMk/>
            <pc:sldMk cId="1844913296" sldId="2174"/>
            <ac:picMk id="10" creationId="{8A0BE99B-414D-0246-88EB-E88B4AA85023}"/>
          </ac:picMkLst>
        </pc:picChg>
        <pc:picChg chg="add mod">
          <ac:chgData name="Emilie Proteau" userId="136e8f52-e1e2-47bf-ab8a-8676cb6d8f54" providerId="ADAL" clId="{CAA91B25-EF7F-472A-BF9B-B3552B564BE7}" dt="2022-09-08T08:50:43.395" v="188" actId="14100"/>
          <ac:picMkLst>
            <pc:docMk/>
            <pc:sldMk cId="1844913296" sldId="2174"/>
            <ac:picMk id="12" creationId="{F07A9CCE-8FA2-F64F-1885-31F7ED3A7BFE}"/>
          </ac:picMkLst>
        </pc:picChg>
        <pc:picChg chg="del">
          <ac:chgData name="Emilie Proteau" userId="136e8f52-e1e2-47bf-ab8a-8676cb6d8f54" providerId="ADAL" clId="{CAA91B25-EF7F-472A-BF9B-B3552B564BE7}" dt="2022-09-08T08:51:20.283" v="197" actId="478"/>
          <ac:picMkLst>
            <pc:docMk/>
            <pc:sldMk cId="1844913296" sldId="2174"/>
            <ac:picMk id="13" creationId="{09346541-7FA6-6ABB-753A-FED18ACBA27C}"/>
          </ac:picMkLst>
        </pc:picChg>
        <pc:picChg chg="add mod">
          <ac:chgData name="Emilie Proteau" userId="136e8f52-e1e2-47bf-ab8a-8676cb6d8f54" providerId="ADAL" clId="{CAA91B25-EF7F-472A-BF9B-B3552B564BE7}" dt="2022-09-08T08:51:19.320" v="196" actId="1076"/>
          <ac:picMkLst>
            <pc:docMk/>
            <pc:sldMk cId="1844913296" sldId="2174"/>
            <ac:picMk id="15" creationId="{4B6B1C24-9729-2A99-8EF8-FD987E5DD5D2}"/>
          </ac:picMkLst>
        </pc:picChg>
        <pc:picChg chg="add mod">
          <ac:chgData name="Emilie Proteau" userId="136e8f52-e1e2-47bf-ab8a-8676cb6d8f54" providerId="ADAL" clId="{CAA91B25-EF7F-472A-BF9B-B3552B564BE7}" dt="2022-09-08T08:51:44.095" v="200" actId="14100"/>
          <ac:picMkLst>
            <pc:docMk/>
            <pc:sldMk cId="1844913296" sldId="2174"/>
            <ac:picMk id="17" creationId="{6FDB807A-46FE-DAB3-383D-0FFB7E7FF0D8}"/>
          </ac:picMkLst>
        </pc:picChg>
      </pc:sldChg>
      <pc:sldChg chg="modSp add mod">
        <pc:chgData name="Emilie Proteau" userId="136e8f52-e1e2-47bf-ab8a-8676cb6d8f54" providerId="ADAL" clId="{CAA91B25-EF7F-472A-BF9B-B3552B564BE7}" dt="2022-09-08T08:39:58.213" v="26" actId="20577"/>
        <pc:sldMkLst>
          <pc:docMk/>
          <pc:sldMk cId="1553733915" sldId="2195"/>
        </pc:sldMkLst>
        <pc:spChg chg="mod">
          <ac:chgData name="Emilie Proteau" userId="136e8f52-e1e2-47bf-ab8a-8676cb6d8f54" providerId="ADAL" clId="{CAA91B25-EF7F-472A-BF9B-B3552B564BE7}" dt="2022-09-08T08:39:58.213" v="26" actId="20577"/>
          <ac:spMkLst>
            <pc:docMk/>
            <pc:sldMk cId="1553733915" sldId="2195"/>
            <ac:spMk id="2" creationId="{B5E74F8C-9CD7-4587-9768-7AE7DB90BE58}"/>
          </ac:spMkLst>
        </pc:spChg>
      </pc:sldChg>
      <pc:sldChg chg="addSp delSp modSp add mod">
        <pc:chgData name="Emilie Proteau" userId="136e8f52-e1e2-47bf-ab8a-8676cb6d8f54" providerId="ADAL" clId="{CAA91B25-EF7F-472A-BF9B-B3552B564BE7}" dt="2022-09-08T08:44:33.234" v="150" actId="22"/>
        <pc:sldMkLst>
          <pc:docMk/>
          <pc:sldMk cId="3711744936" sldId="2196"/>
        </pc:sldMkLst>
        <pc:spChg chg="mod">
          <ac:chgData name="Emilie Proteau" userId="136e8f52-e1e2-47bf-ab8a-8676cb6d8f54" providerId="ADAL" clId="{CAA91B25-EF7F-472A-BF9B-B3552B564BE7}" dt="2022-09-08T08:43:57.049" v="53" actId="1076"/>
          <ac:spMkLst>
            <pc:docMk/>
            <pc:sldMk cId="3711744936" sldId="2196"/>
            <ac:spMk id="20" creationId="{735F844A-B8DA-48ED-9A30-6C672256818D}"/>
          </ac:spMkLst>
        </pc:spChg>
        <pc:picChg chg="del">
          <ac:chgData name="Emilie Proteau" userId="136e8f52-e1e2-47bf-ab8a-8676cb6d8f54" providerId="ADAL" clId="{CAA91B25-EF7F-472A-BF9B-B3552B564BE7}" dt="2022-09-08T08:43:30.247" v="43" actId="478"/>
          <ac:picMkLst>
            <pc:docMk/>
            <pc:sldMk cId="3711744936" sldId="2196"/>
            <ac:picMk id="3" creationId="{D77BF358-E9A4-1FCA-9DA9-0782E2502D66}"/>
          </ac:picMkLst>
        </pc:picChg>
        <pc:picChg chg="add del mod">
          <ac:chgData name="Emilie Proteau" userId="136e8f52-e1e2-47bf-ab8a-8676cb6d8f54" providerId="ADAL" clId="{CAA91B25-EF7F-472A-BF9B-B3552B564BE7}" dt="2022-09-08T08:44:24.365" v="127" actId="21"/>
          <ac:picMkLst>
            <pc:docMk/>
            <pc:sldMk cId="3711744936" sldId="2196"/>
            <ac:picMk id="4" creationId="{A97A7125-B0D2-31CB-D42E-EB6134254465}"/>
          </ac:picMkLst>
        </pc:picChg>
        <pc:picChg chg="del">
          <ac:chgData name="Emilie Proteau" userId="136e8f52-e1e2-47bf-ab8a-8676cb6d8f54" providerId="ADAL" clId="{CAA91B25-EF7F-472A-BF9B-B3552B564BE7}" dt="2022-09-08T08:43:38.571" v="46" actId="478"/>
          <ac:picMkLst>
            <pc:docMk/>
            <pc:sldMk cId="3711744936" sldId="2196"/>
            <ac:picMk id="5" creationId="{5426A57F-A400-B599-D641-680085169F9E}"/>
          </ac:picMkLst>
        </pc:picChg>
        <pc:picChg chg="add del mod modCrop">
          <ac:chgData name="Emilie Proteau" userId="136e8f52-e1e2-47bf-ab8a-8676cb6d8f54" providerId="ADAL" clId="{CAA91B25-EF7F-472A-BF9B-B3552B564BE7}" dt="2022-09-08T08:44:24.365" v="127" actId="21"/>
          <ac:picMkLst>
            <pc:docMk/>
            <pc:sldMk cId="3711744936" sldId="2196"/>
            <ac:picMk id="8" creationId="{E11EBB2B-9CC1-4154-0B11-51AEA11AE78F}"/>
          </ac:picMkLst>
        </pc:picChg>
        <pc:picChg chg="del">
          <ac:chgData name="Emilie Proteau" userId="136e8f52-e1e2-47bf-ab8a-8676cb6d8f54" providerId="ADAL" clId="{CAA91B25-EF7F-472A-BF9B-B3552B564BE7}" dt="2022-09-08T08:43:37.423" v="45" actId="478"/>
          <ac:picMkLst>
            <pc:docMk/>
            <pc:sldMk cId="3711744936" sldId="2196"/>
            <ac:picMk id="10" creationId="{7BA9C2EC-1FFD-4648-A848-41D786C47E5D}"/>
          </ac:picMkLst>
        </pc:picChg>
        <pc:picChg chg="add">
          <ac:chgData name="Emilie Proteau" userId="136e8f52-e1e2-47bf-ab8a-8676cb6d8f54" providerId="ADAL" clId="{CAA91B25-EF7F-472A-BF9B-B3552B564BE7}" dt="2022-09-08T08:44:33.234" v="150" actId="22"/>
          <ac:picMkLst>
            <pc:docMk/>
            <pc:sldMk cId="3711744936" sldId="2196"/>
            <ac:picMk id="11" creationId="{BB201D61-23D9-1034-83D7-E9B826070A7D}"/>
          </ac:picMkLst>
        </pc:picChg>
        <pc:picChg chg="add">
          <ac:chgData name="Emilie Proteau" userId="136e8f52-e1e2-47bf-ab8a-8676cb6d8f54" providerId="ADAL" clId="{CAA91B25-EF7F-472A-BF9B-B3552B564BE7}" dt="2022-09-08T08:44:33.234" v="150" actId="22"/>
          <ac:picMkLst>
            <pc:docMk/>
            <pc:sldMk cId="3711744936" sldId="2196"/>
            <ac:picMk id="13" creationId="{2705B9F9-9347-84E6-DFA1-AFED629EC8F4}"/>
          </ac:picMkLst>
        </pc:picChg>
      </pc:sldChg>
    </pc:docChg>
  </pc:docChgLst>
  <pc:docChgLst>
    <pc:chgData name="Emilie Proteau" userId="136e8f52-e1e2-47bf-ab8a-8676cb6d8f54" providerId="ADAL" clId="{1CA599E1-C866-4419-8D4B-86B5ABF5D3DE}"/>
    <pc:docChg chg="delSld modSld">
      <pc:chgData name="Emilie Proteau" userId="136e8f52-e1e2-47bf-ab8a-8676cb6d8f54" providerId="ADAL" clId="{1CA599E1-C866-4419-8D4B-86B5ABF5D3DE}" dt="2022-09-20T07:21:37.413" v="200" actId="47"/>
      <pc:docMkLst>
        <pc:docMk/>
      </pc:docMkLst>
      <pc:sldChg chg="addSp modSp mod">
        <pc:chgData name="Emilie Proteau" userId="136e8f52-e1e2-47bf-ab8a-8676cb6d8f54" providerId="ADAL" clId="{1CA599E1-C866-4419-8D4B-86B5ABF5D3DE}" dt="2022-09-20T07:21:27.114" v="195" actId="20577"/>
        <pc:sldMkLst>
          <pc:docMk/>
          <pc:sldMk cId="2312423330" sldId="2182"/>
        </pc:sldMkLst>
        <pc:spChg chg="mod">
          <ac:chgData name="Emilie Proteau" userId="136e8f52-e1e2-47bf-ab8a-8676cb6d8f54" providerId="ADAL" clId="{1CA599E1-C866-4419-8D4B-86B5ABF5D3DE}" dt="2022-09-20T07:21:27.114" v="195" actId="20577"/>
          <ac:spMkLst>
            <pc:docMk/>
            <pc:sldMk cId="2312423330" sldId="2182"/>
            <ac:spMk id="7" creationId="{F7DBA8E0-FC41-4333-A8B8-142F90CA8AA5}"/>
          </ac:spMkLst>
        </pc:spChg>
        <pc:picChg chg="add mod">
          <ac:chgData name="Emilie Proteau" userId="136e8f52-e1e2-47bf-ab8a-8676cb6d8f54" providerId="ADAL" clId="{1CA599E1-C866-4419-8D4B-86B5ABF5D3DE}" dt="2022-09-20T07:20:45.861" v="36" actId="1037"/>
          <ac:picMkLst>
            <pc:docMk/>
            <pc:sldMk cId="2312423330" sldId="2182"/>
            <ac:picMk id="2" creationId="{E14051C6-0EE5-9B89-90E1-E2F3ABDF671A}"/>
          </ac:picMkLst>
        </pc:picChg>
        <pc:picChg chg="add mod">
          <ac:chgData name="Emilie Proteau" userId="136e8f52-e1e2-47bf-ab8a-8676cb6d8f54" providerId="ADAL" clId="{1CA599E1-C866-4419-8D4B-86B5ABF5D3DE}" dt="2022-09-20T07:20:45.861" v="36" actId="1037"/>
          <ac:picMkLst>
            <pc:docMk/>
            <pc:sldMk cId="2312423330" sldId="2182"/>
            <ac:picMk id="3" creationId="{4666287B-19D3-DFFE-9128-E680FED7DEDD}"/>
          </ac:picMkLst>
        </pc:picChg>
        <pc:picChg chg="mod">
          <ac:chgData name="Emilie Proteau" userId="136e8f52-e1e2-47bf-ab8a-8676cb6d8f54" providerId="ADAL" clId="{1CA599E1-C866-4419-8D4B-86B5ABF5D3DE}" dt="2022-09-20T07:20:45.861" v="36" actId="1037"/>
          <ac:picMkLst>
            <pc:docMk/>
            <pc:sldMk cId="2312423330" sldId="2182"/>
            <ac:picMk id="4" creationId="{4F8DC495-C2E1-426B-3447-F34E48550DD4}"/>
          </ac:picMkLst>
        </pc:picChg>
        <pc:picChg chg="add mod">
          <ac:chgData name="Emilie Proteau" userId="136e8f52-e1e2-47bf-ab8a-8676cb6d8f54" providerId="ADAL" clId="{1CA599E1-C866-4419-8D4B-86B5ABF5D3DE}" dt="2022-09-20T07:20:45.861" v="36" actId="1037"/>
          <ac:picMkLst>
            <pc:docMk/>
            <pc:sldMk cId="2312423330" sldId="2182"/>
            <ac:picMk id="5" creationId="{C4426E8C-6965-431B-22EE-484931DB9995}"/>
          </ac:picMkLst>
        </pc:picChg>
      </pc:sldChg>
      <pc:sldChg chg="modSp del mod">
        <pc:chgData name="Emilie Proteau" userId="136e8f52-e1e2-47bf-ab8a-8676cb6d8f54" providerId="ADAL" clId="{1CA599E1-C866-4419-8D4B-86B5ABF5D3DE}" dt="2022-09-20T07:21:30.346" v="196" actId="47"/>
        <pc:sldMkLst>
          <pc:docMk/>
          <pc:sldMk cId="2458589937" sldId="2183"/>
        </pc:sldMkLst>
        <pc:picChg chg="mod">
          <ac:chgData name="Emilie Proteau" userId="136e8f52-e1e2-47bf-ab8a-8676cb6d8f54" providerId="ADAL" clId="{1CA599E1-C866-4419-8D4B-86B5ABF5D3DE}" dt="2022-09-20T07:18:55.696" v="0" actId="1076"/>
          <ac:picMkLst>
            <pc:docMk/>
            <pc:sldMk cId="2458589937" sldId="2183"/>
            <ac:picMk id="3" creationId="{41105ECF-8B8D-E5FB-A32D-16E90ACA4193}"/>
          </ac:picMkLst>
        </pc:picChg>
      </pc:sldChg>
      <pc:sldChg chg="del">
        <pc:chgData name="Emilie Proteau" userId="136e8f52-e1e2-47bf-ab8a-8676cb6d8f54" providerId="ADAL" clId="{1CA599E1-C866-4419-8D4B-86B5ABF5D3DE}" dt="2022-09-20T07:21:33.781" v="198" actId="47"/>
        <pc:sldMkLst>
          <pc:docMk/>
          <pc:sldMk cId="160318291" sldId="2184"/>
        </pc:sldMkLst>
      </pc:sldChg>
      <pc:sldChg chg="del">
        <pc:chgData name="Emilie Proteau" userId="136e8f52-e1e2-47bf-ab8a-8676cb6d8f54" providerId="ADAL" clId="{1CA599E1-C866-4419-8D4B-86B5ABF5D3DE}" dt="2022-09-20T07:21:37.413" v="200" actId="47"/>
        <pc:sldMkLst>
          <pc:docMk/>
          <pc:sldMk cId="3936140363" sldId="2185"/>
        </pc:sldMkLst>
      </pc:sldChg>
      <pc:sldChg chg="del">
        <pc:chgData name="Emilie Proteau" userId="136e8f52-e1e2-47bf-ab8a-8676cb6d8f54" providerId="ADAL" clId="{1CA599E1-C866-4419-8D4B-86B5ABF5D3DE}" dt="2022-09-20T07:21:32.733" v="197" actId="47"/>
        <pc:sldMkLst>
          <pc:docMk/>
          <pc:sldMk cId="2551982018" sldId="2191"/>
        </pc:sldMkLst>
      </pc:sldChg>
      <pc:sldChg chg="del">
        <pc:chgData name="Emilie Proteau" userId="136e8f52-e1e2-47bf-ab8a-8676cb6d8f54" providerId="ADAL" clId="{1CA599E1-C866-4419-8D4B-86B5ABF5D3DE}" dt="2022-09-20T07:21:36.156" v="199" actId="47"/>
        <pc:sldMkLst>
          <pc:docMk/>
          <pc:sldMk cId="455697421" sldId="21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719246"/>
          </a:xfrm>
          <a:prstGeom prst="rect">
            <a:avLst/>
          </a:prstGeom>
        </p:spPr>
        <p:txBody>
          <a:bodyPr vert="horz" lIns="138513" tIns="69257" rIns="138513" bIns="69257" rtlCol="0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719246"/>
          </a:xfrm>
          <a:prstGeom prst="rect">
            <a:avLst/>
          </a:prstGeom>
        </p:spPr>
        <p:txBody>
          <a:bodyPr vert="horz" lIns="138513" tIns="69257" rIns="138513" bIns="69257" rtlCol="0"/>
          <a:lstStyle>
            <a:lvl1pPr algn="r">
              <a:defRPr sz="1800"/>
            </a:lvl1pPr>
          </a:lstStyle>
          <a:p>
            <a:fld id="{1AF795A4-66A1-43EF-9029-8FAFEFC3FD75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792288"/>
            <a:ext cx="8597900" cy="483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513" tIns="69257" rIns="138513" bIns="6925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6898779"/>
            <a:ext cx="7924800" cy="5644455"/>
          </a:xfrm>
          <a:prstGeom prst="rect">
            <a:avLst/>
          </a:prstGeom>
        </p:spPr>
        <p:txBody>
          <a:bodyPr vert="horz" lIns="138513" tIns="69257" rIns="138513" bIns="6925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15882"/>
            <a:ext cx="4292600" cy="719244"/>
          </a:xfrm>
          <a:prstGeom prst="rect">
            <a:avLst/>
          </a:prstGeom>
        </p:spPr>
        <p:txBody>
          <a:bodyPr vert="horz" lIns="138513" tIns="69257" rIns="138513" bIns="69257" rtlCol="0" anchor="b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108" y="13615882"/>
            <a:ext cx="4292600" cy="719244"/>
          </a:xfrm>
          <a:prstGeom prst="rect">
            <a:avLst/>
          </a:prstGeom>
        </p:spPr>
        <p:txBody>
          <a:bodyPr vert="horz" lIns="138513" tIns="69257" rIns="138513" bIns="69257" rtlCol="0" anchor="b"/>
          <a:lstStyle>
            <a:lvl1pPr algn="r">
              <a:defRPr sz="1800"/>
            </a:lvl1pPr>
          </a:lstStyle>
          <a:p>
            <a:fld id="{33D9C152-1E26-4F05-B6D8-64339A8AB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52400" y="6308725"/>
            <a:ext cx="11895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1187450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  <a:ln>
            <a:noFill/>
          </a:ln>
        </p:spPr>
        <p:txBody>
          <a:bodyPr/>
          <a:lstStyle>
            <a:lvl1pPr algn="l">
              <a:defRPr sz="3200" b="0" u="none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713387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656138" y="63817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A090-AFF1-4D49-8081-6E3A932AC7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7C4F-4F8C-4B76-A9C1-1605F3882CAA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95E7-2060-4F80-A62B-9B2D34F3EB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2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3814-C770-4FA0-980F-E51110CF0032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96A9-5D1C-4E75-8732-1143F0AAC9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9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747A-BC0D-46B4-8EB2-A2810AA77C33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5BDF-D2ED-432C-B374-97318D96E8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8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14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AED-8674-4307-A42F-DA3F91F7B2A4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0E6E-5B0B-4AA4-AC67-CE2990DFBA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7893-CFA0-47B5-8532-5AC8D55D703D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3CD7-886E-4FA6-8FC2-850E2A966D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9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B55E-785F-44C8-BB6C-C6E69D88713E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067A-88E9-4871-A8D8-F8F644B46B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3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AC4C9-230F-4E77-B9E4-CC6A5F66A3E6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E127-EFF4-44C4-9723-71B84FB4F9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2022-F92A-46BE-B770-175C3A106A10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3046-38EA-470F-8399-34B1DDA66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6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1B42-FE22-4FCF-9A57-A534C68A0BD0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8A65-8773-4D04-9978-5C5E9D8C13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89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3614-1878-4BDB-BE85-F2254E523EE0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A322-1BC4-4F54-AEA2-D6A6785206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59B6-5D9F-4441-A6EC-DCA1870C72AD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FEC9-1185-4B47-830D-70CE4CC8A0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AE0BE-CB12-4338-A305-765E453D820A}" type="datetimeFigureOut">
              <a:rPr lang="fr-FR"/>
              <a:pPr>
                <a:defRPr/>
              </a:pPr>
              <a:t>26/10/2022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03C662-D2CD-4A1D-810A-6E65E0B7F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fond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Users\Antoine Jubert\Documents\PRES LNB\logo LNB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296025"/>
            <a:ext cx="6588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E74F8C-9CD7-4587-9768-7AE7DB90BE58}"/>
              </a:ext>
            </a:extLst>
          </p:cNvPr>
          <p:cNvSpPr txBox="1"/>
          <p:nvPr/>
        </p:nvSpPr>
        <p:spPr>
          <a:xfrm>
            <a:off x="3037428" y="2213282"/>
            <a:ext cx="567815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dirty="0">
                <a:latin typeface="Avenir Next LT Pro" panose="020B0504020202020204" pitchFamily="34" charset="0"/>
              </a:rPr>
              <a:t>BIEN MANGER</a:t>
            </a:r>
          </a:p>
          <a:p>
            <a:pPr algn="ctr"/>
            <a:r>
              <a:rPr lang="fr-FR" sz="6000" b="1" dirty="0">
                <a:latin typeface="Avenir Next LT Pro" panose="020B0504020202020204" pitchFamily="34" charset="0"/>
              </a:rPr>
              <a:t>à petit prix</a:t>
            </a:r>
          </a:p>
          <a:p>
            <a:pPr algn="ctr"/>
            <a:r>
              <a:rPr lang="fr-FR" sz="3200" dirty="0">
                <a:latin typeface="Avenir Next LT Pro" panose="020B0504020202020204" pitchFamily="34" charset="0"/>
              </a:rPr>
              <a:t>OP47/OP48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614CE9-E4C7-45FC-97B5-3603391C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1340"/>
          <a:stretch/>
        </p:blipFill>
        <p:spPr>
          <a:xfrm>
            <a:off x="5393612" y="1044113"/>
            <a:ext cx="965757" cy="7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F844A-B8DA-48ED-9A30-6C672256818D}"/>
              </a:ext>
            </a:extLst>
          </p:cNvPr>
          <p:cNvSpPr/>
          <p:nvPr/>
        </p:nvSpPr>
        <p:spPr>
          <a:xfrm>
            <a:off x="-76200" y="-48800"/>
            <a:ext cx="12268200" cy="690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7DBA8E0-FC41-4333-A8B8-142F90CA8AA5}"/>
              </a:ext>
            </a:extLst>
          </p:cNvPr>
          <p:cNvSpPr txBox="1">
            <a:spLocks/>
          </p:cNvSpPr>
          <p:nvPr/>
        </p:nvSpPr>
        <p:spPr bwMode="auto">
          <a:xfrm>
            <a:off x="-76200" y="87270"/>
            <a:ext cx="6120000" cy="1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OPE 47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1538327-B363-A3FD-6421-5B4E8A6C51B1}"/>
              </a:ext>
            </a:extLst>
          </p:cNvPr>
          <p:cNvSpPr txBox="1">
            <a:spLocks/>
          </p:cNvSpPr>
          <p:nvPr/>
        </p:nvSpPr>
        <p:spPr bwMode="auto">
          <a:xfrm>
            <a:off x="5937173" y="65923"/>
            <a:ext cx="6120000" cy="1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OPE 48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F2A15-31EB-6901-D4AD-316C8551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7" y="-50153"/>
            <a:ext cx="4355507" cy="69081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45EAC5-2CB4-E929-D532-5E6A6C38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98" y="-55104"/>
            <a:ext cx="4362679" cy="69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6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F844A-B8DA-48ED-9A30-6C672256818D}"/>
              </a:ext>
            </a:extLst>
          </p:cNvPr>
          <p:cNvSpPr/>
          <p:nvPr/>
        </p:nvSpPr>
        <p:spPr>
          <a:xfrm>
            <a:off x="-76200" y="-48800"/>
            <a:ext cx="12268200" cy="690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7DBA8E0-FC41-4333-A8B8-142F90CA8AA5}"/>
              </a:ext>
            </a:extLst>
          </p:cNvPr>
          <p:cNvSpPr txBox="1">
            <a:spLocks/>
          </p:cNvSpPr>
          <p:nvPr/>
        </p:nvSpPr>
        <p:spPr bwMode="auto">
          <a:xfrm>
            <a:off x="-76200" y="87270"/>
            <a:ext cx="6120000" cy="1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OPE 47</a:t>
            </a:r>
          </a:p>
          <a:p>
            <a:pPr algn="l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4P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052496-8039-A20C-096D-2D6FFA43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82" y="684347"/>
            <a:ext cx="5071418" cy="5775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C5849C-8D48-2060-9091-A7F3C0632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64" y="684347"/>
            <a:ext cx="5115895" cy="57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F844A-B8DA-48ED-9A30-6C672256818D}"/>
              </a:ext>
            </a:extLst>
          </p:cNvPr>
          <p:cNvSpPr/>
          <p:nvPr/>
        </p:nvSpPr>
        <p:spPr>
          <a:xfrm>
            <a:off x="-76200" y="-48800"/>
            <a:ext cx="12268200" cy="690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586D851-DF95-6A6B-6E8A-F02DF8B6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399" y="-55104"/>
            <a:ext cx="4362679" cy="6894213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E252398-CF9A-F5F0-9B49-CB46EF4EA648}"/>
              </a:ext>
            </a:extLst>
          </p:cNvPr>
          <p:cNvSpPr txBox="1">
            <a:spLocks/>
          </p:cNvSpPr>
          <p:nvPr/>
        </p:nvSpPr>
        <p:spPr bwMode="auto">
          <a:xfrm>
            <a:off x="-76200" y="87270"/>
            <a:ext cx="6120000" cy="1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OPE 47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B177F2A-4DC3-78A2-934B-3AE6865580B0}"/>
              </a:ext>
            </a:extLst>
          </p:cNvPr>
          <p:cNvSpPr txBox="1">
            <a:spLocks/>
          </p:cNvSpPr>
          <p:nvPr/>
        </p:nvSpPr>
        <p:spPr bwMode="auto">
          <a:xfrm>
            <a:off x="5937173" y="65923"/>
            <a:ext cx="6120000" cy="1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OPE 48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406D51-96D6-FFFC-F032-ECFC7670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67" y="-55104"/>
            <a:ext cx="4355508" cy="69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F844A-B8DA-48ED-9A30-6C672256818D}"/>
              </a:ext>
            </a:extLst>
          </p:cNvPr>
          <p:cNvSpPr/>
          <p:nvPr/>
        </p:nvSpPr>
        <p:spPr>
          <a:xfrm>
            <a:off x="-76200" y="-48800"/>
            <a:ext cx="12268200" cy="690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7DBA8E0-FC41-4333-A8B8-142F90CA8AA5}"/>
              </a:ext>
            </a:extLst>
          </p:cNvPr>
          <p:cNvSpPr txBox="1">
            <a:spLocks/>
          </p:cNvSpPr>
          <p:nvPr/>
        </p:nvSpPr>
        <p:spPr bwMode="auto">
          <a:xfrm>
            <a:off x="-76200" y="87270"/>
            <a:ext cx="6120000" cy="1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RECAP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7D79FF-2AA2-8FEA-A34A-D50C76E5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4" y="1408475"/>
            <a:ext cx="2507037" cy="39763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9FFB0E-24BE-36F6-8AC8-D2A86C42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87" y="1448101"/>
            <a:ext cx="2492489" cy="39617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5CE758-C995-AFAE-1C6B-EAEB69D15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44" y="1408475"/>
            <a:ext cx="2507037" cy="39791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A62A3B-05ED-2A36-AB30-0E4B52760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269" y="1425873"/>
            <a:ext cx="2507037" cy="39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46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Grand écran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Helvetica</vt:lpstr>
      <vt:lpstr>Avenir Next LT Pro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QUID D’AMELIORER LA PERCEPTION DE COMPETITIVITE PRIX DE L’ENSEIGNE</dc:title>
  <dc:creator>Antoine Jubert</dc:creator>
  <cp:lastModifiedBy>Emilie Proteau</cp:lastModifiedBy>
  <cp:revision>631</cp:revision>
  <cp:lastPrinted>2022-07-05T07:32:58Z</cp:lastPrinted>
  <dcterms:created xsi:type="dcterms:W3CDTF">2018-09-12T14:44:28Z</dcterms:created>
  <dcterms:modified xsi:type="dcterms:W3CDTF">2022-10-26T08:57:10Z</dcterms:modified>
</cp:coreProperties>
</file>