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0"/>
  </p:notesMasterIdLst>
  <p:sldIdLst>
    <p:sldId id="2227" r:id="rId2"/>
    <p:sldId id="2242" r:id="rId3"/>
    <p:sldId id="2188" r:id="rId4"/>
    <p:sldId id="2189" r:id="rId5"/>
    <p:sldId id="2240" r:id="rId6"/>
    <p:sldId id="2241" r:id="rId7"/>
    <p:sldId id="2243" r:id="rId8"/>
    <p:sldId id="2229" r:id="rId9"/>
    <p:sldId id="2230" r:id="rId10"/>
    <p:sldId id="2246" r:id="rId11"/>
    <p:sldId id="2247" r:id="rId12"/>
    <p:sldId id="2244" r:id="rId13"/>
    <p:sldId id="2201" r:id="rId14"/>
    <p:sldId id="2202" r:id="rId15"/>
    <p:sldId id="2248" r:id="rId16"/>
    <p:sldId id="2249" r:id="rId17"/>
    <p:sldId id="2245" r:id="rId18"/>
    <p:sldId id="2239" r:id="rId19"/>
  </p:sldIdLst>
  <p:sldSz cx="12192000" cy="6858000"/>
  <p:notesSz cx="9906000" cy="14335125"/>
  <p:embeddedFontLst>
    <p:embeddedFont>
      <p:font typeface="Avenir Next LT Pro" panose="020B0504020202020204" pitchFamily="34" charset="0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Helvetica" panose="020B0604020202020204" pitchFamily="34" charset="0"/>
      <p:regular r:id="rId29"/>
      <p:bold r:id="rId30"/>
      <p:italic r:id="rId31"/>
      <p:boldItalic r:id="rId3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206FD0-FAB3-4AB1-8687-8F53C3734010}" v="25" dt="2022-12-19T09:40:14.0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A2206FD0-FAB3-4AB1-8687-8F53C3734010}"/>
    <pc:docChg chg="undo custSel addSld delSld modSld">
      <pc:chgData name="Emilie Proteau" userId="136e8f52-e1e2-47bf-ab8a-8676cb6d8f54" providerId="ADAL" clId="{A2206FD0-FAB3-4AB1-8687-8F53C3734010}" dt="2022-12-19T09:40:37.757" v="377" actId="1038"/>
      <pc:docMkLst>
        <pc:docMk/>
      </pc:docMkLst>
      <pc:sldChg chg="addSp delSp modSp mod">
        <pc:chgData name="Emilie Proteau" userId="136e8f52-e1e2-47bf-ab8a-8676cb6d8f54" providerId="ADAL" clId="{A2206FD0-FAB3-4AB1-8687-8F53C3734010}" dt="2022-12-19T09:21:41.688" v="7" actId="14100"/>
        <pc:sldMkLst>
          <pc:docMk/>
          <pc:sldMk cId="1631379012" sldId="2188"/>
        </pc:sldMkLst>
        <pc:picChg chg="del">
          <ac:chgData name="Emilie Proteau" userId="136e8f52-e1e2-47bf-ab8a-8676cb6d8f54" providerId="ADAL" clId="{A2206FD0-FAB3-4AB1-8687-8F53C3734010}" dt="2022-12-19T09:21:34.363" v="4" actId="478"/>
          <ac:picMkLst>
            <pc:docMk/>
            <pc:sldMk cId="1631379012" sldId="2188"/>
            <ac:picMk id="3" creationId="{D5DFA86A-1A52-9E4A-33BF-8206AF8F9979}"/>
          </ac:picMkLst>
        </pc:picChg>
        <pc:picChg chg="add mod">
          <ac:chgData name="Emilie Proteau" userId="136e8f52-e1e2-47bf-ab8a-8676cb6d8f54" providerId="ADAL" clId="{A2206FD0-FAB3-4AB1-8687-8F53C3734010}" dt="2022-12-19T09:21:41.688" v="7" actId="14100"/>
          <ac:picMkLst>
            <pc:docMk/>
            <pc:sldMk cId="1631379012" sldId="2188"/>
            <ac:picMk id="5" creationId="{0217F1DD-B65E-A432-F6A0-4D62955FD875}"/>
          </ac:picMkLst>
        </pc:picChg>
      </pc:sldChg>
      <pc:sldChg chg="addSp delSp modSp mod">
        <pc:chgData name="Emilie Proteau" userId="136e8f52-e1e2-47bf-ab8a-8676cb6d8f54" providerId="ADAL" clId="{A2206FD0-FAB3-4AB1-8687-8F53C3734010}" dt="2022-12-19T09:22:09.785" v="11" actId="14100"/>
        <pc:sldMkLst>
          <pc:docMk/>
          <pc:sldMk cId="869141137" sldId="2189"/>
        </pc:sldMkLst>
        <pc:picChg chg="del">
          <ac:chgData name="Emilie Proteau" userId="136e8f52-e1e2-47bf-ab8a-8676cb6d8f54" providerId="ADAL" clId="{A2206FD0-FAB3-4AB1-8687-8F53C3734010}" dt="2022-12-19T09:21:45.007" v="8" actId="478"/>
          <ac:picMkLst>
            <pc:docMk/>
            <pc:sldMk cId="869141137" sldId="2189"/>
            <ac:picMk id="3" creationId="{36220309-0B6E-AABC-2056-76997AF165B3}"/>
          </ac:picMkLst>
        </pc:picChg>
        <pc:picChg chg="add mod">
          <ac:chgData name="Emilie Proteau" userId="136e8f52-e1e2-47bf-ab8a-8676cb6d8f54" providerId="ADAL" clId="{A2206FD0-FAB3-4AB1-8687-8F53C3734010}" dt="2022-12-19T09:22:09.785" v="11" actId="14100"/>
          <ac:picMkLst>
            <pc:docMk/>
            <pc:sldMk cId="869141137" sldId="2189"/>
            <ac:picMk id="5" creationId="{9C75B286-373A-2730-C8EC-FF6714AD265E}"/>
          </ac:picMkLst>
        </pc:picChg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3204418481" sldId="2197"/>
        </pc:sldMkLst>
      </pc:sldChg>
      <pc:sldChg chg="del">
        <pc:chgData name="Emilie Proteau" userId="136e8f52-e1e2-47bf-ab8a-8676cb6d8f54" providerId="ADAL" clId="{A2206FD0-FAB3-4AB1-8687-8F53C3734010}" dt="2022-12-19T09:23:10.261" v="20" actId="47"/>
        <pc:sldMkLst>
          <pc:docMk/>
          <pc:sldMk cId="1505180762" sldId="2200"/>
        </pc:sldMkLst>
      </pc:sldChg>
      <pc:sldChg chg="addSp delSp modSp mod">
        <pc:chgData name="Emilie Proteau" userId="136e8f52-e1e2-47bf-ab8a-8676cb6d8f54" providerId="ADAL" clId="{A2206FD0-FAB3-4AB1-8687-8F53C3734010}" dt="2022-12-19T09:28:31.188" v="148" actId="20577"/>
        <pc:sldMkLst>
          <pc:docMk/>
          <pc:sldMk cId="3421832935" sldId="2201"/>
        </pc:sldMkLst>
        <pc:spChg chg="mod">
          <ac:chgData name="Emilie Proteau" userId="136e8f52-e1e2-47bf-ab8a-8676cb6d8f54" providerId="ADAL" clId="{A2206FD0-FAB3-4AB1-8687-8F53C3734010}" dt="2022-12-19T09:28:31.188" v="148" actId="20577"/>
          <ac:spMkLst>
            <pc:docMk/>
            <pc:sldMk cId="3421832935" sldId="2201"/>
            <ac:spMk id="2" creationId="{E15F0822-6174-99F5-FD72-68683B045B0C}"/>
          </ac:spMkLst>
        </pc:spChg>
        <pc:picChg chg="add mod">
          <ac:chgData name="Emilie Proteau" userId="136e8f52-e1e2-47bf-ab8a-8676cb6d8f54" providerId="ADAL" clId="{A2206FD0-FAB3-4AB1-8687-8F53C3734010}" dt="2022-12-19T09:23:35.887" v="24" actId="14100"/>
          <ac:picMkLst>
            <pc:docMk/>
            <pc:sldMk cId="3421832935" sldId="2201"/>
            <ac:picMk id="4" creationId="{35DB5D9F-AF7B-0754-938D-6FBE036E5616}"/>
          </ac:picMkLst>
        </pc:picChg>
        <pc:picChg chg="del">
          <ac:chgData name="Emilie Proteau" userId="136e8f52-e1e2-47bf-ab8a-8676cb6d8f54" providerId="ADAL" clId="{A2206FD0-FAB3-4AB1-8687-8F53C3734010}" dt="2022-12-19T09:23:11.454" v="21" actId="478"/>
          <ac:picMkLst>
            <pc:docMk/>
            <pc:sldMk cId="3421832935" sldId="2201"/>
            <ac:picMk id="5" creationId="{36BAD346-1028-0AC9-F24E-4CC94B66FCBE}"/>
          </ac:picMkLst>
        </pc:picChg>
      </pc:sldChg>
      <pc:sldChg chg="addSp delSp modSp mod">
        <pc:chgData name="Emilie Proteau" userId="136e8f52-e1e2-47bf-ab8a-8676cb6d8f54" providerId="ADAL" clId="{A2206FD0-FAB3-4AB1-8687-8F53C3734010}" dt="2022-12-19T09:28:36.936" v="151" actId="20577"/>
        <pc:sldMkLst>
          <pc:docMk/>
          <pc:sldMk cId="3250925302" sldId="2202"/>
        </pc:sldMkLst>
        <pc:spChg chg="mod">
          <ac:chgData name="Emilie Proteau" userId="136e8f52-e1e2-47bf-ab8a-8676cb6d8f54" providerId="ADAL" clId="{A2206FD0-FAB3-4AB1-8687-8F53C3734010}" dt="2022-12-19T09:28:36.936" v="151" actId="20577"/>
          <ac:spMkLst>
            <pc:docMk/>
            <pc:sldMk cId="3250925302" sldId="2202"/>
            <ac:spMk id="2" creationId="{8200C86B-618A-51DE-ADCA-301A4A36925A}"/>
          </ac:spMkLst>
        </pc:spChg>
        <pc:picChg chg="add mod">
          <ac:chgData name="Emilie Proteau" userId="136e8f52-e1e2-47bf-ab8a-8676cb6d8f54" providerId="ADAL" clId="{A2206FD0-FAB3-4AB1-8687-8F53C3734010}" dt="2022-12-19T09:24:08.494" v="28" actId="14100"/>
          <ac:picMkLst>
            <pc:docMk/>
            <pc:sldMk cId="3250925302" sldId="2202"/>
            <ac:picMk id="4" creationId="{893207E1-F2EF-1B47-2A38-EAFC298DE97B}"/>
          </ac:picMkLst>
        </pc:picChg>
        <pc:picChg chg="del">
          <ac:chgData name="Emilie Proteau" userId="136e8f52-e1e2-47bf-ab8a-8676cb6d8f54" providerId="ADAL" clId="{A2206FD0-FAB3-4AB1-8687-8F53C3734010}" dt="2022-12-19T09:23:39.975" v="25" actId="478"/>
          <ac:picMkLst>
            <pc:docMk/>
            <pc:sldMk cId="3250925302" sldId="2202"/>
            <ac:picMk id="5" creationId="{0EC666E3-F5C1-33C7-99FA-7C5E6420213D}"/>
          </ac:picMkLst>
        </pc:picChg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3998991859" sldId="2217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3093100588" sldId="2218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925730508" sldId="2219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3116953253" sldId="2220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808862107" sldId="2221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1420677951" sldId="2222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13432330" sldId="2223"/>
        </pc:sldMkLst>
      </pc:sldChg>
      <pc:sldChg chg="modSp mod">
        <pc:chgData name="Emilie Proteau" userId="136e8f52-e1e2-47bf-ab8a-8676cb6d8f54" providerId="ADAL" clId="{A2206FD0-FAB3-4AB1-8687-8F53C3734010}" dt="2022-12-19T09:20:58.621" v="3" actId="20577"/>
        <pc:sldMkLst>
          <pc:docMk/>
          <pc:sldMk cId="3985999206" sldId="2227"/>
        </pc:sldMkLst>
        <pc:spChg chg="mod">
          <ac:chgData name="Emilie Proteau" userId="136e8f52-e1e2-47bf-ab8a-8676cb6d8f54" providerId="ADAL" clId="{A2206FD0-FAB3-4AB1-8687-8F53C3734010}" dt="2022-12-19T09:20:58.621" v="3" actId="20577"/>
          <ac:spMkLst>
            <pc:docMk/>
            <pc:sldMk cId="3985999206" sldId="2227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2316383050" sldId="2228"/>
        </pc:sldMkLst>
      </pc:sldChg>
      <pc:sldChg chg="addSp delSp modSp mod">
        <pc:chgData name="Emilie Proteau" userId="136e8f52-e1e2-47bf-ab8a-8676cb6d8f54" providerId="ADAL" clId="{A2206FD0-FAB3-4AB1-8687-8F53C3734010}" dt="2022-12-19T09:22:39.123" v="15" actId="14100"/>
        <pc:sldMkLst>
          <pc:docMk/>
          <pc:sldMk cId="1301616702" sldId="2229"/>
        </pc:sldMkLst>
        <pc:picChg chg="add mod">
          <ac:chgData name="Emilie Proteau" userId="136e8f52-e1e2-47bf-ab8a-8676cb6d8f54" providerId="ADAL" clId="{A2206FD0-FAB3-4AB1-8687-8F53C3734010}" dt="2022-12-19T09:22:39.123" v="15" actId="14100"/>
          <ac:picMkLst>
            <pc:docMk/>
            <pc:sldMk cId="1301616702" sldId="2229"/>
            <ac:picMk id="3" creationId="{62E4E365-D301-51D2-8B5E-B1258408CF8C}"/>
          </ac:picMkLst>
        </pc:picChg>
        <pc:picChg chg="del">
          <ac:chgData name="Emilie Proteau" userId="136e8f52-e1e2-47bf-ab8a-8676cb6d8f54" providerId="ADAL" clId="{A2206FD0-FAB3-4AB1-8687-8F53C3734010}" dt="2022-12-19T09:22:12.906" v="12" actId="478"/>
          <ac:picMkLst>
            <pc:docMk/>
            <pc:sldMk cId="1301616702" sldId="2229"/>
            <ac:picMk id="4" creationId="{6DC7F493-8C49-87A8-BF23-33B9B652C3B9}"/>
          </ac:picMkLst>
        </pc:picChg>
      </pc:sldChg>
      <pc:sldChg chg="addSp delSp modSp mod">
        <pc:chgData name="Emilie Proteau" userId="136e8f52-e1e2-47bf-ab8a-8676cb6d8f54" providerId="ADAL" clId="{A2206FD0-FAB3-4AB1-8687-8F53C3734010}" dt="2022-12-19T09:23:07.412" v="19" actId="14100"/>
        <pc:sldMkLst>
          <pc:docMk/>
          <pc:sldMk cId="1639985595" sldId="2230"/>
        </pc:sldMkLst>
        <pc:picChg chg="del">
          <ac:chgData name="Emilie Proteau" userId="136e8f52-e1e2-47bf-ab8a-8676cb6d8f54" providerId="ADAL" clId="{A2206FD0-FAB3-4AB1-8687-8F53C3734010}" dt="2022-12-19T09:22:42.130" v="16" actId="478"/>
          <ac:picMkLst>
            <pc:docMk/>
            <pc:sldMk cId="1639985595" sldId="2230"/>
            <ac:picMk id="3" creationId="{F88D26B1-2EB0-9449-B161-3956ABE35835}"/>
          </ac:picMkLst>
        </pc:picChg>
        <pc:picChg chg="add mod">
          <ac:chgData name="Emilie Proteau" userId="136e8f52-e1e2-47bf-ab8a-8676cb6d8f54" providerId="ADAL" clId="{A2206FD0-FAB3-4AB1-8687-8F53C3734010}" dt="2022-12-19T09:23:07.412" v="19" actId="14100"/>
          <ac:picMkLst>
            <pc:docMk/>
            <pc:sldMk cId="1639985595" sldId="2230"/>
            <ac:picMk id="4" creationId="{EB015CD1-ADA6-1E1B-D4A8-A8F698958724}"/>
          </ac:picMkLst>
        </pc:picChg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2013447966" sldId="2231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2195684048" sldId="2232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3823999071" sldId="2233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513766714" sldId="2234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1175300558" sldId="2235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2300036648" sldId="2236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1968777464" sldId="2237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1541673997" sldId="2238"/>
        </pc:sldMkLst>
      </pc:sldChg>
      <pc:sldChg chg="addSp delSp modSp mod">
        <pc:chgData name="Emilie Proteau" userId="136e8f52-e1e2-47bf-ab8a-8676cb6d8f54" providerId="ADAL" clId="{A2206FD0-FAB3-4AB1-8687-8F53C3734010}" dt="2022-12-19T09:40:37.757" v="377" actId="1038"/>
        <pc:sldMkLst>
          <pc:docMk/>
          <pc:sldMk cId="1483332213" sldId="2239"/>
        </pc:sldMkLst>
        <pc:spChg chg="del">
          <ac:chgData name="Emilie Proteau" userId="136e8f52-e1e2-47bf-ab8a-8676cb6d8f54" providerId="ADAL" clId="{A2206FD0-FAB3-4AB1-8687-8F53C3734010}" dt="2022-12-19T09:32:49.519" v="227" actId="478"/>
          <ac:spMkLst>
            <pc:docMk/>
            <pc:sldMk cId="1483332213" sldId="2239"/>
            <ac:spMk id="4" creationId="{31C670AB-88FB-6B89-3348-29AB6980BC46}"/>
          </ac:spMkLst>
        </pc:spChg>
        <pc:spChg chg="del">
          <ac:chgData name="Emilie Proteau" userId="136e8f52-e1e2-47bf-ab8a-8676cb6d8f54" providerId="ADAL" clId="{A2206FD0-FAB3-4AB1-8687-8F53C3734010}" dt="2022-12-19T09:32:49.519" v="227" actId="478"/>
          <ac:spMkLst>
            <pc:docMk/>
            <pc:sldMk cId="1483332213" sldId="2239"/>
            <ac:spMk id="5" creationId="{C1D746C8-F35A-1337-8DA8-75DACAD282A2}"/>
          </ac:spMkLst>
        </pc:spChg>
        <pc:spChg chg="add del">
          <ac:chgData name="Emilie Proteau" userId="136e8f52-e1e2-47bf-ab8a-8676cb6d8f54" providerId="ADAL" clId="{A2206FD0-FAB3-4AB1-8687-8F53C3734010}" dt="2022-12-19T09:30:48.170" v="195" actId="478"/>
          <ac:spMkLst>
            <pc:docMk/>
            <pc:sldMk cId="1483332213" sldId="2239"/>
            <ac:spMk id="6" creationId="{C2E24576-43DB-4755-9F37-1D19EE946E17}"/>
          </ac:spMkLst>
        </pc:spChg>
        <pc:spChg chg="del">
          <ac:chgData name="Emilie Proteau" userId="136e8f52-e1e2-47bf-ab8a-8676cb6d8f54" providerId="ADAL" clId="{A2206FD0-FAB3-4AB1-8687-8F53C3734010}" dt="2022-12-19T09:30:43.893" v="191" actId="478"/>
          <ac:spMkLst>
            <pc:docMk/>
            <pc:sldMk cId="1483332213" sldId="2239"/>
            <ac:spMk id="8" creationId="{0F44CB4D-C261-139F-0F2A-3FDBAFF3BEC6}"/>
          </ac:spMkLst>
        </pc:spChg>
        <pc:spChg chg="del">
          <ac:chgData name="Emilie Proteau" userId="136e8f52-e1e2-47bf-ab8a-8676cb6d8f54" providerId="ADAL" clId="{A2206FD0-FAB3-4AB1-8687-8F53C3734010}" dt="2022-12-19T09:30:43.893" v="191" actId="478"/>
          <ac:spMkLst>
            <pc:docMk/>
            <pc:sldMk cId="1483332213" sldId="2239"/>
            <ac:spMk id="9" creationId="{31708E1D-7A21-95E2-9CA5-0CEE54BFA632}"/>
          </ac:spMkLst>
        </pc:spChg>
        <pc:spChg chg="del">
          <ac:chgData name="Emilie Proteau" userId="136e8f52-e1e2-47bf-ab8a-8676cb6d8f54" providerId="ADAL" clId="{A2206FD0-FAB3-4AB1-8687-8F53C3734010}" dt="2022-12-19T09:30:43.893" v="191" actId="478"/>
          <ac:spMkLst>
            <pc:docMk/>
            <pc:sldMk cId="1483332213" sldId="2239"/>
            <ac:spMk id="12" creationId="{8A6D3449-7C9F-3C09-7DF7-346CEC8AB4A2}"/>
          </ac:spMkLst>
        </pc:spChg>
        <pc:spChg chg="del">
          <ac:chgData name="Emilie Proteau" userId="136e8f52-e1e2-47bf-ab8a-8676cb6d8f54" providerId="ADAL" clId="{A2206FD0-FAB3-4AB1-8687-8F53C3734010}" dt="2022-12-19T09:32:49.519" v="227" actId="478"/>
          <ac:spMkLst>
            <pc:docMk/>
            <pc:sldMk cId="1483332213" sldId="2239"/>
            <ac:spMk id="18" creationId="{745464DA-D3D3-9D96-49C8-E9834E29255B}"/>
          </ac:spMkLst>
        </pc:spChg>
        <pc:spChg chg="del">
          <ac:chgData name="Emilie Proteau" userId="136e8f52-e1e2-47bf-ab8a-8676cb6d8f54" providerId="ADAL" clId="{A2206FD0-FAB3-4AB1-8687-8F53C3734010}" dt="2022-12-19T09:30:43.893" v="191" actId="478"/>
          <ac:spMkLst>
            <pc:docMk/>
            <pc:sldMk cId="1483332213" sldId="2239"/>
            <ac:spMk id="20" creationId="{AA2A5519-AE2C-E8C0-7DB1-551B3F774E60}"/>
          </ac:spMkLst>
        </pc:spChg>
        <pc:spChg chg="add mod">
          <ac:chgData name="Emilie Proteau" userId="136e8f52-e1e2-47bf-ab8a-8676cb6d8f54" providerId="ADAL" clId="{A2206FD0-FAB3-4AB1-8687-8F53C3734010}" dt="2022-12-19T09:40:37.757" v="377" actId="1038"/>
          <ac:spMkLst>
            <pc:docMk/>
            <pc:sldMk cId="1483332213" sldId="2239"/>
            <ac:spMk id="27" creationId="{A2041700-42AA-8096-EF0B-8C1AF95D8A91}"/>
          </ac:spMkLst>
        </pc:spChg>
        <pc:spChg chg="add mod">
          <ac:chgData name="Emilie Proteau" userId="136e8f52-e1e2-47bf-ab8a-8676cb6d8f54" providerId="ADAL" clId="{A2206FD0-FAB3-4AB1-8687-8F53C3734010}" dt="2022-12-19T09:40:37.757" v="377" actId="1038"/>
          <ac:spMkLst>
            <pc:docMk/>
            <pc:sldMk cId="1483332213" sldId="2239"/>
            <ac:spMk id="28" creationId="{7FCBF3A5-AC7B-EA01-5FCF-65EC63DFA4C6}"/>
          </ac:spMkLst>
        </pc:spChg>
        <pc:picChg chg="del mod">
          <ac:chgData name="Emilie Proteau" userId="136e8f52-e1e2-47bf-ab8a-8676cb6d8f54" providerId="ADAL" clId="{A2206FD0-FAB3-4AB1-8687-8F53C3734010}" dt="2022-12-19T09:30:53.690" v="202" actId="478"/>
          <ac:picMkLst>
            <pc:docMk/>
            <pc:sldMk cId="1483332213" sldId="2239"/>
            <ac:picMk id="2" creationId="{3E5DBE4E-95E1-1058-CEC1-AA57B85F3E70}"/>
          </ac:picMkLst>
        </pc:picChg>
        <pc:picChg chg="del">
          <ac:chgData name="Emilie Proteau" userId="136e8f52-e1e2-47bf-ab8a-8676cb6d8f54" providerId="ADAL" clId="{A2206FD0-FAB3-4AB1-8687-8F53C3734010}" dt="2022-12-19T09:30:43.893" v="191" actId="478"/>
          <ac:picMkLst>
            <pc:docMk/>
            <pc:sldMk cId="1483332213" sldId="2239"/>
            <ac:picMk id="3" creationId="{FC4EECED-E0A3-B8F9-43C8-8A3E46EC78CF}"/>
          </ac:picMkLst>
        </pc:picChg>
        <pc:picChg chg="del">
          <ac:chgData name="Emilie Proteau" userId="136e8f52-e1e2-47bf-ab8a-8676cb6d8f54" providerId="ADAL" clId="{A2206FD0-FAB3-4AB1-8687-8F53C3734010}" dt="2022-12-19T09:30:51.722" v="200" actId="478"/>
          <ac:picMkLst>
            <pc:docMk/>
            <pc:sldMk cId="1483332213" sldId="2239"/>
            <ac:picMk id="7" creationId="{1BD6D425-568B-3357-01B0-C3FCC9ED7E47}"/>
          </ac:picMkLst>
        </pc:picChg>
        <pc:picChg chg="del mod">
          <ac:chgData name="Emilie Proteau" userId="136e8f52-e1e2-47bf-ab8a-8676cb6d8f54" providerId="ADAL" clId="{A2206FD0-FAB3-4AB1-8687-8F53C3734010}" dt="2022-12-19T09:30:45.415" v="193" actId="478"/>
          <ac:picMkLst>
            <pc:docMk/>
            <pc:sldMk cId="1483332213" sldId="2239"/>
            <ac:picMk id="10" creationId="{38DA64B9-C13F-F7CB-851F-9C7293F5F95B}"/>
          </ac:picMkLst>
        </pc:picChg>
        <pc:picChg chg="add del mod">
          <ac:chgData name="Emilie Proteau" userId="136e8f52-e1e2-47bf-ab8a-8676cb6d8f54" providerId="ADAL" clId="{A2206FD0-FAB3-4AB1-8687-8F53C3734010}" dt="2022-12-19T09:37:13.783" v="276" actId="478"/>
          <ac:picMkLst>
            <pc:docMk/>
            <pc:sldMk cId="1483332213" sldId="2239"/>
            <ac:picMk id="11" creationId="{4A1B9333-80AD-454E-C29C-DF91EB42D666}"/>
          </ac:picMkLst>
        </pc:picChg>
        <pc:picChg chg="del mod">
          <ac:chgData name="Emilie Proteau" userId="136e8f52-e1e2-47bf-ab8a-8676cb6d8f54" providerId="ADAL" clId="{A2206FD0-FAB3-4AB1-8687-8F53C3734010}" dt="2022-12-19T09:30:49.166" v="197" actId="478"/>
          <ac:picMkLst>
            <pc:docMk/>
            <pc:sldMk cId="1483332213" sldId="2239"/>
            <ac:picMk id="13" creationId="{13FCA0C1-8097-7112-71C9-11370470F96A}"/>
          </ac:picMkLst>
        </pc:picChg>
        <pc:picChg chg="add del mod">
          <ac:chgData name="Emilie Proteau" userId="136e8f52-e1e2-47bf-ab8a-8676cb6d8f54" providerId="ADAL" clId="{A2206FD0-FAB3-4AB1-8687-8F53C3734010}" dt="2022-12-19T09:33:20.164" v="234" actId="478"/>
          <ac:picMkLst>
            <pc:docMk/>
            <pc:sldMk cId="1483332213" sldId="2239"/>
            <ac:picMk id="14" creationId="{CDA899A1-1522-67C6-2788-78507D163233}"/>
          </ac:picMkLst>
        </pc:picChg>
        <pc:picChg chg="add mod">
          <ac:chgData name="Emilie Proteau" userId="136e8f52-e1e2-47bf-ab8a-8676cb6d8f54" providerId="ADAL" clId="{A2206FD0-FAB3-4AB1-8687-8F53C3734010}" dt="2022-12-19T09:40:37.757" v="377" actId="1038"/>
          <ac:picMkLst>
            <pc:docMk/>
            <pc:sldMk cId="1483332213" sldId="2239"/>
            <ac:picMk id="15" creationId="{C567F9AB-14EA-E879-D85F-AB7E61693BD6}"/>
          </ac:picMkLst>
        </pc:picChg>
        <pc:picChg chg="add mod">
          <ac:chgData name="Emilie Proteau" userId="136e8f52-e1e2-47bf-ab8a-8676cb6d8f54" providerId="ADAL" clId="{A2206FD0-FAB3-4AB1-8687-8F53C3734010}" dt="2022-12-19T09:40:37.757" v="377" actId="1038"/>
          <ac:picMkLst>
            <pc:docMk/>
            <pc:sldMk cId="1483332213" sldId="2239"/>
            <ac:picMk id="16" creationId="{D0C92390-E768-4A0C-2091-CE1C5C1F39F7}"/>
          </ac:picMkLst>
        </pc:picChg>
        <pc:picChg chg="add mod">
          <ac:chgData name="Emilie Proteau" userId="136e8f52-e1e2-47bf-ab8a-8676cb6d8f54" providerId="ADAL" clId="{A2206FD0-FAB3-4AB1-8687-8F53C3734010}" dt="2022-12-19T09:40:37.757" v="377" actId="1038"/>
          <ac:picMkLst>
            <pc:docMk/>
            <pc:sldMk cId="1483332213" sldId="2239"/>
            <ac:picMk id="17" creationId="{12C4C46F-2855-0C73-5559-472DB00982BA}"/>
          </ac:picMkLst>
        </pc:picChg>
        <pc:picChg chg="add del mod">
          <ac:chgData name="Emilie Proteau" userId="136e8f52-e1e2-47bf-ab8a-8676cb6d8f54" providerId="ADAL" clId="{A2206FD0-FAB3-4AB1-8687-8F53C3734010}" dt="2022-12-19T09:34:02.108" v="242" actId="478"/>
          <ac:picMkLst>
            <pc:docMk/>
            <pc:sldMk cId="1483332213" sldId="2239"/>
            <ac:picMk id="19" creationId="{D4531E79-727C-7B83-1C0A-E10E6D2228E0}"/>
          </ac:picMkLst>
        </pc:picChg>
        <pc:picChg chg="add mod">
          <ac:chgData name="Emilie Proteau" userId="136e8f52-e1e2-47bf-ab8a-8676cb6d8f54" providerId="ADAL" clId="{A2206FD0-FAB3-4AB1-8687-8F53C3734010}" dt="2022-12-19T09:40:37.757" v="377" actId="1038"/>
          <ac:picMkLst>
            <pc:docMk/>
            <pc:sldMk cId="1483332213" sldId="2239"/>
            <ac:picMk id="21" creationId="{347DD086-8EFF-EFEF-A559-99C6FFC231C7}"/>
          </ac:picMkLst>
        </pc:picChg>
        <pc:picChg chg="del mod">
          <ac:chgData name="Emilie Proteau" userId="136e8f52-e1e2-47bf-ab8a-8676cb6d8f54" providerId="ADAL" clId="{A2206FD0-FAB3-4AB1-8687-8F53C3734010}" dt="2022-12-19T09:30:50.374" v="199" actId="478"/>
          <ac:picMkLst>
            <pc:docMk/>
            <pc:sldMk cId="1483332213" sldId="2239"/>
            <ac:picMk id="22" creationId="{1D5BC836-C411-FC4A-B7AA-FF58E2C5E509}"/>
          </ac:picMkLst>
        </pc:picChg>
        <pc:picChg chg="add del mod">
          <ac:chgData name="Emilie Proteau" userId="136e8f52-e1e2-47bf-ab8a-8676cb6d8f54" providerId="ADAL" clId="{A2206FD0-FAB3-4AB1-8687-8F53C3734010}" dt="2022-12-19T09:34:25.552" v="247" actId="478"/>
          <ac:picMkLst>
            <pc:docMk/>
            <pc:sldMk cId="1483332213" sldId="2239"/>
            <ac:picMk id="23" creationId="{D4109211-1AEE-9129-230F-4BC2C6BE4EC8}"/>
          </ac:picMkLst>
        </pc:picChg>
        <pc:picChg chg="add mod">
          <ac:chgData name="Emilie Proteau" userId="136e8f52-e1e2-47bf-ab8a-8676cb6d8f54" providerId="ADAL" clId="{A2206FD0-FAB3-4AB1-8687-8F53C3734010}" dt="2022-12-19T09:40:37.757" v="377" actId="1038"/>
          <ac:picMkLst>
            <pc:docMk/>
            <pc:sldMk cId="1483332213" sldId="2239"/>
            <ac:picMk id="24" creationId="{FCE4AE05-A42B-34F3-68DB-57DED2199C92}"/>
          </ac:picMkLst>
        </pc:picChg>
        <pc:picChg chg="add del mod">
          <ac:chgData name="Emilie Proteau" userId="136e8f52-e1e2-47bf-ab8a-8676cb6d8f54" providerId="ADAL" clId="{A2206FD0-FAB3-4AB1-8687-8F53C3734010}" dt="2022-12-19T09:35:16.983" v="257" actId="478"/>
          <ac:picMkLst>
            <pc:docMk/>
            <pc:sldMk cId="1483332213" sldId="2239"/>
            <ac:picMk id="25" creationId="{270C2EDB-6BB0-B2BD-B5C3-08047E51E66D}"/>
          </ac:picMkLst>
        </pc:picChg>
        <pc:picChg chg="add mod">
          <ac:chgData name="Emilie Proteau" userId="136e8f52-e1e2-47bf-ab8a-8676cb6d8f54" providerId="ADAL" clId="{A2206FD0-FAB3-4AB1-8687-8F53C3734010}" dt="2022-12-19T09:40:37.757" v="377" actId="1038"/>
          <ac:picMkLst>
            <pc:docMk/>
            <pc:sldMk cId="1483332213" sldId="2239"/>
            <ac:picMk id="26" creationId="{C0705CE6-16BE-6EF6-FD8C-A38E00C65DE5}"/>
          </ac:picMkLst>
        </pc:picChg>
      </pc:sldChg>
      <pc:sldChg chg="addSp delSp modSp add mod">
        <pc:chgData name="Emilie Proteau" userId="136e8f52-e1e2-47bf-ab8a-8676cb6d8f54" providerId="ADAL" clId="{A2206FD0-FAB3-4AB1-8687-8F53C3734010}" dt="2022-12-19T09:26:33.170" v="94" actId="20577"/>
        <pc:sldMkLst>
          <pc:docMk/>
          <pc:sldMk cId="959404630" sldId="2240"/>
        </pc:sldMkLst>
        <pc:spChg chg="mod">
          <ac:chgData name="Emilie Proteau" userId="136e8f52-e1e2-47bf-ab8a-8676cb6d8f54" providerId="ADAL" clId="{A2206FD0-FAB3-4AB1-8687-8F53C3734010}" dt="2022-12-19T09:26:33.170" v="94" actId="20577"/>
          <ac:spMkLst>
            <pc:docMk/>
            <pc:sldMk cId="959404630" sldId="2240"/>
            <ac:spMk id="2" creationId="{D6693AB5-61EC-D949-F119-DE281EE9F476}"/>
          </ac:spMkLst>
        </pc:spChg>
        <pc:picChg chg="add mod">
          <ac:chgData name="Emilie Proteau" userId="136e8f52-e1e2-47bf-ab8a-8676cb6d8f54" providerId="ADAL" clId="{A2206FD0-FAB3-4AB1-8687-8F53C3734010}" dt="2022-12-19T09:24:55.502" v="34" actId="14100"/>
          <ac:picMkLst>
            <pc:docMk/>
            <pc:sldMk cId="959404630" sldId="2240"/>
            <ac:picMk id="4" creationId="{06BDD777-8A86-03FC-A3E0-699E8B50E988}"/>
          </ac:picMkLst>
        </pc:picChg>
        <pc:picChg chg="del">
          <ac:chgData name="Emilie Proteau" userId="136e8f52-e1e2-47bf-ab8a-8676cb6d8f54" providerId="ADAL" clId="{A2206FD0-FAB3-4AB1-8687-8F53C3734010}" dt="2022-12-19T09:24:31.811" v="31" actId="478"/>
          <ac:picMkLst>
            <pc:docMk/>
            <pc:sldMk cId="959404630" sldId="2240"/>
            <ac:picMk id="5" creationId="{0217F1DD-B65E-A432-F6A0-4D62955FD875}"/>
          </ac:picMkLst>
        </pc:picChg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1312634755" sldId="2240"/>
        </pc:sldMkLst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1640255365" sldId="2241"/>
        </pc:sldMkLst>
      </pc:sldChg>
      <pc:sldChg chg="addSp delSp modSp add mod">
        <pc:chgData name="Emilie Proteau" userId="136e8f52-e1e2-47bf-ab8a-8676cb6d8f54" providerId="ADAL" clId="{A2206FD0-FAB3-4AB1-8687-8F53C3734010}" dt="2022-12-19T09:26:41.662" v="109" actId="20577"/>
        <pc:sldMkLst>
          <pc:docMk/>
          <pc:sldMk cId="2415522582" sldId="2241"/>
        </pc:sldMkLst>
        <pc:spChg chg="mod">
          <ac:chgData name="Emilie Proteau" userId="136e8f52-e1e2-47bf-ab8a-8676cb6d8f54" providerId="ADAL" clId="{A2206FD0-FAB3-4AB1-8687-8F53C3734010}" dt="2022-12-19T09:26:41.662" v="109" actId="20577"/>
          <ac:spMkLst>
            <pc:docMk/>
            <pc:sldMk cId="2415522582" sldId="2241"/>
            <ac:spMk id="2" creationId="{DCDA9733-CA92-5C00-1848-FC101A972BEB}"/>
          </ac:spMkLst>
        </pc:spChg>
        <pc:picChg chg="add mod">
          <ac:chgData name="Emilie Proteau" userId="136e8f52-e1e2-47bf-ab8a-8676cb6d8f54" providerId="ADAL" clId="{A2206FD0-FAB3-4AB1-8687-8F53C3734010}" dt="2022-12-19T09:26:12.355" v="79" actId="14100"/>
          <ac:picMkLst>
            <pc:docMk/>
            <pc:sldMk cId="2415522582" sldId="2241"/>
            <ac:picMk id="4" creationId="{9C2C52C5-F432-A4C7-3316-1DEC88FDBD77}"/>
          </ac:picMkLst>
        </pc:picChg>
        <pc:picChg chg="del">
          <ac:chgData name="Emilie Proteau" userId="136e8f52-e1e2-47bf-ab8a-8676cb6d8f54" providerId="ADAL" clId="{A2206FD0-FAB3-4AB1-8687-8F53C3734010}" dt="2022-12-19T09:25:50.433" v="76" actId="478"/>
          <ac:picMkLst>
            <pc:docMk/>
            <pc:sldMk cId="2415522582" sldId="2241"/>
            <ac:picMk id="5" creationId="{9C75B286-373A-2730-C8EC-FF6714AD265E}"/>
          </ac:picMkLst>
        </pc:picChg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1274646505" sldId="2242"/>
        </pc:sldMkLst>
      </pc:sldChg>
      <pc:sldChg chg="modSp add mod">
        <pc:chgData name="Emilie Proteau" userId="136e8f52-e1e2-47bf-ab8a-8676cb6d8f54" providerId="ADAL" clId="{A2206FD0-FAB3-4AB1-8687-8F53C3734010}" dt="2022-12-19T09:25:14.727" v="56" actId="113"/>
        <pc:sldMkLst>
          <pc:docMk/>
          <pc:sldMk cId="4272777788" sldId="2242"/>
        </pc:sldMkLst>
        <pc:spChg chg="mod">
          <ac:chgData name="Emilie Proteau" userId="136e8f52-e1e2-47bf-ab8a-8676cb6d8f54" providerId="ADAL" clId="{A2206FD0-FAB3-4AB1-8687-8F53C3734010}" dt="2022-12-19T09:25:14.727" v="56" actId="113"/>
          <ac:spMkLst>
            <pc:docMk/>
            <pc:sldMk cId="4272777788" sldId="224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A2206FD0-FAB3-4AB1-8687-8F53C3734010}" dt="2022-12-19T09:24:15.167" v="29" actId="47"/>
        <pc:sldMkLst>
          <pc:docMk/>
          <pc:sldMk cId="629914194" sldId="2243"/>
        </pc:sldMkLst>
      </pc:sldChg>
      <pc:sldChg chg="modSp add mod">
        <pc:chgData name="Emilie Proteau" userId="136e8f52-e1e2-47bf-ab8a-8676cb6d8f54" providerId="ADAL" clId="{A2206FD0-FAB3-4AB1-8687-8F53C3734010}" dt="2022-12-19T09:28:19.172" v="143" actId="20577"/>
        <pc:sldMkLst>
          <pc:docMk/>
          <pc:sldMk cId="708702089" sldId="2243"/>
        </pc:sldMkLst>
        <pc:spChg chg="mod">
          <ac:chgData name="Emilie Proteau" userId="136e8f52-e1e2-47bf-ab8a-8676cb6d8f54" providerId="ADAL" clId="{A2206FD0-FAB3-4AB1-8687-8F53C3734010}" dt="2022-12-19T09:28:19.172" v="143" actId="20577"/>
          <ac:spMkLst>
            <pc:docMk/>
            <pc:sldMk cId="708702089" sldId="2243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A2206FD0-FAB3-4AB1-8687-8F53C3734010}" dt="2022-12-19T09:28:23.049" v="145" actId="20577"/>
        <pc:sldMkLst>
          <pc:docMk/>
          <pc:sldMk cId="1121505225" sldId="2244"/>
        </pc:sldMkLst>
        <pc:spChg chg="mod">
          <ac:chgData name="Emilie Proteau" userId="136e8f52-e1e2-47bf-ab8a-8676cb6d8f54" providerId="ADAL" clId="{A2206FD0-FAB3-4AB1-8687-8F53C3734010}" dt="2022-12-19T09:28:23.049" v="145" actId="20577"/>
          <ac:spMkLst>
            <pc:docMk/>
            <pc:sldMk cId="1121505225" sldId="2244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A2206FD0-FAB3-4AB1-8687-8F53C3734010}" dt="2022-12-19T09:25:29.866" v="74" actId="313"/>
        <pc:sldMkLst>
          <pc:docMk/>
          <pc:sldMk cId="3111167205" sldId="2245"/>
        </pc:sldMkLst>
        <pc:spChg chg="mod">
          <ac:chgData name="Emilie Proteau" userId="136e8f52-e1e2-47bf-ab8a-8676cb6d8f54" providerId="ADAL" clId="{A2206FD0-FAB3-4AB1-8687-8F53C3734010}" dt="2022-12-19T09:25:29.866" v="74" actId="313"/>
          <ac:spMkLst>
            <pc:docMk/>
            <pc:sldMk cId="3111167205" sldId="2245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A2206FD0-FAB3-4AB1-8687-8F53C3734010}" dt="2022-12-19T09:27:36.392" v="137" actId="14100"/>
        <pc:sldMkLst>
          <pc:docMk/>
          <pc:sldMk cId="23433221" sldId="2246"/>
        </pc:sldMkLst>
        <pc:spChg chg="mod">
          <ac:chgData name="Emilie Proteau" userId="136e8f52-e1e2-47bf-ab8a-8676cb6d8f54" providerId="ADAL" clId="{A2206FD0-FAB3-4AB1-8687-8F53C3734010}" dt="2022-12-19T09:26:57.475" v="120" actId="20577"/>
          <ac:spMkLst>
            <pc:docMk/>
            <pc:sldMk cId="23433221" sldId="2246"/>
            <ac:spMk id="5" creationId="{343A13B7-84E1-F5B1-E2A8-D1C3E1F11B76}"/>
          </ac:spMkLst>
        </pc:spChg>
        <pc:picChg chg="del">
          <ac:chgData name="Emilie Proteau" userId="136e8f52-e1e2-47bf-ab8a-8676cb6d8f54" providerId="ADAL" clId="{A2206FD0-FAB3-4AB1-8687-8F53C3734010}" dt="2022-12-19T09:27:07.290" v="133" actId="478"/>
          <ac:picMkLst>
            <pc:docMk/>
            <pc:sldMk cId="23433221" sldId="2246"/>
            <ac:picMk id="3" creationId="{62E4E365-D301-51D2-8B5E-B1258408CF8C}"/>
          </ac:picMkLst>
        </pc:picChg>
        <pc:picChg chg="add mod">
          <ac:chgData name="Emilie Proteau" userId="136e8f52-e1e2-47bf-ab8a-8676cb6d8f54" providerId="ADAL" clId="{A2206FD0-FAB3-4AB1-8687-8F53C3734010}" dt="2022-12-19T09:27:36.392" v="137" actId="14100"/>
          <ac:picMkLst>
            <pc:docMk/>
            <pc:sldMk cId="23433221" sldId="2246"/>
            <ac:picMk id="4" creationId="{63E65042-805F-C4C9-BB18-357384A826C6}"/>
          </ac:picMkLst>
        </pc:picChg>
      </pc:sldChg>
      <pc:sldChg chg="addSp delSp modSp add mod">
        <pc:chgData name="Emilie Proteau" userId="136e8f52-e1e2-47bf-ab8a-8676cb6d8f54" providerId="ADAL" clId="{A2206FD0-FAB3-4AB1-8687-8F53C3734010}" dt="2022-12-19T09:28:07.889" v="141" actId="14100"/>
        <pc:sldMkLst>
          <pc:docMk/>
          <pc:sldMk cId="2151479272" sldId="2247"/>
        </pc:sldMkLst>
        <pc:spChg chg="mod">
          <ac:chgData name="Emilie Proteau" userId="136e8f52-e1e2-47bf-ab8a-8676cb6d8f54" providerId="ADAL" clId="{A2206FD0-FAB3-4AB1-8687-8F53C3734010}" dt="2022-12-19T09:27:04.641" v="132" actId="20577"/>
          <ac:spMkLst>
            <pc:docMk/>
            <pc:sldMk cId="2151479272" sldId="2247"/>
            <ac:spMk id="5" creationId="{354D8752-E5BD-484C-AD57-8BBBA5199FE2}"/>
          </ac:spMkLst>
        </pc:spChg>
        <pc:picChg chg="add mod">
          <ac:chgData name="Emilie Proteau" userId="136e8f52-e1e2-47bf-ab8a-8676cb6d8f54" providerId="ADAL" clId="{A2206FD0-FAB3-4AB1-8687-8F53C3734010}" dt="2022-12-19T09:28:07.889" v="141" actId="14100"/>
          <ac:picMkLst>
            <pc:docMk/>
            <pc:sldMk cId="2151479272" sldId="2247"/>
            <ac:picMk id="3" creationId="{AE0F7A76-1566-F1C3-0480-0AFDD4677D1B}"/>
          </ac:picMkLst>
        </pc:picChg>
        <pc:picChg chg="del">
          <ac:chgData name="Emilie Proteau" userId="136e8f52-e1e2-47bf-ab8a-8676cb6d8f54" providerId="ADAL" clId="{A2206FD0-FAB3-4AB1-8687-8F53C3734010}" dt="2022-12-19T09:27:09.355" v="134" actId="478"/>
          <ac:picMkLst>
            <pc:docMk/>
            <pc:sldMk cId="2151479272" sldId="2247"/>
            <ac:picMk id="4" creationId="{EB015CD1-ADA6-1E1B-D4A8-A8F698958724}"/>
          </ac:picMkLst>
        </pc:picChg>
      </pc:sldChg>
      <pc:sldChg chg="addSp delSp modSp add mod">
        <pc:chgData name="Emilie Proteau" userId="136e8f52-e1e2-47bf-ab8a-8676cb6d8f54" providerId="ADAL" clId="{A2206FD0-FAB3-4AB1-8687-8F53C3734010}" dt="2022-12-19T09:29:41.739" v="187" actId="14100"/>
        <pc:sldMkLst>
          <pc:docMk/>
          <pc:sldMk cId="1054289905" sldId="2248"/>
        </pc:sldMkLst>
        <pc:spChg chg="mod">
          <ac:chgData name="Emilie Proteau" userId="136e8f52-e1e2-47bf-ab8a-8676cb6d8f54" providerId="ADAL" clId="{A2206FD0-FAB3-4AB1-8687-8F53C3734010}" dt="2022-12-19T09:28:45.610" v="163" actId="20577"/>
          <ac:spMkLst>
            <pc:docMk/>
            <pc:sldMk cId="1054289905" sldId="2248"/>
            <ac:spMk id="2" creationId="{E15F0822-6174-99F5-FD72-68683B045B0C}"/>
          </ac:spMkLst>
        </pc:spChg>
        <pc:picChg chg="add mod">
          <ac:chgData name="Emilie Proteau" userId="136e8f52-e1e2-47bf-ab8a-8676cb6d8f54" providerId="ADAL" clId="{A2206FD0-FAB3-4AB1-8687-8F53C3734010}" dt="2022-12-19T09:29:41.739" v="187" actId="14100"/>
          <ac:picMkLst>
            <pc:docMk/>
            <pc:sldMk cId="1054289905" sldId="2248"/>
            <ac:picMk id="3" creationId="{281A0E09-BDC7-E5AC-9A40-9DCB4B45D94E}"/>
          </ac:picMkLst>
        </pc:picChg>
        <pc:picChg chg="del">
          <ac:chgData name="Emilie Proteau" userId="136e8f52-e1e2-47bf-ab8a-8676cb6d8f54" providerId="ADAL" clId="{A2206FD0-FAB3-4AB1-8687-8F53C3734010}" dt="2022-12-19T09:28:58.047" v="180" actId="478"/>
          <ac:picMkLst>
            <pc:docMk/>
            <pc:sldMk cId="1054289905" sldId="2248"/>
            <ac:picMk id="4" creationId="{35DB5D9F-AF7B-0754-938D-6FBE036E5616}"/>
          </ac:picMkLst>
        </pc:picChg>
      </pc:sldChg>
      <pc:sldChg chg="addSp delSp modSp add mod">
        <pc:chgData name="Emilie Proteau" userId="136e8f52-e1e2-47bf-ab8a-8676cb6d8f54" providerId="ADAL" clId="{A2206FD0-FAB3-4AB1-8687-8F53C3734010}" dt="2022-12-19T09:30:18.876" v="190" actId="14100"/>
        <pc:sldMkLst>
          <pc:docMk/>
          <pc:sldMk cId="1418093466" sldId="2249"/>
        </pc:sldMkLst>
        <pc:spChg chg="mod">
          <ac:chgData name="Emilie Proteau" userId="136e8f52-e1e2-47bf-ab8a-8676cb6d8f54" providerId="ADAL" clId="{A2206FD0-FAB3-4AB1-8687-8F53C3734010}" dt="2022-12-19T09:28:55.941" v="179" actId="20577"/>
          <ac:spMkLst>
            <pc:docMk/>
            <pc:sldMk cId="1418093466" sldId="2249"/>
            <ac:spMk id="2" creationId="{8200C86B-618A-51DE-ADCA-301A4A36925A}"/>
          </ac:spMkLst>
        </pc:spChg>
        <pc:picChg chg="del">
          <ac:chgData name="Emilie Proteau" userId="136e8f52-e1e2-47bf-ab8a-8676cb6d8f54" providerId="ADAL" clId="{A2206FD0-FAB3-4AB1-8687-8F53C3734010}" dt="2022-12-19T09:29:00.841" v="181" actId="478"/>
          <ac:picMkLst>
            <pc:docMk/>
            <pc:sldMk cId="1418093466" sldId="2249"/>
            <ac:picMk id="4" creationId="{893207E1-F2EF-1B47-2A38-EAFC298DE97B}"/>
          </ac:picMkLst>
        </pc:picChg>
        <pc:picChg chg="add del mod">
          <ac:chgData name="Emilie Proteau" userId="136e8f52-e1e2-47bf-ab8a-8676cb6d8f54" providerId="ADAL" clId="{A2206FD0-FAB3-4AB1-8687-8F53C3734010}" dt="2022-12-19T09:29:35.972" v="185" actId="21"/>
          <ac:picMkLst>
            <pc:docMk/>
            <pc:sldMk cId="1418093466" sldId="2249"/>
            <ac:picMk id="5" creationId="{36D40301-F4E4-EC84-1826-2D2D843C319A}"/>
          </ac:picMkLst>
        </pc:picChg>
        <pc:picChg chg="add mod">
          <ac:chgData name="Emilie Proteau" userId="136e8f52-e1e2-47bf-ab8a-8676cb6d8f54" providerId="ADAL" clId="{A2206FD0-FAB3-4AB1-8687-8F53C3734010}" dt="2022-12-19T09:30:18.876" v="190" actId="14100"/>
          <ac:picMkLst>
            <pc:docMk/>
            <pc:sldMk cId="1418093466" sldId="2249"/>
            <ac:picMk id="8" creationId="{18C75098-DEFC-876E-4FA1-DCC3FAAB0081}"/>
          </ac:picMkLst>
        </pc:picChg>
      </pc:sldChg>
    </pc:docChg>
  </pc:docChgLst>
  <pc:docChgLst>
    <pc:chgData name="Emilie Proteau" userId="136e8f52-e1e2-47bf-ab8a-8676cb6d8f54" providerId="ADAL" clId="{666A1701-887D-4402-9984-B9DF46B0E42E}"/>
    <pc:docChg chg="undo custSel addSld delSld modSld sldOrd">
      <pc:chgData name="Emilie Proteau" userId="136e8f52-e1e2-47bf-ab8a-8676cb6d8f54" providerId="ADAL" clId="{666A1701-887D-4402-9984-B9DF46B0E42E}" dt="2022-12-13T17:44:38.836" v="679" actId="20577"/>
      <pc:docMkLst>
        <pc:docMk/>
      </pc:docMkLst>
      <pc:sldChg chg="modSp mod">
        <pc:chgData name="Emilie Proteau" userId="136e8f52-e1e2-47bf-ab8a-8676cb6d8f54" providerId="ADAL" clId="{666A1701-887D-4402-9984-B9DF46B0E42E}" dt="2022-12-12T17:22:07.654" v="360" actId="20577"/>
        <pc:sldMkLst>
          <pc:docMk/>
          <pc:sldMk cId="2409832921" sldId="1977"/>
        </pc:sldMkLst>
        <pc:spChg chg="mod">
          <ac:chgData name="Emilie Proteau" userId="136e8f52-e1e2-47bf-ab8a-8676cb6d8f54" providerId="ADAL" clId="{666A1701-887D-4402-9984-B9DF46B0E42E}" dt="2022-12-12T17:22:07.654" v="360" actId="20577"/>
          <ac:spMkLst>
            <pc:docMk/>
            <pc:sldMk cId="2409832921" sldId="1977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666A1701-887D-4402-9984-B9DF46B0E42E}" dt="2022-12-07T17:38:09.559" v="5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666A1701-887D-4402-9984-B9DF46B0E42E}" dt="2022-12-07T17:38:09.559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25.243" v="98" actId="47"/>
        <pc:sldMkLst>
          <pc:docMk/>
          <pc:sldMk cId="943687245" sldId="2105"/>
        </pc:sldMkLst>
      </pc:sldChg>
      <pc:sldChg chg="del">
        <pc:chgData name="Emilie Proteau" userId="136e8f52-e1e2-47bf-ab8a-8676cb6d8f54" providerId="ADAL" clId="{666A1701-887D-4402-9984-B9DF46B0E42E}" dt="2022-12-07T17:38:58.838" v="69" actId="47"/>
        <pc:sldMkLst>
          <pc:docMk/>
          <pc:sldMk cId="2843969019" sldId="2186"/>
        </pc:sldMkLst>
      </pc:sldChg>
      <pc:sldChg chg="modSp del mod">
        <pc:chgData name="Emilie Proteau" userId="136e8f52-e1e2-47bf-ab8a-8676cb6d8f54" providerId="ADAL" clId="{666A1701-887D-4402-9984-B9DF46B0E42E}" dt="2022-12-13T09:03:11.261" v="400" actId="47"/>
        <pc:sldMkLst>
          <pc:docMk/>
          <pc:sldMk cId="2917101945" sldId="2187"/>
        </pc:sldMkLst>
        <pc:spChg chg="mod">
          <ac:chgData name="Emilie Proteau" userId="136e8f52-e1e2-47bf-ab8a-8676cb6d8f54" providerId="ADAL" clId="{666A1701-887D-4402-9984-B9DF46B0E42E}" dt="2022-12-07T17:38:37.644" v="57" actId="20577"/>
          <ac:spMkLst>
            <pc:docMk/>
            <pc:sldMk cId="2917101945" sldId="2187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666A1701-887D-4402-9984-B9DF46B0E42E}" dt="2022-12-12T17:53:49.855" v="394" actId="14100"/>
        <pc:sldMkLst>
          <pc:docMk/>
          <pc:sldMk cId="1631379012" sldId="2188"/>
        </pc:sldMkLst>
        <pc:spChg chg="mod">
          <ac:chgData name="Emilie Proteau" userId="136e8f52-e1e2-47bf-ab8a-8676cb6d8f54" providerId="ADAL" clId="{666A1701-887D-4402-9984-B9DF46B0E42E}" dt="2022-12-07T17:39:15.690" v="96" actId="20577"/>
          <ac:spMkLst>
            <pc:docMk/>
            <pc:sldMk cId="1631379012" sldId="2188"/>
            <ac:spMk id="9" creationId="{E26D2BF1-17AE-4896-B50A-81316219994A}"/>
          </ac:spMkLst>
        </pc:spChg>
        <pc:picChg chg="del mod">
          <ac:chgData name="Emilie Proteau" userId="136e8f52-e1e2-47bf-ab8a-8676cb6d8f54" providerId="ADAL" clId="{666A1701-887D-4402-9984-B9DF46B0E42E}" dt="2022-12-07T17:38:43.301" v="61" actId="478"/>
          <ac:picMkLst>
            <pc:docMk/>
            <pc:sldMk cId="1631379012" sldId="2188"/>
            <ac:picMk id="3" creationId="{6D8D7225-9072-0BB9-B7FA-212500DF9DD9}"/>
          </ac:picMkLst>
        </pc:picChg>
        <pc:picChg chg="add mod">
          <ac:chgData name="Emilie Proteau" userId="136e8f52-e1e2-47bf-ab8a-8676cb6d8f54" providerId="ADAL" clId="{666A1701-887D-4402-9984-B9DF46B0E42E}" dt="2022-12-12T17:53:49.855" v="394" actId="14100"/>
          <ac:picMkLst>
            <pc:docMk/>
            <pc:sldMk cId="1631379012" sldId="2188"/>
            <ac:picMk id="3" creationId="{D5DFA86A-1A52-9E4A-33BF-8206AF8F9979}"/>
          </ac:picMkLst>
        </pc:picChg>
        <pc:picChg chg="del mod">
          <ac:chgData name="Emilie Proteau" userId="136e8f52-e1e2-47bf-ab8a-8676cb6d8f54" providerId="ADAL" clId="{666A1701-887D-4402-9984-B9DF46B0E42E}" dt="2022-12-07T17:38:41.775" v="59" actId="478"/>
          <ac:picMkLst>
            <pc:docMk/>
            <pc:sldMk cId="1631379012" sldId="2188"/>
            <ac:picMk id="5" creationId="{57F7542C-7433-33A0-A33E-70272334495B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2:22.111" v="397" actId="14100"/>
        <pc:sldMkLst>
          <pc:docMk/>
          <pc:sldMk cId="869141137" sldId="2189"/>
        </pc:sldMkLst>
        <pc:spChg chg="del mod">
          <ac:chgData name="Emilie Proteau" userId="136e8f52-e1e2-47bf-ab8a-8676cb6d8f54" providerId="ADAL" clId="{666A1701-887D-4402-9984-B9DF46B0E42E}" dt="2022-12-07T17:38:47.982" v="65" actId="478"/>
          <ac:spMkLst>
            <pc:docMk/>
            <pc:sldMk cId="869141137" sldId="2189"/>
            <ac:spMk id="9" creationId="{E26D2BF1-17AE-4896-B50A-81316219994A}"/>
          </ac:spMkLst>
        </pc:spChg>
        <pc:picChg chg="add mod">
          <ac:chgData name="Emilie Proteau" userId="136e8f52-e1e2-47bf-ab8a-8676cb6d8f54" providerId="ADAL" clId="{666A1701-887D-4402-9984-B9DF46B0E42E}" dt="2022-12-13T09:02:22.111" v="397" actId="14100"/>
          <ac:picMkLst>
            <pc:docMk/>
            <pc:sldMk cId="869141137" sldId="2189"/>
            <ac:picMk id="3" creationId="{36220309-0B6E-AABC-2056-76997AF165B3}"/>
          </ac:picMkLst>
        </pc:picChg>
        <pc:picChg chg="del mod">
          <ac:chgData name="Emilie Proteau" userId="136e8f52-e1e2-47bf-ab8a-8676cb6d8f54" providerId="ADAL" clId="{666A1701-887D-4402-9984-B9DF46B0E42E}" dt="2022-12-07T17:38:45.547" v="63" actId="478"/>
          <ac:picMkLst>
            <pc:docMk/>
            <pc:sldMk cId="869141137" sldId="2189"/>
            <ac:picMk id="5" creationId="{AD904DCA-FF4D-515E-9264-DFF5A4ECA895}"/>
          </ac:picMkLst>
        </pc:pic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644431886" sldId="2190"/>
        </pc:sldMkLst>
      </pc:sldChg>
      <pc:sldChg chg="addSp delSp modSp mod">
        <pc:chgData name="Emilie Proteau" userId="136e8f52-e1e2-47bf-ab8a-8676cb6d8f54" providerId="ADAL" clId="{666A1701-887D-4402-9984-B9DF46B0E42E}" dt="2022-12-13T15:55:50.439" v="600" actId="20577"/>
        <pc:sldMkLst>
          <pc:docMk/>
          <pc:sldMk cId="331892960" sldId="2191"/>
        </pc:sldMkLst>
        <pc:spChg chg="add mod">
          <ac:chgData name="Emilie Proteau" userId="136e8f52-e1e2-47bf-ab8a-8676cb6d8f54" providerId="ADAL" clId="{666A1701-887D-4402-9984-B9DF46B0E42E}" dt="2022-12-13T15:55:50.439" v="600" actId="20577"/>
          <ac:spMkLst>
            <pc:docMk/>
            <pc:sldMk cId="331892960" sldId="2191"/>
            <ac:spMk id="2" creationId="{4F12FD78-1A79-41EC-F630-1A0176D61BAF}"/>
          </ac:spMkLst>
        </pc:spChg>
        <pc:picChg chg="del mod">
          <ac:chgData name="Emilie Proteau" userId="136e8f52-e1e2-47bf-ab8a-8676cb6d8f54" providerId="ADAL" clId="{666A1701-887D-4402-9984-B9DF46B0E42E}" dt="2022-12-13T15:48:09.389" v="498" actId="478"/>
          <ac:picMkLst>
            <pc:docMk/>
            <pc:sldMk cId="331892960" sldId="219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13T15:48:11.002" v="500" actId="478"/>
          <ac:picMkLst>
            <pc:docMk/>
            <pc:sldMk cId="331892960" sldId="2191"/>
            <ac:picMk id="8" creationId="{F432FF4E-28D9-0D58-9E19-5FEB421C4C03}"/>
          </ac:picMkLst>
        </pc:picChg>
      </pc:sldChg>
      <pc:sldChg chg="modSp mod">
        <pc:chgData name="Emilie Proteau" userId="136e8f52-e1e2-47bf-ab8a-8676cb6d8f54" providerId="ADAL" clId="{666A1701-887D-4402-9984-B9DF46B0E42E}" dt="2022-12-07T17:41:32.267" v="142" actId="20577"/>
        <pc:sldMkLst>
          <pc:docMk/>
          <pc:sldMk cId="1300141880" sldId="2192"/>
        </pc:sldMkLst>
        <pc:spChg chg="mod">
          <ac:chgData name="Emilie Proteau" userId="136e8f52-e1e2-47bf-ab8a-8676cb6d8f54" providerId="ADAL" clId="{666A1701-887D-4402-9984-B9DF46B0E42E}" dt="2022-12-07T17:41:32.267" v="142" actId="20577"/>
          <ac:spMkLst>
            <pc:docMk/>
            <pc:sldMk cId="1300141880" sldId="219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3730018248" sldId="2193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988622443" sldId="2194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1029473239" sldId="2195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106973174" sldId="2196"/>
        </pc:sldMkLst>
      </pc:sldChg>
      <pc:sldChg chg="modSp add mod ord">
        <pc:chgData name="Emilie Proteau" userId="136e8f52-e1e2-47bf-ab8a-8676cb6d8f54" providerId="ADAL" clId="{666A1701-887D-4402-9984-B9DF46B0E42E}" dt="2022-12-13T09:03:08.942" v="399"/>
        <pc:sldMkLst>
          <pc:docMk/>
          <pc:sldMk cId="3204418481" sldId="2197"/>
        </pc:sldMkLst>
        <pc:spChg chg="mod">
          <ac:chgData name="Emilie Proteau" userId="136e8f52-e1e2-47bf-ab8a-8676cb6d8f54" providerId="ADAL" clId="{666A1701-887D-4402-9984-B9DF46B0E42E}" dt="2022-12-07T17:38:57.054" v="6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Sp modSp add del mod">
        <pc:chgData name="Emilie Proteau" userId="136e8f52-e1e2-47bf-ab8a-8676cb6d8f54" providerId="ADAL" clId="{666A1701-887D-4402-9984-B9DF46B0E42E}" dt="2022-12-13T09:03:13.983" v="401" actId="47"/>
        <pc:sldMkLst>
          <pc:docMk/>
          <pc:sldMk cId="28468266" sldId="2198"/>
        </pc:sldMkLst>
        <pc:picChg chg="del mod">
          <ac:chgData name="Emilie Proteau" userId="136e8f52-e1e2-47bf-ab8a-8676cb6d8f54" providerId="ADAL" clId="{666A1701-887D-4402-9984-B9DF46B0E42E}" dt="2022-12-12T16:38:40.270" v="341" actId="478"/>
          <ac:picMkLst>
            <pc:docMk/>
            <pc:sldMk cId="28468266" sldId="2198"/>
            <ac:picMk id="3" creationId="{29EE271A-F6CF-C005-0951-5722E9BBC051}"/>
          </ac:picMkLst>
        </pc:picChg>
      </pc:sldChg>
      <pc:sldChg chg="delSp add del mod">
        <pc:chgData name="Emilie Proteau" userId="136e8f52-e1e2-47bf-ab8a-8676cb6d8f54" providerId="ADAL" clId="{666A1701-887D-4402-9984-B9DF46B0E42E}" dt="2022-12-13T09:03:14.455" v="402" actId="47"/>
        <pc:sldMkLst>
          <pc:docMk/>
          <pc:sldMk cId="3143192548" sldId="2199"/>
        </pc:sldMkLst>
        <pc:picChg chg="del">
          <ac:chgData name="Emilie Proteau" userId="136e8f52-e1e2-47bf-ab8a-8676cb6d8f54" providerId="ADAL" clId="{666A1701-887D-4402-9984-B9DF46B0E42E}" dt="2022-12-12T17:47:33.574" v="391" actId="478"/>
          <ac:picMkLst>
            <pc:docMk/>
            <pc:sldMk cId="3143192548" sldId="2199"/>
            <ac:picMk id="3" creationId="{53A3D3EE-17BD-C826-0035-224DE04300FE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0.476" v="102" actId="20577"/>
        <pc:sldMkLst>
          <pc:docMk/>
          <pc:sldMk cId="1505180762" sldId="2200"/>
        </pc:sldMkLst>
        <pc:spChg chg="mod">
          <ac:chgData name="Emilie Proteau" userId="136e8f52-e1e2-47bf-ab8a-8676cb6d8f54" providerId="ADAL" clId="{666A1701-887D-4402-9984-B9DF46B0E42E}" dt="2022-12-07T17:39:40.476" v="102" actId="20577"/>
          <ac:spMkLst>
            <pc:docMk/>
            <pc:sldMk cId="1505180762" sldId="220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09:03:24.884" v="406" actId="14100"/>
        <pc:sldMkLst>
          <pc:docMk/>
          <pc:sldMk cId="3421832935" sldId="2201"/>
        </pc:sldMkLst>
        <pc:picChg chg="del">
          <ac:chgData name="Emilie Proteau" userId="136e8f52-e1e2-47bf-ab8a-8676cb6d8f54" providerId="ADAL" clId="{666A1701-887D-4402-9984-B9DF46B0E42E}" dt="2022-12-13T09:03:17.014" v="403" actId="478"/>
          <ac:picMkLst>
            <pc:docMk/>
            <pc:sldMk cId="3421832935" sldId="2201"/>
            <ac:picMk id="4" creationId="{442BD82F-1A6D-7CF8-0562-E0CF1ABC4383}"/>
          </ac:picMkLst>
        </pc:picChg>
        <pc:picChg chg="add mod">
          <ac:chgData name="Emilie Proteau" userId="136e8f52-e1e2-47bf-ab8a-8676cb6d8f54" providerId="ADAL" clId="{666A1701-887D-4402-9984-B9DF46B0E42E}" dt="2022-12-13T09:03:24.884" v="406" actId="14100"/>
          <ac:picMkLst>
            <pc:docMk/>
            <pc:sldMk cId="3421832935" sldId="2201"/>
            <ac:picMk id="5" creationId="{36BAD346-1028-0AC9-F24E-4CC94B66FCBE}"/>
          </ac:picMkLst>
        </pc:picChg>
      </pc:sldChg>
      <pc:sldChg chg="addSp delSp modSp add mod">
        <pc:chgData name="Emilie Proteau" userId="136e8f52-e1e2-47bf-ab8a-8676cb6d8f54" providerId="ADAL" clId="{666A1701-887D-4402-9984-B9DF46B0E42E}" dt="2022-12-13T09:03:55.649" v="410" actId="14100"/>
        <pc:sldMkLst>
          <pc:docMk/>
          <pc:sldMk cId="3250925302" sldId="2202"/>
        </pc:sldMkLst>
        <pc:picChg chg="del">
          <ac:chgData name="Emilie Proteau" userId="136e8f52-e1e2-47bf-ab8a-8676cb6d8f54" providerId="ADAL" clId="{666A1701-887D-4402-9984-B9DF46B0E42E}" dt="2022-12-13T09:03:45.437" v="407" actId="478"/>
          <ac:picMkLst>
            <pc:docMk/>
            <pc:sldMk cId="3250925302" sldId="2202"/>
            <ac:picMk id="4" creationId="{513DB6F5-4056-3CA2-1A2B-B4979CDAE69F}"/>
          </ac:picMkLst>
        </pc:picChg>
        <pc:picChg chg="add mod">
          <ac:chgData name="Emilie Proteau" userId="136e8f52-e1e2-47bf-ab8a-8676cb6d8f54" providerId="ADAL" clId="{666A1701-887D-4402-9984-B9DF46B0E42E}" dt="2022-12-13T09:03:55.649" v="410" actId="14100"/>
          <ac:picMkLst>
            <pc:docMk/>
            <pc:sldMk cId="3250925302" sldId="2202"/>
            <ac:picMk id="5" creationId="{0EC666E3-F5C1-33C7-99FA-7C5E6420213D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9.771" v="105" actId="20577"/>
        <pc:sldMkLst>
          <pc:docMk/>
          <pc:sldMk cId="1283037891" sldId="2203"/>
        </pc:sldMkLst>
        <pc:spChg chg="mod">
          <ac:chgData name="Emilie Proteau" userId="136e8f52-e1e2-47bf-ab8a-8676cb6d8f54" providerId="ADAL" clId="{666A1701-887D-4402-9984-B9DF46B0E42E}" dt="2022-12-07T17:39:49.771" v="105" actId="20577"/>
          <ac:spMkLst>
            <pc:docMk/>
            <pc:sldMk cId="1283037891" sldId="2203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3594049356" sldId="2204"/>
        </pc:sldMkLst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679053913" sldId="2205"/>
        </pc:sldMkLst>
      </pc:sldChg>
      <pc:sldChg chg="modSp add mod">
        <pc:chgData name="Emilie Proteau" userId="136e8f52-e1e2-47bf-ab8a-8676cb6d8f54" providerId="ADAL" clId="{666A1701-887D-4402-9984-B9DF46B0E42E}" dt="2022-12-07T17:39:58.954" v="108" actId="20577"/>
        <pc:sldMkLst>
          <pc:docMk/>
          <pc:sldMk cId="1317348009" sldId="2206"/>
        </pc:sldMkLst>
        <pc:spChg chg="mod">
          <ac:chgData name="Emilie Proteau" userId="136e8f52-e1e2-47bf-ab8a-8676cb6d8f54" providerId="ADAL" clId="{666A1701-887D-4402-9984-B9DF46B0E42E}" dt="2022-12-07T17:39:58.954" v="108" actId="20577"/>
          <ac:spMkLst>
            <pc:docMk/>
            <pc:sldMk cId="1317348009" sldId="2206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039914153" sldId="2207"/>
        </pc:sldMkLst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437509706" sldId="2208"/>
        </pc:sldMkLst>
      </pc:sldChg>
      <pc:sldChg chg="add">
        <pc:chgData name="Emilie Proteau" userId="136e8f52-e1e2-47bf-ab8a-8676cb6d8f54" providerId="ADAL" clId="{666A1701-887D-4402-9984-B9DF46B0E42E}" dt="2022-12-07T17:40:01.203" v="109"/>
        <pc:sldMkLst>
          <pc:docMk/>
          <pc:sldMk cId="3492764295" sldId="2209"/>
        </pc:sldMkLst>
      </pc:sldChg>
      <pc:sldChg chg="modSp add mod">
        <pc:chgData name="Emilie Proteau" userId="136e8f52-e1e2-47bf-ab8a-8676cb6d8f54" providerId="ADAL" clId="{666A1701-887D-4402-9984-B9DF46B0E42E}" dt="2022-12-07T17:42:06.858" v="166" actId="20577"/>
        <pc:sldMkLst>
          <pc:docMk/>
          <pc:sldMk cId="1874404089" sldId="2210"/>
        </pc:sldMkLst>
        <pc:spChg chg="mod">
          <ac:chgData name="Emilie Proteau" userId="136e8f52-e1e2-47bf-ab8a-8676cb6d8f54" providerId="ADAL" clId="{666A1701-887D-4402-9984-B9DF46B0E42E}" dt="2022-12-07T17:42:06.858" v="166" actId="20577"/>
          <ac:spMkLst>
            <pc:docMk/>
            <pc:sldMk cId="1874404089" sldId="221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17:44:38.836" v="679" actId="20577"/>
        <pc:sldMkLst>
          <pc:docMk/>
          <pc:sldMk cId="1286091368" sldId="2211"/>
        </pc:sldMkLst>
        <pc:spChg chg="add del mod">
          <ac:chgData name="Emilie Proteau" userId="136e8f52-e1e2-47bf-ab8a-8676cb6d8f54" providerId="ADAL" clId="{666A1701-887D-4402-9984-B9DF46B0E42E}" dt="2022-12-13T17:44:38.836" v="679" actId="20577"/>
          <ac:spMkLst>
            <pc:docMk/>
            <pc:sldMk cId="1286091368" sldId="2211"/>
            <ac:spMk id="2" creationId="{4F12FD78-1A79-41EC-F630-1A0176D61BAF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3" creationId="{B9B75AC0-8855-2E9A-DEEA-D93BC09F7AF5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5" creationId="{1DF8C416-E87A-486D-F06A-0D86A8EB4B2B}"/>
          </ac:spMkLst>
        </pc:spChg>
        <pc:spChg chg="add del">
          <ac:chgData name="Emilie Proteau" userId="136e8f52-e1e2-47bf-ab8a-8676cb6d8f54" providerId="ADAL" clId="{666A1701-887D-4402-9984-B9DF46B0E42E}" dt="2022-12-07T17:45:18.541" v="284" actId="478"/>
          <ac:spMkLst>
            <pc:docMk/>
            <pc:sldMk cId="1286091368" sldId="2211"/>
            <ac:spMk id="6" creationId="{C2E24576-43DB-4755-9F37-1D19EE946E17}"/>
          </ac:spMkLst>
        </pc:spChg>
        <pc:spChg chg="del">
          <ac:chgData name="Emilie Proteau" userId="136e8f52-e1e2-47bf-ab8a-8676cb6d8f54" providerId="ADAL" clId="{666A1701-887D-4402-9984-B9DF46B0E42E}" dt="2022-12-07T17:44:58.960" v="280" actId="478"/>
          <ac:spMkLst>
            <pc:docMk/>
            <pc:sldMk cId="1286091368" sldId="2211"/>
            <ac:spMk id="9" creationId="{E26D2BF1-17AE-4896-B50A-81316219994A}"/>
          </ac:spMkLst>
        </pc:spChg>
        <pc:picChg chg="del">
          <ac:chgData name="Emilie Proteau" userId="136e8f52-e1e2-47bf-ab8a-8676cb6d8f54" providerId="ADAL" clId="{666A1701-887D-4402-9984-B9DF46B0E42E}" dt="2022-12-07T17:44:54.155" v="277" actId="478"/>
          <ac:picMkLst>
            <pc:docMk/>
            <pc:sldMk cId="1286091368" sldId="221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07T17:44:55.120" v="279" actId="478"/>
          <ac:picMkLst>
            <pc:docMk/>
            <pc:sldMk cId="1286091368" sldId="2211"/>
            <ac:picMk id="8" creationId="{F432FF4E-28D9-0D58-9E19-5FEB421C4C03}"/>
          </ac:picMkLst>
        </pc:picChg>
        <pc:picChg chg="add del">
          <ac:chgData name="Emilie Proteau" userId="136e8f52-e1e2-47bf-ab8a-8676cb6d8f54" providerId="ADAL" clId="{666A1701-887D-4402-9984-B9DF46B0E42E}" dt="2022-12-07T17:45:19.587" v="285"/>
          <ac:picMkLst>
            <pc:docMk/>
            <pc:sldMk cId="1286091368" sldId="2211"/>
            <ac:picMk id="1025" creationId="{F9EFB1B9-EB60-77DF-5BE0-25B08D3F0FE3}"/>
          </ac:picMkLst>
        </pc:picChg>
      </pc:sldChg>
      <pc:sldChg chg="del">
        <pc:chgData name="Emilie Proteau" userId="136e8f52-e1e2-47bf-ab8a-8676cb6d8f54" providerId="ADAL" clId="{666A1701-887D-4402-9984-B9DF46B0E42E}" dt="2022-12-12T16:23:30.079" v="337" actId="47"/>
        <pc:sldMkLst>
          <pc:docMk/>
          <pc:sldMk cId="216908879" sldId="2212"/>
        </pc:sldMkLst>
      </pc:sldChg>
      <pc:sldChg chg="del">
        <pc:chgData name="Emilie Proteau" userId="136e8f52-e1e2-47bf-ab8a-8676cb6d8f54" providerId="ADAL" clId="{666A1701-887D-4402-9984-B9DF46B0E42E}" dt="2022-12-12T16:23:30.770" v="338" actId="47"/>
        <pc:sldMkLst>
          <pc:docMk/>
          <pc:sldMk cId="2186486916" sldId="2213"/>
        </pc:sldMkLst>
      </pc:sldChg>
      <pc:sldChg chg="del">
        <pc:chgData name="Emilie Proteau" userId="136e8f52-e1e2-47bf-ab8a-8676cb6d8f54" providerId="ADAL" clId="{666A1701-887D-4402-9984-B9DF46B0E42E}" dt="2022-12-12T16:23:32.347" v="339" actId="47"/>
        <pc:sldMkLst>
          <pc:docMk/>
          <pc:sldMk cId="3312274586" sldId="2214"/>
        </pc:sldMkLst>
      </pc:sldChg>
      <pc:sldChg chg="addSp delSp modSp mod">
        <pc:chgData name="Emilie Proteau" userId="136e8f52-e1e2-47bf-ab8a-8676cb6d8f54" providerId="ADAL" clId="{666A1701-887D-4402-9984-B9DF46B0E42E}" dt="2022-12-13T09:04:31.428" v="415" actId="14100"/>
        <pc:sldMkLst>
          <pc:docMk/>
          <pc:sldMk cId="121881749" sldId="2215"/>
        </pc:sldMkLst>
        <pc:picChg chg="del">
          <ac:chgData name="Emilie Proteau" userId="136e8f52-e1e2-47bf-ab8a-8676cb6d8f54" providerId="ADAL" clId="{666A1701-887D-4402-9984-B9DF46B0E42E}" dt="2022-12-13T09:04:02.331" v="411" actId="478"/>
          <ac:picMkLst>
            <pc:docMk/>
            <pc:sldMk cId="121881749" sldId="2215"/>
            <ac:picMk id="4" creationId="{58C53ED8-29D3-5D3F-A495-4FF7E3598676}"/>
          </ac:picMkLst>
        </pc:picChg>
        <pc:picChg chg="add mod">
          <ac:chgData name="Emilie Proteau" userId="136e8f52-e1e2-47bf-ab8a-8676cb6d8f54" providerId="ADAL" clId="{666A1701-887D-4402-9984-B9DF46B0E42E}" dt="2022-12-13T09:04:31.428" v="415" actId="14100"/>
          <ac:picMkLst>
            <pc:docMk/>
            <pc:sldMk cId="121881749" sldId="2215"/>
            <ac:picMk id="5" creationId="{9B9A6E14-7ED8-D7AA-B39D-9DE2EADC8AA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4:57.859" v="419" actId="14100"/>
        <pc:sldMkLst>
          <pc:docMk/>
          <pc:sldMk cId="99365181" sldId="2216"/>
        </pc:sldMkLst>
        <pc:picChg chg="del">
          <ac:chgData name="Emilie Proteau" userId="136e8f52-e1e2-47bf-ab8a-8676cb6d8f54" providerId="ADAL" clId="{666A1701-887D-4402-9984-B9DF46B0E42E}" dt="2022-12-13T09:04:35.440" v="416" actId="478"/>
          <ac:picMkLst>
            <pc:docMk/>
            <pc:sldMk cId="99365181" sldId="2216"/>
            <ac:picMk id="4" creationId="{B4553DA1-DA69-9F68-3262-B03FDEA47950}"/>
          </ac:picMkLst>
        </pc:picChg>
        <pc:picChg chg="add mod">
          <ac:chgData name="Emilie Proteau" userId="136e8f52-e1e2-47bf-ab8a-8676cb6d8f54" providerId="ADAL" clId="{666A1701-887D-4402-9984-B9DF46B0E42E}" dt="2022-12-13T09:04:57.859" v="419" actId="14100"/>
          <ac:picMkLst>
            <pc:docMk/>
            <pc:sldMk cId="99365181" sldId="2216"/>
            <ac:picMk id="5" creationId="{5275E2EC-1D38-610B-1C71-D04AC6D40B4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24.413" v="423" actId="14100"/>
        <pc:sldMkLst>
          <pc:docMk/>
          <pc:sldMk cId="3998991859" sldId="2217"/>
        </pc:sldMkLst>
        <pc:picChg chg="del">
          <ac:chgData name="Emilie Proteau" userId="136e8f52-e1e2-47bf-ab8a-8676cb6d8f54" providerId="ADAL" clId="{666A1701-887D-4402-9984-B9DF46B0E42E}" dt="2022-12-13T09:05:00.495" v="420" actId="478"/>
          <ac:picMkLst>
            <pc:docMk/>
            <pc:sldMk cId="3998991859" sldId="2217"/>
            <ac:picMk id="4" creationId="{7B8147F4-4893-C8FB-8753-85785EBCD15E}"/>
          </ac:picMkLst>
        </pc:picChg>
        <pc:picChg chg="add mod">
          <ac:chgData name="Emilie Proteau" userId="136e8f52-e1e2-47bf-ab8a-8676cb6d8f54" providerId="ADAL" clId="{666A1701-887D-4402-9984-B9DF46B0E42E}" dt="2022-12-13T09:05:24.413" v="423" actId="14100"/>
          <ac:picMkLst>
            <pc:docMk/>
            <pc:sldMk cId="3998991859" sldId="2217"/>
            <ac:picMk id="5" creationId="{94EC3BEF-0FF9-D466-6D40-C8606190B1D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51.713" v="427" actId="14100"/>
        <pc:sldMkLst>
          <pc:docMk/>
          <pc:sldMk cId="3093100588" sldId="2218"/>
        </pc:sldMkLst>
        <pc:picChg chg="del">
          <ac:chgData name="Emilie Proteau" userId="136e8f52-e1e2-47bf-ab8a-8676cb6d8f54" providerId="ADAL" clId="{666A1701-887D-4402-9984-B9DF46B0E42E}" dt="2022-12-13T09:05:27.889" v="424" actId="478"/>
          <ac:picMkLst>
            <pc:docMk/>
            <pc:sldMk cId="3093100588" sldId="2218"/>
            <ac:picMk id="4" creationId="{8FC03AFC-787E-1AB4-04FB-D45A2DD93639}"/>
          </ac:picMkLst>
        </pc:picChg>
        <pc:picChg chg="add mod">
          <ac:chgData name="Emilie Proteau" userId="136e8f52-e1e2-47bf-ab8a-8676cb6d8f54" providerId="ADAL" clId="{666A1701-887D-4402-9984-B9DF46B0E42E}" dt="2022-12-13T09:05:51.713" v="427" actId="14100"/>
          <ac:picMkLst>
            <pc:docMk/>
            <pc:sldMk cId="3093100588" sldId="2218"/>
            <ac:picMk id="5" creationId="{30A37200-6C23-992E-9A8F-8CEBBC3DBFB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21.639" v="431" actId="14100"/>
        <pc:sldMkLst>
          <pc:docMk/>
          <pc:sldMk cId="925730508" sldId="2219"/>
        </pc:sldMkLst>
        <pc:picChg chg="del">
          <ac:chgData name="Emilie Proteau" userId="136e8f52-e1e2-47bf-ab8a-8676cb6d8f54" providerId="ADAL" clId="{666A1701-887D-4402-9984-B9DF46B0E42E}" dt="2022-12-13T09:05:54.611" v="428" actId="478"/>
          <ac:picMkLst>
            <pc:docMk/>
            <pc:sldMk cId="925730508" sldId="2219"/>
            <ac:picMk id="4" creationId="{701E1186-E40C-38F9-0DAC-17B55D8AFE03}"/>
          </ac:picMkLst>
        </pc:picChg>
        <pc:picChg chg="add mod">
          <ac:chgData name="Emilie Proteau" userId="136e8f52-e1e2-47bf-ab8a-8676cb6d8f54" providerId="ADAL" clId="{666A1701-887D-4402-9984-B9DF46B0E42E}" dt="2022-12-13T09:06:21.639" v="431" actId="14100"/>
          <ac:picMkLst>
            <pc:docMk/>
            <pc:sldMk cId="925730508" sldId="2219"/>
            <ac:picMk id="5" creationId="{3E4C3D1C-338E-8BFD-E35F-B56107602669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48.422" v="435" actId="14100"/>
        <pc:sldMkLst>
          <pc:docMk/>
          <pc:sldMk cId="3116953253" sldId="2220"/>
        </pc:sldMkLst>
        <pc:picChg chg="del">
          <ac:chgData name="Emilie Proteau" userId="136e8f52-e1e2-47bf-ab8a-8676cb6d8f54" providerId="ADAL" clId="{666A1701-887D-4402-9984-B9DF46B0E42E}" dt="2022-12-13T09:06:25.268" v="432" actId="478"/>
          <ac:picMkLst>
            <pc:docMk/>
            <pc:sldMk cId="3116953253" sldId="2220"/>
            <ac:picMk id="4" creationId="{07AB9847-D5F3-F219-CCE9-608CED2A8086}"/>
          </ac:picMkLst>
        </pc:picChg>
        <pc:picChg chg="add mod">
          <ac:chgData name="Emilie Proteau" userId="136e8f52-e1e2-47bf-ab8a-8676cb6d8f54" providerId="ADAL" clId="{666A1701-887D-4402-9984-B9DF46B0E42E}" dt="2022-12-13T09:06:48.422" v="435" actId="14100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10:39.009" v="495" actId="1037"/>
        <pc:sldMkLst>
          <pc:docMk/>
          <pc:sldMk cId="808862107" sldId="2221"/>
        </pc:sldMkLst>
        <pc:picChg chg="del">
          <ac:chgData name="Emilie Proteau" userId="136e8f52-e1e2-47bf-ab8a-8676cb6d8f54" providerId="ADAL" clId="{666A1701-887D-4402-9984-B9DF46B0E42E}" dt="2022-12-13T09:08:43.391" v="455" actId="478"/>
          <ac:picMkLst>
            <pc:docMk/>
            <pc:sldMk cId="808862107" sldId="2221"/>
            <ac:picMk id="3" creationId="{FF25A7B6-ABDC-E690-15B0-DD1723D95D50}"/>
          </ac:picMkLst>
        </pc:picChg>
        <pc:picChg chg="del">
          <ac:chgData name="Emilie Proteau" userId="136e8f52-e1e2-47bf-ab8a-8676cb6d8f54" providerId="ADAL" clId="{666A1701-887D-4402-9984-B9DF46B0E42E}" dt="2022-12-13T09:08:51.360" v="457" actId="478"/>
          <ac:picMkLst>
            <pc:docMk/>
            <pc:sldMk cId="808862107" sldId="2221"/>
            <ac:picMk id="4" creationId="{2792BA70-260D-024C-8E62-246987DDD452}"/>
          </ac:picMkLst>
        </pc:picChg>
        <pc:picChg chg="del">
          <ac:chgData name="Emilie Proteau" userId="136e8f52-e1e2-47bf-ab8a-8676cb6d8f54" providerId="ADAL" clId="{666A1701-887D-4402-9984-B9DF46B0E42E}" dt="2022-12-13T09:09:43.413" v="463" actId="478"/>
          <ac:picMkLst>
            <pc:docMk/>
            <pc:sldMk cId="808862107" sldId="2221"/>
            <ac:picMk id="5" creationId="{ED2A9B2C-8E77-9978-B1B5-31FE3A2D64DD}"/>
          </ac:picMkLst>
        </pc:picChg>
        <pc:picChg chg="del">
          <ac:chgData name="Emilie Proteau" userId="136e8f52-e1e2-47bf-ab8a-8676cb6d8f54" providerId="ADAL" clId="{666A1701-887D-4402-9984-B9DF46B0E42E}" dt="2022-12-13T09:10:04.689" v="480" actId="478"/>
          <ac:picMkLst>
            <pc:docMk/>
            <pc:sldMk cId="808862107" sldId="2221"/>
            <ac:picMk id="7" creationId="{58C3D7AA-203C-CFE2-E908-C93F76B5765D}"/>
          </ac:picMkLst>
        </pc:picChg>
        <pc:picChg chg="del">
          <ac:chgData name="Emilie Proteau" userId="136e8f52-e1e2-47bf-ab8a-8676cb6d8f54" providerId="ADAL" clId="{666A1701-887D-4402-9984-B9DF46B0E42E}" dt="2022-12-13T09:10:21.486" v="485" actId="478"/>
          <ac:picMkLst>
            <pc:docMk/>
            <pc:sldMk cId="808862107" sldId="2221"/>
            <ac:picMk id="8" creationId="{E5FC9879-ABCE-409F-F474-4D4ECE1B34C9}"/>
          </ac:picMkLst>
        </pc:picChg>
        <pc:picChg chg="add mod">
          <ac:chgData name="Emilie Proteau" userId="136e8f52-e1e2-47bf-ab8a-8676cb6d8f54" providerId="ADAL" clId="{666A1701-887D-4402-9984-B9DF46B0E42E}" dt="2022-12-13T09:08:45.969" v="456" actId="1076"/>
          <ac:picMkLst>
            <pc:docMk/>
            <pc:sldMk cId="808862107" sldId="2221"/>
            <ac:picMk id="9" creationId="{2E08968B-FF1A-CE50-AFB7-32B8FBB91F91}"/>
          </ac:picMkLst>
        </pc:picChg>
        <pc:picChg chg="add mod">
          <ac:chgData name="Emilie Proteau" userId="136e8f52-e1e2-47bf-ab8a-8676cb6d8f54" providerId="ADAL" clId="{666A1701-887D-4402-9984-B9DF46B0E42E}" dt="2022-12-13T09:09:40.764" v="462" actId="14100"/>
          <ac:picMkLst>
            <pc:docMk/>
            <pc:sldMk cId="808862107" sldId="2221"/>
            <ac:picMk id="13" creationId="{763806FD-92B1-0ABD-5A99-2857EF37AE7F}"/>
          </ac:picMkLst>
        </pc:picChg>
        <pc:picChg chg="add mod">
          <ac:chgData name="Emilie Proteau" userId="136e8f52-e1e2-47bf-ab8a-8676cb6d8f54" providerId="ADAL" clId="{666A1701-887D-4402-9984-B9DF46B0E42E}" dt="2022-12-13T09:10:02.616" v="479" actId="1038"/>
          <ac:picMkLst>
            <pc:docMk/>
            <pc:sldMk cId="808862107" sldId="2221"/>
            <ac:picMk id="14" creationId="{B1605033-F398-E1BF-A204-DBE81BD15819}"/>
          </ac:picMkLst>
        </pc:picChg>
        <pc:picChg chg="add mod">
          <ac:chgData name="Emilie Proteau" userId="136e8f52-e1e2-47bf-ab8a-8676cb6d8f54" providerId="ADAL" clId="{666A1701-887D-4402-9984-B9DF46B0E42E}" dt="2022-12-13T09:10:24.769" v="486" actId="14100"/>
          <ac:picMkLst>
            <pc:docMk/>
            <pc:sldMk cId="808862107" sldId="2221"/>
            <ac:picMk id="15" creationId="{AB614A16-F17F-4E51-D08D-ED7C5B794B87}"/>
          </ac:picMkLst>
        </pc:picChg>
        <pc:picChg chg="add mod">
          <ac:chgData name="Emilie Proteau" userId="136e8f52-e1e2-47bf-ab8a-8676cb6d8f54" providerId="ADAL" clId="{666A1701-887D-4402-9984-B9DF46B0E42E}" dt="2022-12-13T09:10:39.009" v="495" actId="1037"/>
          <ac:picMkLst>
            <pc:docMk/>
            <pc:sldMk cId="808862107" sldId="2221"/>
            <ac:picMk id="16" creationId="{E8A4845C-B759-8B69-7C17-F8C92D480800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7:49.416" v="445" actId="14100"/>
        <pc:sldMkLst>
          <pc:docMk/>
          <pc:sldMk cId="1420677951" sldId="2222"/>
        </pc:sldMkLst>
        <pc:picChg chg="del">
          <ac:chgData name="Emilie Proteau" userId="136e8f52-e1e2-47bf-ab8a-8676cb6d8f54" providerId="ADAL" clId="{666A1701-887D-4402-9984-B9DF46B0E42E}" dt="2022-12-13T09:06:51.490" v="436" actId="478"/>
          <ac:picMkLst>
            <pc:docMk/>
            <pc:sldMk cId="1420677951" sldId="2222"/>
            <ac:picMk id="3" creationId="{E555A9D1-584B-7160-2FD5-CE4E47EFF64F}"/>
          </ac:picMkLst>
        </pc:picChg>
        <pc:picChg chg="add del mod">
          <ac:chgData name="Emilie Proteau" userId="136e8f52-e1e2-47bf-ab8a-8676cb6d8f54" providerId="ADAL" clId="{666A1701-887D-4402-9984-B9DF46B0E42E}" dt="2022-12-13T09:07:22.289" v="442" actId="22"/>
          <ac:picMkLst>
            <pc:docMk/>
            <pc:sldMk cId="1420677951" sldId="2222"/>
            <ac:picMk id="5" creationId="{3A518919-6C2E-FDAA-8A19-1B98253A2E37}"/>
          </ac:picMkLst>
        </pc:picChg>
        <pc:picChg chg="add mod">
          <ac:chgData name="Emilie Proteau" userId="136e8f52-e1e2-47bf-ab8a-8676cb6d8f54" providerId="ADAL" clId="{666A1701-887D-4402-9984-B9DF46B0E42E}" dt="2022-12-13T09:07:49.416" v="445" actId="14100"/>
          <ac:picMkLst>
            <pc:docMk/>
            <pc:sldMk cId="1420677951" sldId="2222"/>
            <ac:picMk id="8" creationId="{4F7207D9-C84E-1D33-0F3C-8143021359C8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8:19.159" v="449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666A1701-887D-4402-9984-B9DF46B0E42E}" dt="2022-12-13T09:08:19.159" v="449" actId="14100"/>
          <ac:picMkLst>
            <pc:docMk/>
            <pc:sldMk cId="13432330" sldId="2223"/>
            <ac:picMk id="4" creationId="{4105C5E3-D421-C45B-2054-0429181BD393}"/>
          </ac:picMkLst>
        </pc:picChg>
        <pc:picChg chg="del">
          <ac:chgData name="Emilie Proteau" userId="136e8f52-e1e2-47bf-ab8a-8676cb6d8f54" providerId="ADAL" clId="{666A1701-887D-4402-9984-B9DF46B0E42E}" dt="2022-12-13T09:08:09.066" v="446" actId="478"/>
          <ac:picMkLst>
            <pc:docMk/>
            <pc:sldMk cId="13432330" sldId="2223"/>
            <ac:picMk id="8" creationId="{ACC7BDC1-2961-AACF-A99A-D75F331D48EB}"/>
          </ac:picMkLst>
        </pc:picChg>
      </pc:sldChg>
      <pc:sldChg chg="modSp add mod">
        <pc:chgData name="Emilie Proteau" userId="136e8f52-e1e2-47bf-ab8a-8676cb6d8f54" providerId="ADAL" clId="{666A1701-887D-4402-9984-B9DF46B0E42E}" dt="2022-12-12T17:22:23.715" v="390" actId="20577"/>
        <pc:sldMkLst>
          <pc:docMk/>
          <pc:sldMk cId="4128135172" sldId="2224"/>
        </pc:sldMkLst>
        <pc:spChg chg="mod">
          <ac:chgData name="Emilie Proteau" userId="136e8f52-e1e2-47bf-ab8a-8676cb6d8f54" providerId="ADAL" clId="{666A1701-887D-4402-9984-B9DF46B0E42E}" dt="2022-12-12T17:22:23.715" v="390" actId="20577"/>
          <ac:spMkLst>
            <pc:docMk/>
            <pc:sldMk cId="4128135172" sldId="2224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666A1701-887D-4402-9984-B9DF46B0E42E}" dt="2022-12-12T11:19:14.423" v="325" actId="255"/>
        <pc:sldMkLst>
          <pc:docMk/>
          <pc:sldMk cId="3233107360" sldId="2225"/>
        </pc:sldMkLst>
        <pc:spChg chg="mod">
          <ac:chgData name="Emilie Proteau" userId="136e8f52-e1e2-47bf-ab8a-8676cb6d8f54" providerId="ADAL" clId="{666A1701-887D-4402-9984-B9DF46B0E42E}" dt="2022-12-12T11:19:14.423" v="325" actId="255"/>
          <ac:spMkLst>
            <pc:docMk/>
            <pc:sldMk cId="3233107360" sldId="2225"/>
            <ac:spMk id="2" creationId="{4F12FD78-1A79-41EC-F630-1A0176D61BAF}"/>
          </ac:spMkLst>
        </pc:spChg>
      </pc:sldChg>
      <pc:sldChg chg="add">
        <pc:chgData name="Emilie Proteau" userId="136e8f52-e1e2-47bf-ab8a-8676cb6d8f54" providerId="ADAL" clId="{666A1701-887D-4402-9984-B9DF46B0E42E}" dt="2022-12-12T17:22:16.071" v="361"/>
        <pc:sldMkLst>
          <pc:docMk/>
          <pc:sldMk cId="1353295933" sldId="2226"/>
        </pc:sldMkLst>
      </pc:sldChg>
    </pc:docChg>
  </pc:docChgLst>
  <pc:docChgLst>
    <pc:chgData name="Emilie Proteau" userId="136e8f52-e1e2-47bf-ab8a-8676cb6d8f54" providerId="ADAL" clId="{D6A254E0-A9CC-4AA4-9ED0-07571F8C2A41}"/>
    <pc:docChg chg="undo custSel addSld modSld">
      <pc:chgData name="Emilie Proteau" userId="136e8f52-e1e2-47bf-ab8a-8676cb6d8f54" providerId="ADAL" clId="{D6A254E0-A9CC-4AA4-9ED0-07571F8C2A41}" dt="2022-12-01T13:59:16.629" v="210" actId="20577"/>
      <pc:docMkLst>
        <pc:docMk/>
      </pc:docMkLst>
      <pc:sldChg chg="modSp mod">
        <pc:chgData name="Emilie Proteau" userId="136e8f52-e1e2-47bf-ab8a-8676cb6d8f54" providerId="ADAL" clId="{D6A254E0-A9CC-4AA4-9ED0-07571F8C2A41}" dt="2022-12-01T13:45:42.780" v="18" actId="20577"/>
        <pc:sldMkLst>
          <pc:docMk/>
          <pc:sldMk cId="2644431886" sldId="2190"/>
        </pc:sldMkLst>
        <pc:spChg chg="mod">
          <ac:chgData name="Emilie Proteau" userId="136e8f52-e1e2-47bf-ab8a-8676cb6d8f54" providerId="ADAL" clId="{D6A254E0-A9CC-4AA4-9ED0-07571F8C2A41}" dt="2022-12-01T13:45:42.780" v="18" actId="20577"/>
          <ac:spMkLst>
            <pc:docMk/>
            <pc:sldMk cId="2644431886" sldId="2190"/>
            <ac:spMk id="2" creationId="{B5E74F8C-9CD7-4587-9768-7AE7DB90BE58}"/>
          </ac:spMkLst>
        </pc:spChg>
      </pc:sldChg>
      <pc:sldChg chg="addSp modSp">
        <pc:chgData name="Emilie Proteau" userId="136e8f52-e1e2-47bf-ab8a-8676cb6d8f54" providerId="ADAL" clId="{D6A254E0-A9CC-4AA4-9ED0-07571F8C2A41}" dt="2022-12-01T13:59:01.902" v="201" actId="571"/>
        <pc:sldMkLst>
          <pc:docMk/>
          <pc:sldMk cId="331892960" sldId="2191"/>
        </pc:sldMkLst>
        <pc:spChg chg="add mod">
          <ac:chgData name="Emilie Proteau" userId="136e8f52-e1e2-47bf-ab8a-8676cb6d8f54" providerId="ADAL" clId="{D6A254E0-A9CC-4AA4-9ED0-07571F8C2A41}" dt="2022-12-01T13:59:01.902" v="201" actId="571"/>
          <ac:spMkLst>
            <pc:docMk/>
            <pc:sldMk cId="331892960" sldId="2191"/>
            <ac:spMk id="2" creationId="{9A859476-7CBF-7021-79AE-654CFDA6BA59}"/>
          </ac:spMkLst>
        </pc:spChg>
      </pc:sldChg>
      <pc:sldChg chg="add">
        <pc:chgData name="Emilie Proteau" userId="136e8f52-e1e2-47bf-ab8a-8676cb6d8f54" providerId="ADAL" clId="{D6A254E0-A9CC-4AA4-9ED0-07571F8C2A41}" dt="2022-12-01T13:45:36.076" v="0"/>
        <pc:sldMkLst>
          <pc:docMk/>
          <pc:sldMk cId="1300141880" sldId="2192"/>
        </pc:sldMkLst>
      </pc:sldChg>
      <pc:sldChg chg="addSp delSp modSp add mod">
        <pc:chgData name="Emilie Proteau" userId="136e8f52-e1e2-47bf-ab8a-8676cb6d8f54" providerId="ADAL" clId="{D6A254E0-A9CC-4AA4-9ED0-07571F8C2A41}" dt="2022-12-01T13:59:08.947" v="204" actId="20577"/>
        <pc:sldMkLst>
          <pc:docMk/>
          <pc:sldMk cId="3730018248" sldId="2193"/>
        </pc:sldMkLst>
        <pc:spChg chg="del">
          <ac:chgData name="Emilie Proteau" userId="136e8f52-e1e2-47bf-ab8a-8676cb6d8f54" providerId="ADAL" clId="{D6A254E0-A9CC-4AA4-9ED0-07571F8C2A41}" dt="2022-12-01T13:51:34.799" v="22" actId="478"/>
          <ac:spMkLst>
            <pc:docMk/>
            <pc:sldMk cId="3730018248" sldId="2193"/>
            <ac:spMk id="9" creationId="{E26D2BF1-17AE-4896-B50A-81316219994A}"/>
          </ac:spMkLst>
        </pc:spChg>
        <pc:spChg chg="add mod">
          <ac:chgData name="Emilie Proteau" userId="136e8f52-e1e2-47bf-ab8a-8676cb6d8f54" providerId="ADAL" clId="{D6A254E0-A9CC-4AA4-9ED0-07571F8C2A41}" dt="2022-12-01T13:59:08.947" v="204" actId="20577"/>
          <ac:spMkLst>
            <pc:docMk/>
            <pc:sldMk cId="3730018248" sldId="2193"/>
            <ac:spMk id="10" creationId="{54F13B22-6124-CEBD-344F-E6FF4CCE1473}"/>
          </ac:spMkLst>
        </pc:spChg>
        <pc:picChg chg="del">
          <ac:chgData name="Emilie Proteau" userId="136e8f52-e1e2-47bf-ab8a-8676cb6d8f54" providerId="ADAL" clId="{D6A254E0-A9CC-4AA4-9ED0-07571F8C2A41}" dt="2022-12-01T13:51:29.393" v="20" actId="478"/>
          <ac:picMkLst>
            <pc:docMk/>
            <pc:sldMk cId="3730018248" sldId="2193"/>
            <ac:picMk id="3" creationId="{B63009D6-DB08-F2B3-85AC-FEB776E81755}"/>
          </ac:picMkLst>
        </pc:picChg>
        <pc:picChg chg="add">
          <ac:chgData name="Emilie Proteau" userId="136e8f52-e1e2-47bf-ab8a-8676cb6d8f54" providerId="ADAL" clId="{D6A254E0-A9CC-4AA4-9ED0-07571F8C2A41}" dt="2022-12-01T13:52:05.918" v="23" actId="22"/>
          <ac:picMkLst>
            <pc:docMk/>
            <pc:sldMk cId="3730018248" sldId="2193"/>
            <ac:picMk id="4" creationId="{82256D8C-5AC9-BACC-0923-EF03774FAF98}"/>
          </ac:picMkLst>
        </pc:picChg>
        <pc:picChg chg="del">
          <ac:chgData name="Emilie Proteau" userId="136e8f52-e1e2-47bf-ab8a-8676cb6d8f54" providerId="ADAL" clId="{D6A254E0-A9CC-4AA4-9ED0-07571F8C2A41}" dt="2022-12-01T13:51:31.243" v="21" actId="478"/>
          <ac:picMkLst>
            <pc:docMk/>
            <pc:sldMk cId="3730018248" sldId="2193"/>
            <ac:picMk id="5" creationId="{CF838642-1E97-D37D-802F-51014BE1729F}"/>
          </ac:picMkLst>
        </pc:picChg>
        <pc:picChg chg="add del">
          <ac:chgData name="Emilie Proteau" userId="136e8f52-e1e2-47bf-ab8a-8676cb6d8f54" providerId="ADAL" clId="{D6A254E0-A9CC-4AA4-9ED0-07571F8C2A41}" dt="2022-12-01T13:52:10.471" v="25" actId="22"/>
          <ac:picMkLst>
            <pc:docMk/>
            <pc:sldMk cId="3730018248" sldId="2193"/>
            <ac:picMk id="8" creationId="{28BC6515-972D-A644-1401-8926DBB5889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9:16.629" v="210" actId="20577"/>
        <pc:sldMkLst>
          <pc:docMk/>
          <pc:sldMk cId="988622443" sldId="2194"/>
        </pc:sldMkLst>
        <pc:spChg chg="add mod">
          <ac:chgData name="Emilie Proteau" userId="136e8f52-e1e2-47bf-ab8a-8676cb6d8f54" providerId="ADAL" clId="{D6A254E0-A9CC-4AA4-9ED0-07571F8C2A41}" dt="2022-12-01T13:59:16.629" v="210" actId="20577"/>
          <ac:spMkLst>
            <pc:docMk/>
            <pc:sldMk cId="988622443" sldId="2194"/>
            <ac:spMk id="10" creationId="{E028FBE9-D021-8BD5-1656-A14E8D2C371F}"/>
          </ac:spMkLst>
        </pc:spChg>
        <pc:picChg chg="add del">
          <ac:chgData name="Emilie Proteau" userId="136e8f52-e1e2-47bf-ab8a-8676cb6d8f54" providerId="ADAL" clId="{D6A254E0-A9CC-4AA4-9ED0-07571F8C2A41}" dt="2022-12-01T13:52:34.345" v="29" actId="478"/>
          <ac:picMkLst>
            <pc:docMk/>
            <pc:sldMk cId="988622443" sldId="2194"/>
            <ac:picMk id="3" creationId="{724B6A12-4B28-B586-3B50-036D5F654BDE}"/>
          </ac:picMkLst>
        </pc:picChg>
        <pc:picChg chg="del">
          <ac:chgData name="Emilie Proteau" userId="136e8f52-e1e2-47bf-ab8a-8676cb6d8f54" providerId="ADAL" clId="{D6A254E0-A9CC-4AA4-9ED0-07571F8C2A41}" dt="2022-12-01T13:52:14.811" v="27" actId="478"/>
          <ac:picMkLst>
            <pc:docMk/>
            <pc:sldMk cId="988622443" sldId="2194"/>
            <ac:picMk id="4" creationId="{82256D8C-5AC9-BACC-0923-EF03774FAF98}"/>
          </ac:picMkLst>
        </pc:picChg>
        <pc:picChg chg="add">
          <ac:chgData name="Emilie Proteau" userId="136e8f52-e1e2-47bf-ab8a-8676cb6d8f54" providerId="ADAL" clId="{D6A254E0-A9CC-4AA4-9ED0-07571F8C2A41}" dt="2022-12-01T13:52:51.647" v="30" actId="22"/>
          <ac:picMkLst>
            <pc:docMk/>
            <pc:sldMk cId="988622443" sldId="2194"/>
            <ac:picMk id="7" creationId="{48E51343-BFBA-61D9-A884-79FBFD831161}"/>
          </ac:picMkLst>
        </pc:picChg>
        <pc:picChg chg="add del">
          <ac:chgData name="Emilie Proteau" userId="136e8f52-e1e2-47bf-ab8a-8676cb6d8f54" providerId="ADAL" clId="{D6A254E0-A9CC-4AA4-9ED0-07571F8C2A41}" dt="2022-12-01T13:52:58.924" v="32" actId="22"/>
          <ac:picMkLst>
            <pc:docMk/>
            <pc:sldMk cId="988622443" sldId="2194"/>
            <ac:picMk id="9" creationId="{FD23E2E3-7CF7-C07B-5063-54D0995F167E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49.424" v="198" actId="21"/>
        <pc:sldMkLst>
          <pc:docMk/>
          <pc:sldMk cId="1029473239" sldId="2195"/>
        </pc:sldMkLst>
        <pc:picChg chg="add del">
          <ac:chgData name="Emilie Proteau" userId="136e8f52-e1e2-47bf-ab8a-8676cb6d8f54" providerId="ADAL" clId="{D6A254E0-A9CC-4AA4-9ED0-07571F8C2A41}" dt="2022-12-01T13:53:28.632" v="36" actId="478"/>
          <ac:picMkLst>
            <pc:docMk/>
            <pc:sldMk cId="1029473239" sldId="2195"/>
            <ac:picMk id="3" creationId="{483FBFBF-B3B8-D84E-6989-45CD6FD9D79B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5" creationId="{9A52EE06-51BD-7D9D-8211-4A70C638A691}"/>
          </ac:picMkLst>
        </pc:picChg>
        <pc:picChg chg="del">
          <ac:chgData name="Emilie Proteau" userId="136e8f52-e1e2-47bf-ab8a-8676cb6d8f54" providerId="ADAL" clId="{D6A254E0-A9CC-4AA4-9ED0-07571F8C2A41}" dt="2022-12-01T13:53:02.699" v="34" actId="478"/>
          <ac:picMkLst>
            <pc:docMk/>
            <pc:sldMk cId="1029473239" sldId="2195"/>
            <ac:picMk id="7" creationId="{48E51343-BFBA-61D9-A884-79FBFD831161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1" creationId="{CE06E198-88BC-C39A-7740-DB563829D6E3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3" creationId="{C98A2654-D7DC-8136-6458-D5590C362182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5" creationId="{E0990DD3-14B4-9A63-1FB7-EF1032FEABF9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17" creationId="{9A513F58-CB04-7204-25E4-4418874F05EA}"/>
          </ac:picMkLst>
        </pc:picChg>
        <pc:picChg chg="add del mod">
          <ac:chgData name="Emilie Proteau" userId="136e8f52-e1e2-47bf-ab8a-8676cb6d8f54" providerId="ADAL" clId="{D6A254E0-A9CC-4AA4-9ED0-07571F8C2A41}" dt="2022-12-01T13:58:17.661" v="173" actId="21"/>
          <ac:picMkLst>
            <pc:docMk/>
            <pc:sldMk cId="1029473239" sldId="2195"/>
            <ac:picMk id="18" creationId="{1B8F302E-84BB-95A9-3A0E-E11E91051AC4}"/>
          </ac:picMkLst>
        </pc:picChg>
        <pc:picChg chg="add del mod">
          <ac:chgData name="Emilie Proteau" userId="136e8f52-e1e2-47bf-ab8a-8676cb6d8f54" providerId="ADAL" clId="{D6A254E0-A9CC-4AA4-9ED0-07571F8C2A41}" dt="2022-12-01T13:58:34.134" v="189" actId="21"/>
          <ac:picMkLst>
            <pc:docMk/>
            <pc:sldMk cId="1029473239" sldId="2195"/>
            <ac:picMk id="19" creationId="{CECC17FC-85C1-43C5-1368-455C5225CB67}"/>
          </ac:picMkLst>
        </pc:picChg>
        <pc:picChg chg="add del mod">
          <ac:chgData name="Emilie Proteau" userId="136e8f52-e1e2-47bf-ab8a-8676cb6d8f54" providerId="ADAL" clId="{D6A254E0-A9CC-4AA4-9ED0-07571F8C2A41}" dt="2022-12-01T13:58:49.424" v="198" actId="21"/>
          <ac:picMkLst>
            <pc:docMk/>
            <pc:sldMk cId="1029473239" sldId="2195"/>
            <ac:picMk id="20" creationId="{4FE8F448-B3E4-5B41-F21B-4C8EAB934FF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51.036" v="199"/>
        <pc:sldMkLst>
          <pc:docMk/>
          <pc:sldMk cId="2106973174" sldId="2196"/>
        </pc:sldMkLst>
        <pc:picChg chg="add del mod">
          <ac:chgData name="Emilie Proteau" userId="136e8f52-e1e2-47bf-ab8a-8676cb6d8f54" providerId="ADAL" clId="{D6A254E0-A9CC-4AA4-9ED0-07571F8C2A41}" dt="2022-12-01T13:58:28.790" v="177" actId="21"/>
          <ac:picMkLst>
            <pc:docMk/>
            <pc:sldMk cId="2106973174" sldId="2196"/>
            <ac:picMk id="2" creationId="{E443CD1E-B83A-0108-A7C3-D4E587D9C192}"/>
          </ac:picMkLst>
        </pc:picChg>
        <pc:picChg chg="add del mod">
          <ac:chgData name="Emilie Proteau" userId="136e8f52-e1e2-47bf-ab8a-8676cb6d8f54" providerId="ADAL" clId="{D6A254E0-A9CC-4AA4-9ED0-07571F8C2A41}" dt="2022-12-01T13:58:06.806" v="169" actId="21"/>
          <ac:picMkLst>
            <pc:docMk/>
            <pc:sldMk cId="2106973174" sldId="2196"/>
            <ac:picMk id="3" creationId="{26793C62-FCCE-21CC-7507-F75DA62C547E}"/>
          </ac:picMkLst>
        </pc:picChg>
        <pc:picChg chg="add del mod">
          <ac:chgData name="Emilie Proteau" userId="136e8f52-e1e2-47bf-ab8a-8676cb6d8f54" providerId="ADAL" clId="{D6A254E0-A9CC-4AA4-9ED0-07571F8C2A41}" dt="2022-12-01T13:58:44.745" v="193" actId="21"/>
          <ac:picMkLst>
            <pc:docMk/>
            <pc:sldMk cId="2106973174" sldId="2196"/>
            <ac:picMk id="4" creationId="{EB48A24B-77B9-12AA-1247-0C67C848BD3D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5" creationId="{9A52EE06-51BD-7D9D-8211-4A70C638A691}"/>
          </ac:picMkLst>
        </pc:picChg>
        <pc:picChg chg="add mod">
          <ac:chgData name="Emilie Proteau" userId="136e8f52-e1e2-47bf-ab8a-8676cb6d8f54" providerId="ADAL" clId="{D6A254E0-A9CC-4AA4-9ED0-07571F8C2A41}" dt="2022-12-01T13:58:19.735" v="174"/>
          <ac:picMkLst>
            <pc:docMk/>
            <pc:sldMk cId="2106973174" sldId="2196"/>
            <ac:picMk id="7" creationId="{9F9BF50C-9874-3D2F-C52F-EAD77CB54C3A}"/>
          </ac:picMkLst>
        </pc:picChg>
        <pc:picChg chg="add mod">
          <ac:chgData name="Emilie Proteau" userId="136e8f52-e1e2-47bf-ab8a-8676cb6d8f54" providerId="ADAL" clId="{D6A254E0-A9CC-4AA4-9ED0-07571F8C2A41}" dt="2022-12-01T13:58:36.370" v="190"/>
          <ac:picMkLst>
            <pc:docMk/>
            <pc:sldMk cId="2106973174" sldId="2196"/>
            <ac:picMk id="8" creationId="{67BADBCE-5E66-BFFB-13B0-C1739E20B0F6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51.036" v="199"/>
          <ac:picMkLst>
            <pc:docMk/>
            <pc:sldMk cId="2106973174" sldId="2196"/>
            <ac:picMk id="10" creationId="{8CD99355-A3E7-F5D8-589A-A8748AFD4F18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1" creationId="{CE06E198-88BC-C39A-7740-DB563829D6E3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3" creationId="{C98A2654-D7DC-8136-6458-D5590C362182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5" creationId="{E0990DD3-14B4-9A63-1FB7-EF1032FEABF9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7" creationId="{9A513F58-CB04-7204-25E4-4418874F05EA}"/>
          </ac:picMkLst>
        </pc:picChg>
      </pc:sldChg>
    </pc:docChg>
  </pc:docChgLst>
  <pc:docChgLst>
    <pc:chgData name="Emilie Proteau" userId="136e8f52-e1e2-47bf-ab8a-8676cb6d8f54" providerId="ADAL" clId="{DFD85AFB-A822-46D9-B678-6F62F748AD37}"/>
    <pc:docChg chg="custSel modSld">
      <pc:chgData name="Emilie Proteau" userId="136e8f52-e1e2-47bf-ab8a-8676cb6d8f54" providerId="ADAL" clId="{DFD85AFB-A822-46D9-B678-6F62F748AD37}" dt="2022-12-15T08:34:42.816" v="159"/>
      <pc:docMkLst>
        <pc:docMk/>
      </pc:docMkLst>
      <pc:sldChg chg="addSp delSp modSp mod">
        <pc:chgData name="Emilie Proteau" userId="136e8f52-e1e2-47bf-ab8a-8676cb6d8f54" providerId="ADAL" clId="{DFD85AFB-A822-46D9-B678-6F62F748AD37}" dt="2022-12-15T08:29:18.559" v="18" actId="14100"/>
        <pc:sldMkLst>
          <pc:docMk/>
          <pc:sldMk cId="3116953253" sldId="2220"/>
        </pc:sldMkLst>
        <pc:picChg chg="add mod">
          <ac:chgData name="Emilie Proteau" userId="136e8f52-e1e2-47bf-ab8a-8676cb6d8f54" providerId="ADAL" clId="{DFD85AFB-A822-46D9-B678-6F62F748AD37}" dt="2022-12-15T08:29:18.559" v="18" actId="14100"/>
          <ac:picMkLst>
            <pc:docMk/>
            <pc:sldMk cId="3116953253" sldId="2220"/>
            <ac:picMk id="4" creationId="{98634519-9F31-F9FB-84DF-1D6BA0BCB0BE}"/>
          </ac:picMkLst>
        </pc:picChg>
        <pc:picChg chg="del">
          <ac:chgData name="Emilie Proteau" userId="136e8f52-e1e2-47bf-ab8a-8676cb6d8f54" providerId="ADAL" clId="{DFD85AFB-A822-46D9-B678-6F62F748AD37}" dt="2022-12-15T08:25:47.296" v="0" actId="478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DFD85AFB-A822-46D9-B678-6F62F748AD37}" dt="2022-12-15T08:34:38.737" v="158" actId="1038"/>
        <pc:sldMkLst>
          <pc:docMk/>
          <pc:sldMk cId="808862107" sldId="2221"/>
        </pc:sldMkLst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4" creationId="{31C670AB-88FB-6B89-3348-29AB6980BC46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5" creationId="{C1D746C8-F35A-1337-8DA8-75DACAD282A2}"/>
          </ac:spMkLst>
        </pc:spChg>
        <pc:spChg chg="add mod">
          <ac:chgData name="Emilie Proteau" userId="136e8f52-e1e2-47bf-ab8a-8676cb6d8f54" providerId="ADAL" clId="{DFD85AFB-A822-46D9-B678-6F62F748AD37}" dt="2022-12-15T08:34:38.737" v="158" actId="1038"/>
          <ac:spMkLst>
            <pc:docMk/>
            <pc:sldMk cId="808862107" sldId="2221"/>
            <ac:spMk id="7" creationId="{3B1A85E0-E9CF-788C-7C97-35D300EE8427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8" creationId="{0F44CB4D-C261-139F-0F2A-3FDBAFF3BEC6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12" creationId="{8A6D3449-7C9F-3C09-7DF7-346CEC8AB4A2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18" creationId="{745464DA-D3D3-9D96-49C8-E9834E29255B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20" creationId="{AA2A5519-AE2C-E8C0-7DB1-551B3F774E60}"/>
          </ac:spMkLst>
        </pc:spChg>
        <pc:picChg chg="add del mod">
          <ac:chgData name="Emilie Proteau" userId="136e8f52-e1e2-47bf-ab8a-8676cb6d8f54" providerId="ADAL" clId="{DFD85AFB-A822-46D9-B678-6F62F748AD37}" dt="2022-12-15T08:28:28.371" v="14" actId="21"/>
          <ac:picMkLst>
            <pc:docMk/>
            <pc:sldMk cId="808862107" sldId="2221"/>
            <ac:picMk id="2" creationId="{FF596603-FD96-D125-96BC-F4C015997CC2}"/>
          </ac:picMkLst>
        </pc:picChg>
        <pc:picChg chg="add del mod">
          <ac:chgData name="Emilie Proteau" userId="136e8f52-e1e2-47bf-ab8a-8676cb6d8f54" providerId="ADAL" clId="{DFD85AFB-A822-46D9-B678-6F62F748AD37}" dt="2022-12-15T08:32:29.965" v="115" actId="21"/>
          <ac:picMkLst>
            <pc:docMk/>
            <pc:sldMk cId="808862107" sldId="2221"/>
            <ac:picMk id="3" creationId="{60A02141-4143-9DCA-5744-F80A288D307B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9" creationId="{2E08968B-FF1A-CE50-AFB7-32B8FBB91F91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4" creationId="{B1605033-F398-E1BF-A204-DBE81BD15819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5" creationId="{AB614A16-F17F-4E51-D08D-ED7C5B794B87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6" creationId="{E8A4845C-B759-8B69-7C17-F8C92D480800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7" creationId="{BC2500ED-FEA1-1931-183A-2523931673F8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23" creationId="{29E05DEE-EEC6-1CE2-05C6-B400C575F212}"/>
          </ac:picMkLst>
        </pc:picChg>
      </pc:sldChg>
      <pc:sldChg chg="addSp modSp mod">
        <pc:chgData name="Emilie Proteau" userId="136e8f52-e1e2-47bf-ab8a-8676cb6d8f54" providerId="ADAL" clId="{DFD85AFB-A822-46D9-B678-6F62F748AD37}" dt="2022-12-15T08:26:55.996" v="3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DFD85AFB-A822-46D9-B678-6F62F748AD37}" dt="2022-12-15T08:26:55.996" v="3" actId="14100"/>
          <ac:picMkLst>
            <pc:docMk/>
            <pc:sldMk cId="13432330" sldId="2223"/>
            <ac:picMk id="4" creationId="{AFA0FF08-7B18-8FB5-B25D-2983C63B2DB7}"/>
          </ac:picMkLst>
        </pc:picChg>
      </pc:sldChg>
      <pc:sldChg chg="addSp delSp modSp mod">
        <pc:chgData name="Emilie Proteau" userId="136e8f52-e1e2-47bf-ab8a-8676cb6d8f54" providerId="ADAL" clId="{DFD85AFB-A822-46D9-B678-6F62F748AD37}" dt="2022-12-15T08:32:05.463" v="110" actId="14100"/>
        <pc:sldMkLst>
          <pc:docMk/>
          <pc:sldMk cId="1175300558" sldId="2235"/>
        </pc:sldMkLst>
        <pc:picChg chg="del">
          <ac:chgData name="Emilie Proteau" userId="136e8f52-e1e2-47bf-ab8a-8676cb6d8f54" providerId="ADAL" clId="{DFD85AFB-A822-46D9-B678-6F62F748AD37}" dt="2022-12-15T08:31:55.179" v="107" actId="478"/>
          <ac:picMkLst>
            <pc:docMk/>
            <pc:sldMk cId="1175300558" sldId="2235"/>
            <ac:picMk id="4" creationId="{5159CFC5-A879-3773-F8CD-40F5288F8F70}"/>
          </ac:picMkLst>
        </pc:picChg>
        <pc:picChg chg="add mod">
          <ac:chgData name="Emilie Proteau" userId="136e8f52-e1e2-47bf-ab8a-8676cb6d8f54" providerId="ADAL" clId="{DFD85AFB-A822-46D9-B678-6F62F748AD37}" dt="2022-12-15T08:32:05.463" v="110" actId="14100"/>
          <ac:picMkLst>
            <pc:docMk/>
            <pc:sldMk cId="1175300558" sldId="2235"/>
            <ac:picMk id="5" creationId="{0E9DF764-B0FF-2FA8-5202-39D31326D116}"/>
          </ac:picMkLst>
        </pc:picChg>
      </pc:sldChg>
      <pc:sldChg chg="addSp modSp mod">
        <pc:chgData name="Emilie Proteau" userId="136e8f52-e1e2-47bf-ab8a-8676cb6d8f54" providerId="ADAL" clId="{DFD85AFB-A822-46D9-B678-6F62F748AD37}" dt="2022-12-15T08:27:27.977" v="6" actId="14100"/>
        <pc:sldMkLst>
          <pc:docMk/>
          <pc:sldMk cId="1968777464" sldId="2237"/>
        </pc:sldMkLst>
        <pc:picChg chg="add mod">
          <ac:chgData name="Emilie Proteau" userId="136e8f52-e1e2-47bf-ab8a-8676cb6d8f54" providerId="ADAL" clId="{DFD85AFB-A822-46D9-B678-6F62F748AD37}" dt="2022-12-15T08:27:27.977" v="6" actId="14100"/>
          <ac:picMkLst>
            <pc:docMk/>
            <pc:sldMk cId="1968777464" sldId="2237"/>
            <ac:picMk id="4" creationId="{E5AB889E-81A8-0B08-B115-343435BEA562}"/>
          </ac:picMkLst>
        </pc:picChg>
      </pc:sldChg>
      <pc:sldChg chg="addSp modSp mod">
        <pc:chgData name="Emilie Proteau" userId="136e8f52-e1e2-47bf-ab8a-8676cb6d8f54" providerId="ADAL" clId="{DFD85AFB-A822-46D9-B678-6F62F748AD37}" dt="2022-12-15T08:27:59.387" v="9" actId="14100"/>
        <pc:sldMkLst>
          <pc:docMk/>
          <pc:sldMk cId="1541673997" sldId="2238"/>
        </pc:sldMkLst>
        <pc:picChg chg="add mod">
          <ac:chgData name="Emilie Proteau" userId="136e8f52-e1e2-47bf-ab8a-8676cb6d8f54" providerId="ADAL" clId="{DFD85AFB-A822-46D9-B678-6F62F748AD37}" dt="2022-12-15T08:27:59.387" v="9" actId="14100"/>
          <ac:picMkLst>
            <pc:docMk/>
            <pc:sldMk cId="1541673997" sldId="2238"/>
            <ac:picMk id="4" creationId="{BA9D794A-41D7-F233-6C68-C1DBBFCC2073}"/>
          </ac:picMkLst>
        </pc:picChg>
      </pc:sldChg>
      <pc:sldChg chg="addSp delSp modSp mod">
        <pc:chgData name="Emilie Proteau" userId="136e8f52-e1e2-47bf-ab8a-8676cb6d8f54" providerId="ADAL" clId="{DFD85AFB-A822-46D9-B678-6F62F748AD37}" dt="2022-12-15T08:34:42.816" v="159"/>
        <pc:sldMkLst>
          <pc:docMk/>
          <pc:sldMk cId="1483332213" sldId="2239"/>
        </pc:sldMkLst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4" creationId="{31C670AB-88FB-6B89-3348-29AB6980BC46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5" creationId="{C1D746C8-F35A-1337-8DA8-75DACAD282A2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8" creationId="{0F44CB4D-C261-139F-0F2A-3FDBAFF3BEC6}"/>
          </ac:spMkLst>
        </pc:spChg>
        <pc:spChg chg="add mod">
          <ac:chgData name="Emilie Proteau" userId="136e8f52-e1e2-47bf-ab8a-8676cb6d8f54" providerId="ADAL" clId="{DFD85AFB-A822-46D9-B678-6F62F748AD37}" dt="2022-12-15T08:34:42.816" v="159"/>
          <ac:spMkLst>
            <pc:docMk/>
            <pc:sldMk cId="1483332213" sldId="2239"/>
            <ac:spMk id="9" creationId="{31708E1D-7A21-95E2-9CA5-0CEE54BFA632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12" creationId="{8A6D3449-7C9F-3C09-7DF7-346CEC8AB4A2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18" creationId="{745464DA-D3D3-9D96-49C8-E9834E29255B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20" creationId="{AA2A5519-AE2C-E8C0-7DB1-551B3F774E60}"/>
          </ac:spMkLst>
        </pc:spChg>
        <pc:picChg chg="add 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2" creationId="{3E5DBE4E-95E1-1058-CEC1-AA57B85F3E70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3" creationId="{FC4EECED-E0A3-B8F9-43C8-8A3E46EC78CF}"/>
          </ac:picMkLst>
        </pc:picChg>
        <pc:picChg chg="add 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7" creationId="{1BD6D425-568B-3357-01B0-C3FCC9ED7E47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10" creationId="{38DA64B9-C13F-F7CB-851F-9C7293F5F95B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13" creationId="{13FCA0C1-8097-7112-71C9-11370470F96A}"/>
          </ac:picMkLst>
        </pc:picChg>
        <pc:picChg chg="del mod">
          <ac:chgData name="Emilie Proteau" userId="136e8f52-e1e2-47bf-ab8a-8676cb6d8f54" providerId="ADAL" clId="{DFD85AFB-A822-46D9-B678-6F62F748AD37}" dt="2022-12-15T08:32:32.263" v="116" actId="478"/>
          <ac:picMkLst>
            <pc:docMk/>
            <pc:sldMk cId="1483332213" sldId="2239"/>
            <ac:picMk id="21" creationId="{C3508E92-3A2B-D391-2B89-9D2702E4A275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22" creationId="{1D5BC836-C411-FC4A-B7AA-FF58E2C5E50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19/12/2022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19/12/2022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953806" y="2794624"/>
            <a:ext cx="20217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4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99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343A13B7-84E1-F5B1-E2A8-D1C3E1F11B76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 + fidélité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3E65042-805F-C4C9-BB18-357384A82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2" y="-2061"/>
            <a:ext cx="4318611" cy="685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3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354D8752-E5BD-484C-AD57-8BBBA5199FE2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 + fidélité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E0F7A76-1566-F1C3-0480-0AFDD4677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740" y="1"/>
            <a:ext cx="6037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479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513526" y="2794624"/>
            <a:ext cx="2902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Visuel 3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052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V3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5DB5D9F-AF7B-0754-938D-6FBE036E5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3" y="-13486"/>
            <a:ext cx="4329628" cy="689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32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200C86B-618A-51DE-ADCA-301A4A36925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V3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93207E1-F2EF-1B47-2A38-EAFC298DE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673" y="-18423"/>
            <a:ext cx="6081310" cy="688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25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5F0822-6174-99F5-FD72-68683B045B0C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V3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 + fidélité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81A0E09-BDC7-E5AC-9A40-9DCB4B45D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004" y="-7438"/>
            <a:ext cx="4343285" cy="686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899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200C86B-618A-51DE-ADCA-301A4A36925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V3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 + fidélité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8C75098-DEFC-876E-4FA1-DCC3FAAB0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705" y="8037"/>
            <a:ext cx="6059277" cy="685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934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679692" y="2794624"/>
            <a:ext cx="25699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Récap’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167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567F9AB-14EA-E879-D85F-AB7E61693B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4468" y="273723"/>
            <a:ext cx="1929153" cy="306015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0C92390-E768-4A0C-2091-CE1C5C1F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657" y="3557682"/>
            <a:ext cx="1918964" cy="304399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12C4C46F-2855-0C73-5559-472DB00982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4230" y="273722"/>
            <a:ext cx="1922752" cy="306015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47DD086-8EFF-EFEF-A559-99C6FFC231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6022" y="267683"/>
            <a:ext cx="1922752" cy="3066194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FCE4AE05-A42B-34F3-68DB-57DED2199C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4230" y="3552514"/>
            <a:ext cx="1935946" cy="3060153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C0705CE6-16BE-6EF6-FD8C-A38E00C65D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6022" y="3557682"/>
            <a:ext cx="1918964" cy="3043990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A2041700-42AA-8096-EF0B-8C1AF95D8A91}"/>
              </a:ext>
            </a:extLst>
          </p:cNvPr>
          <p:cNvSpPr txBox="1"/>
          <p:nvPr/>
        </p:nvSpPr>
        <p:spPr>
          <a:xfrm>
            <a:off x="684823" y="1616114"/>
            <a:ext cx="2417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Sans le bandeau fidélité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FCBF3A5-AC7B-EA01-5FCF-65EC63DFA4C6}"/>
              </a:ext>
            </a:extLst>
          </p:cNvPr>
          <p:cNvSpPr txBox="1"/>
          <p:nvPr/>
        </p:nvSpPr>
        <p:spPr>
          <a:xfrm>
            <a:off x="684823" y="4710345"/>
            <a:ext cx="2417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Avec le bandeau fidélité</a:t>
            </a:r>
          </a:p>
        </p:txBody>
      </p:sp>
    </p:spTree>
    <p:extLst>
      <p:ext uri="{BB962C8B-B14F-4D97-AF65-F5344CB8AC3E}">
        <p14:creationId xmlns:p14="http://schemas.microsoft.com/office/powerpoint/2010/main" val="1483332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513526" y="2794624"/>
            <a:ext cx="2902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Visuel 1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777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6693AB5-61EC-D949-F119-DE281EE9F476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217F1DD-B65E-A432-F6A0-4D62955FD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8" y="-2713"/>
            <a:ext cx="4307595" cy="6869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CDA9733-CA92-5C00-1848-FC101A972BEB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C75B286-373A-2730-C8EC-FF6714AD2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705" y="11832"/>
            <a:ext cx="6081311" cy="687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6693AB5-61EC-D949-F119-DE281EE9F476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 + fidélité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6BDD777-8A86-03FC-A3E0-699E8B50E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3" y="-2061"/>
            <a:ext cx="4340644" cy="688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404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CDA9733-CA92-5C00-1848-FC101A972BEB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 + fidélité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C2C52C5-F432-A4C7-3316-1DEC88FDB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707" y="-4905"/>
            <a:ext cx="6059276" cy="688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522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513526" y="2794624"/>
            <a:ext cx="2902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Visuel 2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702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343A13B7-84E1-F5B1-E2A8-D1C3E1F11B76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E4E365-D301-51D2-8B5E-B1258408C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3" y="-2061"/>
            <a:ext cx="4329628" cy="686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616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354D8752-E5BD-484C-AD57-8BBBA5199FE2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Tabloïd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B015CD1-ADA6-1E1B-D4A8-A8F698958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89" y="6999"/>
            <a:ext cx="6081311" cy="686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8559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Microsoft Office PowerPoint</Application>
  <PresentationFormat>Grand écran</PresentationFormat>
  <Paragraphs>31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3" baseType="lpstr">
      <vt:lpstr>Calibri</vt:lpstr>
      <vt:lpstr>Helvetica</vt:lpstr>
      <vt:lpstr>Avenir Next LT Pro</vt:lpstr>
      <vt:lpstr>Arial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644</cp:revision>
  <cp:lastPrinted>2022-07-05T07:32:58Z</cp:lastPrinted>
  <dcterms:created xsi:type="dcterms:W3CDTF">2018-09-12T14:44:28Z</dcterms:created>
  <dcterms:modified xsi:type="dcterms:W3CDTF">2022-12-19T09:40:39Z</dcterms:modified>
</cp:coreProperties>
</file>