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9"/>
  </p:notesMasterIdLst>
  <p:sldIdLst>
    <p:sldId id="2053" r:id="rId2"/>
    <p:sldId id="2229" r:id="rId3"/>
    <p:sldId id="2249" r:id="rId4"/>
    <p:sldId id="2356" r:id="rId5"/>
    <p:sldId id="2357" r:id="rId6"/>
    <p:sldId id="2358" r:id="rId7"/>
    <p:sldId id="2359" r:id="rId8"/>
    <p:sldId id="2363" r:id="rId9"/>
    <p:sldId id="2360" r:id="rId10"/>
    <p:sldId id="2361" r:id="rId11"/>
    <p:sldId id="2362" r:id="rId12"/>
    <p:sldId id="2364" r:id="rId13"/>
    <p:sldId id="2365" r:id="rId14"/>
    <p:sldId id="2366" r:id="rId15"/>
    <p:sldId id="2367" r:id="rId16"/>
    <p:sldId id="2368" r:id="rId17"/>
    <p:sldId id="2369" r:id="rId18"/>
  </p:sldIdLst>
  <p:sldSz cx="12192000" cy="6858000"/>
  <p:notesSz cx="9906000" cy="14335125"/>
  <p:embeddedFontLst>
    <p:embeddedFont>
      <p:font typeface="Avenir Next LT Pro" panose="020B0504020202020204" pitchFamily="34" charset="0"/>
      <p:regular r:id="rId20"/>
      <p:bold r:id="rId21"/>
      <p:italic r:id="rId22"/>
      <p:bold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Helvetica" panose="020B0604020202020204" pitchFamily="34" charset="0"/>
      <p:regular r:id="rId28"/>
      <p:bold r:id="rId29"/>
      <p:italic r:id="rId30"/>
      <p:boldItalic r:id="rId31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37756"/>
    <a:srgbClr val="6F8E30"/>
    <a:srgbClr val="4E6489"/>
    <a:srgbClr val="8A8168"/>
    <a:srgbClr val="003D7C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5D53D8-053D-4A62-AC45-8796F53E6330}" v="7" dt="2023-03-14T08:36:41.6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02" autoAdjust="0"/>
    <p:restoredTop sz="93447" autoAdjust="0"/>
  </p:normalViewPr>
  <p:slideViewPr>
    <p:cSldViewPr snapToGrid="0">
      <p:cViewPr varScale="1">
        <p:scale>
          <a:sx n="63" d="100"/>
          <a:sy n="63" d="100"/>
        </p:scale>
        <p:origin x="84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21" Type="http://schemas.openxmlformats.org/officeDocument/2006/relationships/font" Target="fonts/font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ie Proteau" userId="136e8f52-e1e2-47bf-ab8a-8676cb6d8f54" providerId="ADAL" clId="{975D53D8-053D-4A62-AC45-8796F53E6330}"/>
    <pc:docChg chg="custSel addSld modSld">
      <pc:chgData name="Emilie Proteau" userId="136e8f52-e1e2-47bf-ab8a-8676cb6d8f54" providerId="ADAL" clId="{975D53D8-053D-4A62-AC45-8796F53E6330}" dt="2023-03-14T08:37:11.345" v="79" actId="1076"/>
      <pc:docMkLst>
        <pc:docMk/>
      </pc:docMkLst>
      <pc:sldChg chg="modSp mod">
        <pc:chgData name="Emilie Proteau" userId="136e8f52-e1e2-47bf-ab8a-8676cb6d8f54" providerId="ADAL" clId="{975D53D8-053D-4A62-AC45-8796F53E6330}" dt="2023-03-14T08:34:02.031" v="19" actId="20577"/>
        <pc:sldMkLst>
          <pc:docMk/>
          <pc:sldMk cId="3114273367" sldId="2229"/>
        </pc:sldMkLst>
        <pc:spChg chg="mod">
          <ac:chgData name="Emilie Proteau" userId="136e8f52-e1e2-47bf-ab8a-8676cb6d8f54" providerId="ADAL" clId="{975D53D8-053D-4A62-AC45-8796F53E6330}" dt="2023-03-14T08:34:02.031" v="19" actId="20577"/>
          <ac:spMkLst>
            <pc:docMk/>
            <pc:sldMk cId="3114273367" sldId="2229"/>
            <ac:spMk id="2" creationId="{B5E74F8C-9CD7-4587-9768-7AE7DB90BE58}"/>
          </ac:spMkLst>
        </pc:spChg>
      </pc:sldChg>
      <pc:sldChg chg="modSp mod">
        <pc:chgData name="Emilie Proteau" userId="136e8f52-e1e2-47bf-ab8a-8676cb6d8f54" providerId="ADAL" clId="{975D53D8-053D-4A62-AC45-8796F53E6330}" dt="2023-03-14T08:34:19.073" v="43" actId="20577"/>
        <pc:sldMkLst>
          <pc:docMk/>
          <pc:sldMk cId="1375296948" sldId="2249"/>
        </pc:sldMkLst>
        <pc:spChg chg="mod">
          <ac:chgData name="Emilie Proteau" userId="136e8f52-e1e2-47bf-ab8a-8676cb6d8f54" providerId="ADAL" clId="{975D53D8-053D-4A62-AC45-8796F53E6330}" dt="2023-03-14T08:34:19.073" v="43" actId="20577"/>
          <ac:spMkLst>
            <pc:docMk/>
            <pc:sldMk cId="1375296948" sldId="2249"/>
            <ac:spMk id="2" creationId="{B5E74F8C-9CD7-4587-9768-7AE7DB90BE58}"/>
          </ac:spMkLst>
        </pc:spChg>
      </pc:sldChg>
      <pc:sldChg chg="add">
        <pc:chgData name="Emilie Proteau" userId="136e8f52-e1e2-47bf-ab8a-8676cb6d8f54" providerId="ADAL" clId="{975D53D8-053D-4A62-AC45-8796F53E6330}" dt="2023-03-14T08:34:05.748" v="20"/>
        <pc:sldMkLst>
          <pc:docMk/>
          <pc:sldMk cId="2872553443" sldId="2355"/>
        </pc:sldMkLst>
      </pc:sldChg>
      <pc:sldChg chg="addSp delSp modSp add mod">
        <pc:chgData name="Emilie Proteau" userId="136e8f52-e1e2-47bf-ab8a-8676cb6d8f54" providerId="ADAL" clId="{975D53D8-053D-4A62-AC45-8796F53E6330}" dt="2023-03-14T08:36:14.696" v="63" actId="21"/>
        <pc:sldMkLst>
          <pc:docMk/>
          <pc:sldMk cId="2946771236" sldId="2356"/>
        </pc:sldMkLst>
        <pc:spChg chg="mod">
          <ac:chgData name="Emilie Proteau" userId="136e8f52-e1e2-47bf-ab8a-8676cb6d8f54" providerId="ADAL" clId="{975D53D8-053D-4A62-AC45-8796F53E6330}" dt="2023-03-14T08:34:33.656" v="51" actId="20577"/>
          <ac:spMkLst>
            <pc:docMk/>
            <pc:sldMk cId="2946771236" sldId="2356"/>
            <ac:spMk id="9" creationId="{E26D2BF1-17AE-4896-B50A-81316219994A}"/>
          </ac:spMkLst>
        </pc:spChg>
        <pc:picChg chg="add mod">
          <ac:chgData name="Emilie Proteau" userId="136e8f52-e1e2-47bf-ab8a-8676cb6d8f54" providerId="ADAL" clId="{975D53D8-053D-4A62-AC45-8796F53E6330}" dt="2023-03-14T08:35:21.765" v="58" actId="1076"/>
          <ac:picMkLst>
            <pc:docMk/>
            <pc:sldMk cId="2946771236" sldId="2356"/>
            <ac:picMk id="3" creationId="{1EEB2A57-386A-F87D-DAF0-FC65ECB35A31}"/>
          </ac:picMkLst>
        </pc:picChg>
        <pc:picChg chg="del">
          <ac:chgData name="Emilie Proteau" userId="136e8f52-e1e2-47bf-ab8a-8676cb6d8f54" providerId="ADAL" clId="{975D53D8-053D-4A62-AC45-8796F53E6330}" dt="2023-03-14T08:34:24.956" v="45" actId="478"/>
          <ac:picMkLst>
            <pc:docMk/>
            <pc:sldMk cId="2946771236" sldId="2356"/>
            <ac:picMk id="4" creationId="{20DDA271-8FD5-EDED-05C8-AEF5C1501754}"/>
          </ac:picMkLst>
        </pc:picChg>
        <pc:picChg chg="add del mod">
          <ac:chgData name="Emilie Proteau" userId="136e8f52-e1e2-47bf-ab8a-8676cb6d8f54" providerId="ADAL" clId="{975D53D8-053D-4A62-AC45-8796F53E6330}" dt="2023-03-14T08:36:14.696" v="63" actId="21"/>
          <ac:picMkLst>
            <pc:docMk/>
            <pc:sldMk cId="2946771236" sldId="2356"/>
            <ac:picMk id="7" creationId="{D344948D-307A-1C38-07EF-E53D31D6ECFA}"/>
          </ac:picMkLst>
        </pc:picChg>
      </pc:sldChg>
      <pc:sldChg chg="addSp modSp add mod">
        <pc:chgData name="Emilie Proteau" userId="136e8f52-e1e2-47bf-ab8a-8676cb6d8f54" providerId="ADAL" clId="{975D53D8-053D-4A62-AC45-8796F53E6330}" dt="2023-03-14T08:36:17.027" v="64"/>
        <pc:sldMkLst>
          <pc:docMk/>
          <pc:sldMk cId="3927314152" sldId="2357"/>
        </pc:sldMkLst>
        <pc:spChg chg="mod">
          <ac:chgData name="Emilie Proteau" userId="136e8f52-e1e2-47bf-ab8a-8676cb6d8f54" providerId="ADAL" clId="{975D53D8-053D-4A62-AC45-8796F53E6330}" dt="2023-03-14T08:34:39.650" v="54" actId="20577"/>
          <ac:spMkLst>
            <pc:docMk/>
            <pc:sldMk cId="3927314152" sldId="2357"/>
            <ac:spMk id="9" creationId="{E26D2BF1-17AE-4896-B50A-81316219994A}"/>
          </ac:spMkLst>
        </pc:spChg>
        <pc:picChg chg="add mod">
          <ac:chgData name="Emilie Proteau" userId="136e8f52-e1e2-47bf-ab8a-8676cb6d8f54" providerId="ADAL" clId="{975D53D8-053D-4A62-AC45-8796F53E6330}" dt="2023-03-14T08:36:17.027" v="64"/>
          <ac:picMkLst>
            <pc:docMk/>
            <pc:sldMk cId="3927314152" sldId="2357"/>
            <ac:picMk id="2" creationId="{E1A36E8A-6AB7-C3A9-BC5A-03B981FD70A7}"/>
          </ac:picMkLst>
        </pc:picChg>
      </pc:sldChg>
      <pc:sldChg chg="addSp modSp add mod">
        <pc:chgData name="Emilie Proteau" userId="136e8f52-e1e2-47bf-ab8a-8676cb6d8f54" providerId="ADAL" clId="{975D53D8-053D-4A62-AC45-8796F53E6330}" dt="2023-03-14T08:37:11.345" v="79" actId="1076"/>
        <pc:sldMkLst>
          <pc:docMk/>
          <pc:sldMk cId="2086603960" sldId="2358"/>
        </pc:sldMkLst>
        <pc:spChg chg="mod">
          <ac:chgData name="Emilie Proteau" userId="136e8f52-e1e2-47bf-ab8a-8676cb6d8f54" providerId="ADAL" clId="{975D53D8-053D-4A62-AC45-8796F53E6330}" dt="2023-03-14T08:36:30.294" v="71"/>
          <ac:spMkLst>
            <pc:docMk/>
            <pc:sldMk cId="2086603960" sldId="2358"/>
            <ac:spMk id="9" creationId="{E26D2BF1-17AE-4896-B50A-81316219994A}"/>
          </ac:spMkLst>
        </pc:spChg>
        <pc:picChg chg="mod">
          <ac:chgData name="Emilie Proteau" userId="136e8f52-e1e2-47bf-ab8a-8676cb6d8f54" providerId="ADAL" clId="{975D53D8-053D-4A62-AC45-8796F53E6330}" dt="2023-03-14T08:37:11.345" v="79" actId="1076"/>
          <ac:picMkLst>
            <pc:docMk/>
            <pc:sldMk cId="2086603960" sldId="2358"/>
            <ac:picMk id="2" creationId="{E1A36E8A-6AB7-C3A9-BC5A-03B981FD70A7}"/>
          </ac:picMkLst>
        </pc:picChg>
        <pc:picChg chg="add mod">
          <ac:chgData name="Emilie Proteau" userId="136e8f52-e1e2-47bf-ab8a-8676cb6d8f54" providerId="ADAL" clId="{975D53D8-053D-4A62-AC45-8796F53E6330}" dt="2023-03-14T08:37:11.345" v="79" actId="1076"/>
          <ac:picMkLst>
            <pc:docMk/>
            <pc:sldMk cId="2086603960" sldId="2358"/>
            <ac:picMk id="3" creationId="{18B8735E-EC6C-725E-A7A2-2EB23C770C9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15/03/2023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15/03/2023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15/03/2023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15/03/2023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15/03/2023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15/03/2023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15/03/2023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15/03/2023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15/03/2023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15/03/2023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15/03/2023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15/03/2023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15/03/2023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12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291568" y="2794624"/>
            <a:ext cx="5346144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LNB x MATCH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15.03.23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01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Piste 1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Application OP Solidaire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9B16E61-AB66-3294-1A97-FA783C7C37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760" y="-10287"/>
            <a:ext cx="4846320" cy="686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3407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Piste 1 – V2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Application OP Solidaire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484485B-6885-4949-75B8-D587281D5F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7920" y="4104"/>
            <a:ext cx="4839057" cy="685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7021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622373" y="2794624"/>
            <a:ext cx="26845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Piste 2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3044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Piste 2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Eléments graphiques :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mise en page +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wording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46CA776-B866-53AA-9EC8-BE987F2E580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718560" y="6002"/>
            <a:ext cx="4846320" cy="685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6155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Piste 2 – Application OP Solidaire</a:t>
            </a:r>
          </a:p>
        </p:txBody>
      </p:sp>
      <p:pic>
        <p:nvPicPr>
          <p:cNvPr id="2" name="Image 1" descr="Une image contenant texte&#10;&#10;Description générée automatiquement">
            <a:extLst>
              <a:ext uri="{FF2B5EF4-FFF2-40B4-BE49-F238E27FC236}">
                <a16:creationId xmlns:a16="http://schemas.microsoft.com/office/drawing/2014/main" id="{5C8BA534-6E14-21EC-1656-46AF5A8FE0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392" y="1444152"/>
            <a:ext cx="2808560" cy="3969695"/>
          </a:xfrm>
          <a:prstGeom prst="rect">
            <a:avLst/>
          </a:prstGeom>
        </p:spPr>
      </p:pic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AA0EDA53-EAF9-A37F-81B2-8F97E18866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7991" y="1444152"/>
            <a:ext cx="2808560" cy="396969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6929A98-1145-FC08-EBB4-D09EB2BB54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5451" y="1444152"/>
            <a:ext cx="2808560" cy="396969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7A2D034-C4A2-FCFC-1F10-AD8BD83D7D2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9149210" y="1444152"/>
            <a:ext cx="2806398" cy="3969695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128C81E3-742A-C742-BB5F-03A39ED5748B}"/>
              </a:ext>
            </a:extLst>
          </p:cNvPr>
          <p:cNvSpPr txBox="1"/>
          <p:nvPr/>
        </p:nvSpPr>
        <p:spPr>
          <a:xfrm>
            <a:off x="236393" y="839496"/>
            <a:ext cx="2816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Engagement avec associations </a:t>
            </a:r>
          </a:p>
          <a:p>
            <a:pPr algn="ctr"/>
            <a:r>
              <a:rPr lang="fr-FR" sz="1600" dirty="0">
                <a:solidFill>
                  <a:schemeClr val="bg1"/>
                </a:solidFill>
              </a:rPr>
              <a:t>via l’arrondi sur TPE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4D133B2-0E1B-081A-370A-6FE690DC543E}"/>
              </a:ext>
            </a:extLst>
          </p:cNvPr>
          <p:cNvSpPr txBox="1"/>
          <p:nvPr/>
        </p:nvSpPr>
        <p:spPr>
          <a:xfrm>
            <a:off x="3207991" y="617166"/>
            <a:ext cx="2816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Engagement association générique</a:t>
            </a:r>
          </a:p>
          <a:p>
            <a:pPr algn="ctr"/>
            <a:r>
              <a:rPr lang="fr-FR" sz="1600" dirty="0">
                <a:solidFill>
                  <a:schemeClr val="bg1"/>
                </a:solidFill>
              </a:rPr>
              <a:t>via l’arrondi sur TPE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FE4E09E-9CDD-378A-1338-3E34C64C01E4}"/>
              </a:ext>
            </a:extLst>
          </p:cNvPr>
          <p:cNvSpPr txBox="1"/>
          <p:nvPr/>
        </p:nvSpPr>
        <p:spPr>
          <a:xfrm>
            <a:off x="6180618" y="800046"/>
            <a:ext cx="28033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Engagement avec associations </a:t>
            </a:r>
          </a:p>
          <a:p>
            <a:pPr algn="ctr"/>
            <a:r>
              <a:rPr lang="fr-FR" sz="1600" dirty="0">
                <a:solidFill>
                  <a:schemeClr val="bg1"/>
                </a:solidFill>
              </a:rPr>
              <a:t>pour collecter des denrées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256EE7D-DA9F-8232-9C1F-31F1441ACAAE}"/>
              </a:ext>
            </a:extLst>
          </p:cNvPr>
          <p:cNvSpPr txBox="1"/>
          <p:nvPr/>
        </p:nvSpPr>
        <p:spPr>
          <a:xfrm>
            <a:off x="9139567" y="1025211"/>
            <a:ext cx="2816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Engagement RSE</a:t>
            </a:r>
          </a:p>
        </p:txBody>
      </p:sp>
    </p:spTree>
    <p:extLst>
      <p:ext uri="{BB962C8B-B14F-4D97-AF65-F5344CB8AC3E}">
        <p14:creationId xmlns:p14="http://schemas.microsoft.com/office/powerpoint/2010/main" val="6822188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Piste 2 – V2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Eléments graphiques :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mise en page +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wording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44CE84DC-5BC6-EFEE-890F-779A83711F4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718560" y="3199"/>
            <a:ext cx="4846041" cy="685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3383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Piste 2 – Application OP Solidaire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28C81E3-742A-C742-BB5F-03A39ED5748B}"/>
              </a:ext>
            </a:extLst>
          </p:cNvPr>
          <p:cNvSpPr txBox="1"/>
          <p:nvPr/>
        </p:nvSpPr>
        <p:spPr>
          <a:xfrm>
            <a:off x="236393" y="839496"/>
            <a:ext cx="2816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Engagement avec associations </a:t>
            </a:r>
          </a:p>
          <a:p>
            <a:pPr algn="ctr"/>
            <a:r>
              <a:rPr lang="fr-FR" sz="1600" dirty="0">
                <a:solidFill>
                  <a:schemeClr val="bg1"/>
                </a:solidFill>
              </a:rPr>
              <a:t>via l’arrondi sur TPE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4D133B2-0E1B-081A-370A-6FE690DC543E}"/>
              </a:ext>
            </a:extLst>
          </p:cNvPr>
          <p:cNvSpPr txBox="1"/>
          <p:nvPr/>
        </p:nvSpPr>
        <p:spPr>
          <a:xfrm>
            <a:off x="3207991" y="617166"/>
            <a:ext cx="2816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Engagement association générique</a:t>
            </a:r>
          </a:p>
          <a:p>
            <a:pPr algn="ctr"/>
            <a:r>
              <a:rPr lang="fr-FR" sz="1600" dirty="0">
                <a:solidFill>
                  <a:schemeClr val="bg1"/>
                </a:solidFill>
              </a:rPr>
              <a:t>via l’arrondi sur TPE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FE4E09E-9CDD-378A-1338-3E34C64C01E4}"/>
              </a:ext>
            </a:extLst>
          </p:cNvPr>
          <p:cNvSpPr txBox="1"/>
          <p:nvPr/>
        </p:nvSpPr>
        <p:spPr>
          <a:xfrm>
            <a:off x="6180618" y="800046"/>
            <a:ext cx="28033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Engagement avec associations </a:t>
            </a:r>
          </a:p>
          <a:p>
            <a:pPr algn="ctr"/>
            <a:r>
              <a:rPr lang="fr-FR" sz="1600" dirty="0">
                <a:solidFill>
                  <a:schemeClr val="bg1"/>
                </a:solidFill>
              </a:rPr>
              <a:t>pour collecter des denrées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256EE7D-DA9F-8232-9C1F-31F1441ACAAE}"/>
              </a:ext>
            </a:extLst>
          </p:cNvPr>
          <p:cNvSpPr txBox="1"/>
          <p:nvPr/>
        </p:nvSpPr>
        <p:spPr>
          <a:xfrm>
            <a:off x="9139567" y="1025211"/>
            <a:ext cx="2816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Engagement RSE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91D0FCB4-8958-67AB-AA7D-35AD554BC3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28910" y="1444152"/>
            <a:ext cx="2820453" cy="398957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0AA1213F-913F-860D-F6EA-724BA4FE28B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205785" y="1444152"/>
            <a:ext cx="2820453" cy="3989576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F6E8D416-BBEB-898E-84EE-EA595FBDF87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186084" y="1444151"/>
            <a:ext cx="2806398" cy="3969695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CC9B9CA-79CC-F750-E55E-AEFECF6B675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9139567" y="1424271"/>
            <a:ext cx="2806399" cy="396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2136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RECAP’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0AA1213F-913F-860D-F6EA-724BA4FE28B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9233876" y="1414330"/>
            <a:ext cx="2820453" cy="3989576"/>
          </a:xfrm>
          <a:prstGeom prst="rect">
            <a:avLst/>
          </a:prstGeom>
        </p:spPr>
      </p:pic>
      <p:pic>
        <p:nvPicPr>
          <p:cNvPr id="2" name="Image 1" descr="Une image contenant texte&#10;&#10;Description générée automatiquement">
            <a:extLst>
              <a:ext uri="{FF2B5EF4-FFF2-40B4-BE49-F238E27FC236}">
                <a16:creationId xmlns:a16="http://schemas.microsoft.com/office/drawing/2014/main" id="{572B5FA6-DC6F-F3D0-91A5-40049272FE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7700" y="1434211"/>
            <a:ext cx="2808560" cy="3969695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FA8072C-D374-6700-C3C1-60234B542A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272" y="1473974"/>
            <a:ext cx="2788688" cy="394981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9C42A29-EF6A-6F2F-AC74-6F03451C78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08896" y="1454093"/>
            <a:ext cx="2802725" cy="396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091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803257" y="910740"/>
            <a:ext cx="954158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latin typeface="Avenir Next LT Pro" panose="020B0504020202020204" pitchFamily="34" charset="0"/>
              </a:rPr>
              <a:t>Aujourd’hui :</a:t>
            </a:r>
          </a:p>
          <a:p>
            <a:endParaRPr lang="fr-FR" sz="3200" dirty="0">
              <a:latin typeface="Avenir Next LT Pro" panose="020B0504020202020204" pitchFamily="34" charset="0"/>
            </a:endParaRPr>
          </a:p>
          <a:p>
            <a:pPr marL="457200" indent="-457200">
              <a:buFontTx/>
              <a:buChar char="-"/>
            </a:pPr>
            <a:r>
              <a:rPr lang="fr-FR" sz="2400" dirty="0">
                <a:latin typeface="Avenir Next LT Pro" panose="020B0504020202020204" pitchFamily="34" charset="0"/>
              </a:rPr>
              <a:t>Campagne PQR S15</a:t>
            </a:r>
          </a:p>
          <a:p>
            <a:pPr marL="457200" indent="-457200">
              <a:buFontTx/>
              <a:buChar char="-"/>
            </a:pPr>
            <a:r>
              <a:rPr lang="fr-FR" sz="2400" dirty="0">
                <a:latin typeface="Avenir Next LT Pro" panose="020B0504020202020204" pitchFamily="34" charset="0"/>
              </a:rPr>
              <a:t>Charte RSE / Noël Solidaire </a:t>
            </a:r>
          </a:p>
        </p:txBody>
      </p:sp>
    </p:spTree>
    <p:extLst>
      <p:ext uri="{BB962C8B-B14F-4D97-AF65-F5344CB8AC3E}">
        <p14:creationId xmlns:p14="http://schemas.microsoft.com/office/powerpoint/2010/main" val="3114273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2931362" y="2794624"/>
            <a:ext cx="606659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 Campagne S15</a:t>
            </a:r>
          </a:p>
          <a:p>
            <a:pPr algn="ctr"/>
            <a:r>
              <a:rPr lang="fr-FR" sz="6000" dirty="0">
                <a:latin typeface="Avenir Next LT Pro" panose="020B0504020202020204" pitchFamily="34" charset="0"/>
              </a:rPr>
              <a:t>PQR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296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96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Piste 1</a:t>
            </a: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Achat d’art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EEB2A57-386A-F87D-DAF0-FC65ECB35A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1366" y="1167282"/>
            <a:ext cx="7729267" cy="4523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771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96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Piste 2</a:t>
            </a: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Achat d’art 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1A36E8A-6AB7-C3A9-BC5A-03B981FD70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1365" y="1167282"/>
            <a:ext cx="7729267" cy="4547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314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96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RECAP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1A36E8A-6AB7-C3A9-BC5A-03B981FD70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2727" y="1696178"/>
            <a:ext cx="5212200" cy="3066827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18B8735E-EC6C-725E-A7A2-2EB23C770C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385" y="1704410"/>
            <a:ext cx="5212200" cy="305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603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387418" y="2794624"/>
            <a:ext cx="515448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PG RSE </a:t>
            </a:r>
          </a:p>
          <a:p>
            <a:pPr algn="ctr"/>
            <a:r>
              <a:rPr lang="fr-FR" sz="6000" dirty="0">
                <a:latin typeface="Avenir Next LT Pro" panose="020B0504020202020204" pitchFamily="34" charset="0"/>
              </a:rPr>
              <a:t>Noël Solidaire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966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622373" y="2794624"/>
            <a:ext cx="26845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Piste 1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7951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Piste 1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Eléments graphique RSE :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Bandeau +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wording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1A0E236-DC8A-CF24-602C-84D1F60E2F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7921" y="-10621"/>
            <a:ext cx="4828692" cy="6868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36080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</Words>
  <Application>Microsoft Office PowerPoint</Application>
  <PresentationFormat>Grand écran</PresentationFormat>
  <Paragraphs>49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2" baseType="lpstr">
      <vt:lpstr>Helvetica</vt:lpstr>
      <vt:lpstr>Avenir Next LT Pro</vt:lpstr>
      <vt:lpstr>Arial</vt:lpstr>
      <vt:lpstr>Calibri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Emilie Proteau</cp:lastModifiedBy>
  <cp:revision>685</cp:revision>
  <cp:lastPrinted>2022-07-05T07:32:58Z</cp:lastPrinted>
  <dcterms:created xsi:type="dcterms:W3CDTF">2018-09-12T14:44:28Z</dcterms:created>
  <dcterms:modified xsi:type="dcterms:W3CDTF">2023-03-15T17:00:46Z</dcterms:modified>
</cp:coreProperties>
</file>