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2"/>
  </p:notesMasterIdLst>
  <p:sldIdLst>
    <p:sldId id="1930" r:id="rId2"/>
    <p:sldId id="1962" r:id="rId3"/>
    <p:sldId id="1967" r:id="rId4"/>
    <p:sldId id="1966" r:id="rId5"/>
    <p:sldId id="1950" r:id="rId6"/>
    <p:sldId id="1951" r:id="rId7"/>
    <p:sldId id="1947" r:id="rId8"/>
    <p:sldId id="1964" r:id="rId9"/>
    <p:sldId id="1963" r:id="rId10"/>
    <p:sldId id="1965" r:id="rId11"/>
  </p:sldIdLst>
  <p:sldSz cx="12192000" cy="6858000"/>
  <p:notesSz cx="6858000" cy="9144000"/>
  <p:embeddedFontLst>
    <p:embeddedFont>
      <p:font typeface="Avenir Next LT Pro" panose="020B0504020202020204" pitchFamily="34" charset="0"/>
      <p:regular r:id="rId13"/>
      <p:bold r:id="rId14"/>
      <p:italic r:id="rId15"/>
      <p:bold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Helvetica" panose="020B0604020202020204" pitchFamily="34" charset="0"/>
      <p:regular r:id="rId21"/>
      <p:bold r:id="rId22"/>
      <p:italic r:id="rId23"/>
      <p:boldItalic r:id="rId24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7756"/>
    <a:srgbClr val="6F8E30"/>
    <a:srgbClr val="4E6489"/>
    <a:srgbClr val="8A8168"/>
    <a:srgbClr val="003D7C"/>
    <a:srgbClr val="FFFFFF"/>
    <a:srgbClr val="FFE500"/>
    <a:srgbClr val="512F00"/>
    <a:srgbClr val="DAA478"/>
    <a:srgbClr val="9326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76" autoAdjust="0"/>
    <p:restoredTop sz="94660"/>
  </p:normalViewPr>
  <p:slideViewPr>
    <p:cSldViewPr snapToGrid="0">
      <p:cViewPr varScale="1">
        <p:scale>
          <a:sx n="63" d="100"/>
          <a:sy n="63" d="100"/>
        </p:scale>
        <p:origin x="9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795A4-66A1-43EF-9029-8FAFEFC3FD75}" type="datetimeFigureOut">
              <a:rPr lang="fr-FR" smtClean="0"/>
              <a:t>24/08/2022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24/08/2022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24/08/2022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24/08/2022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14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24/08/2022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24/08/2022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24/08/2022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24/08/2022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24/08/2022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24/08/2022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24/08/2022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24/08/2022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24/08/2022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1909013" y="2794624"/>
            <a:ext cx="8111259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dirty="0">
                <a:latin typeface="Avenir Next LT Pro" panose="020B0504020202020204" pitchFamily="34" charset="0"/>
              </a:rPr>
              <a:t>Prospectus</a:t>
            </a:r>
          </a:p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PAGES AUTOPROMO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2022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6250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Antoine Jubert\Documents\PRES LNB\logo LNB.jpg">
            <a:extLst>
              <a:ext uri="{FF2B5EF4-FFF2-40B4-BE49-F238E27FC236}">
                <a16:creationId xmlns:a16="http://schemas.microsoft.com/office/drawing/2014/main" id="{540EBD3C-80BC-4307-8D7F-EB85E30C2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C:\Users\Antoine Jubert\Documents\PRES LNB\logo LNB.jpg">
            <a:extLst>
              <a:ext uri="{FF2B5EF4-FFF2-40B4-BE49-F238E27FC236}">
                <a16:creationId xmlns:a16="http://schemas.microsoft.com/office/drawing/2014/main" id="{0C5464CA-EEB2-4C24-B0D7-7850536361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378D4F51-E2BA-482F-B3FF-A9BF4FC56801}"/>
              </a:ext>
            </a:extLst>
          </p:cNvPr>
          <p:cNvSpPr txBox="1"/>
          <p:nvPr/>
        </p:nvSpPr>
        <p:spPr>
          <a:xfrm>
            <a:off x="209204" y="197051"/>
            <a:ext cx="6283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HOMMES ET FEMMES </a:t>
            </a:r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3606CF1-C6CA-4778-A7B9-523526B2F8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402" y="1267020"/>
            <a:ext cx="2515985" cy="4097460"/>
          </a:xfrm>
          <a:prstGeom prst="rect">
            <a:avLst/>
          </a:prstGeom>
        </p:spPr>
      </p:pic>
      <p:pic>
        <p:nvPicPr>
          <p:cNvPr id="7" name="Image 6" descr="Une image contenant texte, journal&#10;&#10;Description générée automatiquement">
            <a:extLst>
              <a:ext uri="{FF2B5EF4-FFF2-40B4-BE49-F238E27FC236}">
                <a16:creationId xmlns:a16="http://schemas.microsoft.com/office/drawing/2014/main" id="{DAB43C96-8B39-754A-5E0F-A9D30898FA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" t="3129" r="1309" b="1270"/>
          <a:stretch/>
        </p:blipFill>
        <p:spPr>
          <a:xfrm>
            <a:off x="8926917" y="1267020"/>
            <a:ext cx="2506131" cy="4097460"/>
          </a:xfrm>
          <a:prstGeom prst="rect">
            <a:avLst/>
          </a:prstGeom>
        </p:spPr>
      </p:pic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4E474808-3384-1979-75ED-0EC7C4A41AE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9" t="3740" r="5455" b="1701"/>
          <a:stretch/>
        </p:blipFill>
        <p:spPr>
          <a:xfrm>
            <a:off x="6096000" y="1267021"/>
            <a:ext cx="2542604" cy="4097460"/>
          </a:xfrm>
          <a:prstGeom prst="rect">
            <a:avLst/>
          </a:prstGeom>
        </p:spPr>
      </p:pic>
      <p:pic>
        <p:nvPicPr>
          <p:cNvPr id="12" name="Image 11" descr="Une image contenant texte, signe&#10;&#10;Description générée automatiquement">
            <a:extLst>
              <a:ext uri="{FF2B5EF4-FFF2-40B4-BE49-F238E27FC236}">
                <a16:creationId xmlns:a16="http://schemas.microsoft.com/office/drawing/2014/main" id="{DFFD58C3-0B8A-1D06-D28D-45816377B84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700" y="1267020"/>
            <a:ext cx="2779434" cy="4097460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7D96B6D1-0E45-7772-446A-5C3A68D3495E}"/>
              </a:ext>
            </a:extLst>
          </p:cNvPr>
          <p:cNvSpPr txBox="1"/>
          <p:nvPr/>
        </p:nvSpPr>
        <p:spPr>
          <a:xfrm>
            <a:off x="193040" y="5365674"/>
            <a:ext cx="2404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Bâche en cours</a:t>
            </a:r>
          </a:p>
        </p:txBody>
      </p:sp>
    </p:spTree>
    <p:extLst>
      <p:ext uri="{BB962C8B-B14F-4D97-AF65-F5344CB8AC3E}">
        <p14:creationId xmlns:p14="http://schemas.microsoft.com/office/powerpoint/2010/main" val="2544371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Antoine Jubert\Documents\PRES LNB\logo LNB.jpg">
            <a:extLst>
              <a:ext uri="{FF2B5EF4-FFF2-40B4-BE49-F238E27FC236}">
                <a16:creationId xmlns:a16="http://schemas.microsoft.com/office/drawing/2014/main" id="{540EBD3C-80BC-4307-8D7F-EB85E30C2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21066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C:\Users\Antoine Jubert\Documents\PRES LNB\logo LNB.jpg">
            <a:extLst>
              <a:ext uri="{FF2B5EF4-FFF2-40B4-BE49-F238E27FC236}">
                <a16:creationId xmlns:a16="http://schemas.microsoft.com/office/drawing/2014/main" id="{0C5464CA-EEB2-4C24-B0D7-7850536361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36306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EDFA42B-2440-41CB-96F9-E5C15208D7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205" y="1016001"/>
            <a:ext cx="2635117" cy="3986582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0D67D75E-095A-4EA6-B3E6-5680B2984935}"/>
              </a:ext>
            </a:extLst>
          </p:cNvPr>
          <p:cNvSpPr txBox="1"/>
          <p:nvPr/>
        </p:nvSpPr>
        <p:spPr>
          <a:xfrm>
            <a:off x="209204" y="5347687"/>
            <a:ext cx="2371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T&amp;D N°5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00010AC-732D-44C3-B90C-1238A469ED15}"/>
              </a:ext>
            </a:extLst>
          </p:cNvPr>
          <p:cNvSpPr txBox="1"/>
          <p:nvPr/>
        </p:nvSpPr>
        <p:spPr>
          <a:xfrm>
            <a:off x="209204" y="197051"/>
            <a:ext cx="6283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ENGAGEMENTS / RESPONSABILITE</a:t>
            </a:r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6BA3C1A-76CC-45FD-8389-4515926944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251" y="991818"/>
            <a:ext cx="2803158" cy="3986582"/>
          </a:xfrm>
          <a:prstGeom prst="rect">
            <a:avLst/>
          </a:prstGeom>
        </p:spPr>
      </p:pic>
      <p:pic>
        <p:nvPicPr>
          <p:cNvPr id="17" name="Image 16" descr="Une image contenant signe&#10;&#10;Description générée automatiquement">
            <a:extLst>
              <a:ext uri="{FF2B5EF4-FFF2-40B4-BE49-F238E27FC236}">
                <a16:creationId xmlns:a16="http://schemas.microsoft.com/office/drawing/2014/main" id="{09B7857C-0108-165A-A488-B9A4903506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562" y="967244"/>
            <a:ext cx="2886590" cy="408302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D078761-5D26-CF0C-8EF5-64C2E808426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" t="1111" r="1308" b="1111"/>
          <a:stretch/>
        </p:blipFill>
        <p:spPr>
          <a:xfrm>
            <a:off x="9587863" y="1000901"/>
            <a:ext cx="2425040" cy="39623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C114949-828A-DF55-B1D0-7AD75591534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13748" y="2286786"/>
            <a:ext cx="2816103" cy="398658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A47CB61-E56F-CDE4-0A3F-CC7C9364F21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65562" y="5330937"/>
            <a:ext cx="5417234" cy="963642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B29D344E-665F-00FF-F4E9-B240A6449DA8}"/>
              </a:ext>
            </a:extLst>
          </p:cNvPr>
          <p:cNvSpPr txBox="1"/>
          <p:nvPr/>
        </p:nvSpPr>
        <p:spPr>
          <a:xfrm>
            <a:off x="5379854" y="6369369"/>
            <a:ext cx="2371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OP38 2022</a:t>
            </a:r>
          </a:p>
        </p:txBody>
      </p:sp>
      <p:sp>
        <p:nvSpPr>
          <p:cNvPr id="15" name="Flèche : courbe vers le bas 14">
            <a:extLst>
              <a:ext uri="{FF2B5EF4-FFF2-40B4-BE49-F238E27FC236}">
                <a16:creationId xmlns:a16="http://schemas.microsoft.com/office/drawing/2014/main" id="{5D3A8D23-A504-0A3C-6CF3-ADE99412D6EF}"/>
              </a:ext>
            </a:extLst>
          </p:cNvPr>
          <p:cNvSpPr/>
          <p:nvPr/>
        </p:nvSpPr>
        <p:spPr>
          <a:xfrm rot="1592943">
            <a:off x="3991232" y="1977082"/>
            <a:ext cx="704336" cy="399055"/>
          </a:xfrm>
          <a:prstGeom prst="curved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098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>
            <a:extLst>
              <a:ext uri="{FF2B5EF4-FFF2-40B4-BE49-F238E27FC236}">
                <a16:creationId xmlns:a16="http://schemas.microsoft.com/office/drawing/2014/main" id="{500010AC-732D-44C3-B90C-1238A469ED15}"/>
              </a:ext>
            </a:extLst>
          </p:cNvPr>
          <p:cNvSpPr txBox="1"/>
          <p:nvPr/>
        </p:nvSpPr>
        <p:spPr>
          <a:xfrm>
            <a:off x="209204" y="197051"/>
            <a:ext cx="6283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ENGAGEMENTS / RESPONSABILITE</a:t>
            </a:r>
            <a:endParaRPr lang="fr-FR" dirty="0"/>
          </a:p>
        </p:txBody>
      </p:sp>
      <p:pic>
        <p:nvPicPr>
          <p:cNvPr id="12" name="Image 11" descr="Une image contenant texte, alimentation&#10;&#10;Description générée automatiquement">
            <a:extLst>
              <a:ext uri="{FF2B5EF4-FFF2-40B4-BE49-F238E27FC236}">
                <a16:creationId xmlns:a16="http://schemas.microsoft.com/office/drawing/2014/main" id="{B5B629F9-2D16-5653-E7F7-AAE2464413F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5" t="476" r="1570" b="794"/>
          <a:stretch/>
        </p:blipFill>
        <p:spPr>
          <a:xfrm>
            <a:off x="2809642" y="1181755"/>
            <a:ext cx="2456895" cy="4092241"/>
          </a:xfrm>
          <a:prstGeom prst="rect">
            <a:avLst/>
          </a:prstGeom>
        </p:spPr>
      </p:pic>
      <p:pic>
        <p:nvPicPr>
          <p:cNvPr id="15" name="Image 14" descr="Une image contenant fruit, alimentation&#10;&#10;Description générée automatiquement">
            <a:extLst>
              <a:ext uri="{FF2B5EF4-FFF2-40B4-BE49-F238E27FC236}">
                <a16:creationId xmlns:a16="http://schemas.microsoft.com/office/drawing/2014/main" id="{BACD8AF4-8BB6-A2CB-2138-E9A916420F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" t="953" r="794" b="1747"/>
          <a:stretch/>
        </p:blipFill>
        <p:spPr>
          <a:xfrm>
            <a:off x="145157" y="1181755"/>
            <a:ext cx="2516763" cy="409224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8BCA25D-8C3E-BD43-0E67-96569E0422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7451" y="1181755"/>
            <a:ext cx="2893762" cy="409224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915FF2D-5764-7726-FE0A-EFF45B851D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7055" y="1170894"/>
            <a:ext cx="2893079" cy="4097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320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Antoine Jubert\Documents\PRES LNB\logo LNB.jpg">
            <a:extLst>
              <a:ext uri="{FF2B5EF4-FFF2-40B4-BE49-F238E27FC236}">
                <a16:creationId xmlns:a16="http://schemas.microsoft.com/office/drawing/2014/main" id="{540EBD3C-80BC-4307-8D7F-EB85E30C2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C:\Users\Antoine Jubert\Documents\PRES LNB\logo LNB.jpg">
            <a:extLst>
              <a:ext uri="{FF2B5EF4-FFF2-40B4-BE49-F238E27FC236}">
                <a16:creationId xmlns:a16="http://schemas.microsoft.com/office/drawing/2014/main" id="{0C5464CA-EEB2-4C24-B0D7-7850536361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500010AC-732D-44C3-B90C-1238A469ED15}"/>
              </a:ext>
            </a:extLst>
          </p:cNvPr>
          <p:cNvSpPr txBox="1"/>
          <p:nvPr/>
        </p:nvSpPr>
        <p:spPr>
          <a:xfrm>
            <a:off x="209204" y="197051"/>
            <a:ext cx="6283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ENGAGEMENTS / RESPONSABILITE</a:t>
            </a:r>
            <a:endParaRPr lang="fr-FR" dirty="0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9283FAF8-7E7B-A882-CB79-E5AF9DB015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1146" y="774700"/>
            <a:ext cx="6669708" cy="1174188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1F08B1C2-6A70-BE2C-C3BC-B9CD211FB2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0196" y="2088307"/>
            <a:ext cx="6645743" cy="1182175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352882D7-037B-C134-2400-742EF7B46A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0196" y="3409906"/>
            <a:ext cx="6669707" cy="1158212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2281A017-0A2A-8996-AAF7-BBB101B96B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61146" y="4707542"/>
            <a:ext cx="6661718" cy="115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5217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Antoine Jubert\Documents\PRES LNB\logo LNB.jpg">
            <a:extLst>
              <a:ext uri="{FF2B5EF4-FFF2-40B4-BE49-F238E27FC236}">
                <a16:creationId xmlns:a16="http://schemas.microsoft.com/office/drawing/2014/main" id="{540EBD3C-80BC-4307-8D7F-EB85E30C2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C:\Users\Antoine Jubert\Documents\PRES LNB\logo LNB.jpg">
            <a:extLst>
              <a:ext uri="{FF2B5EF4-FFF2-40B4-BE49-F238E27FC236}">
                <a16:creationId xmlns:a16="http://schemas.microsoft.com/office/drawing/2014/main" id="{0C5464CA-EEB2-4C24-B0D7-7850536361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0BAC9BAC-0907-4DA2-9781-818652517C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6359" y="967509"/>
            <a:ext cx="2258462" cy="337408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40403278-E3E4-4B61-8E9C-EB0C93CB5B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9290" y="967509"/>
            <a:ext cx="2276602" cy="336501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0D3C8ECB-A985-4BEA-9B93-4B38254244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9204" y="967509"/>
            <a:ext cx="2224672" cy="3374087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55E51F4A-566A-48B6-BE19-AFE5BEA38290}"/>
              </a:ext>
            </a:extLst>
          </p:cNvPr>
          <p:cNvSpPr txBox="1"/>
          <p:nvPr/>
        </p:nvSpPr>
        <p:spPr>
          <a:xfrm>
            <a:off x="212762" y="4438728"/>
            <a:ext cx="1966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T&amp;D N°7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F4FFBE82-BABF-466F-AB14-8C9E58A5B6D9}"/>
              </a:ext>
            </a:extLst>
          </p:cNvPr>
          <p:cNvSpPr txBox="1"/>
          <p:nvPr/>
        </p:nvSpPr>
        <p:spPr>
          <a:xfrm>
            <a:off x="2797438" y="4428192"/>
            <a:ext cx="4063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DECAUX 2021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C1FEE9CD-D53D-4860-A546-769A00E67B59}"/>
              </a:ext>
            </a:extLst>
          </p:cNvPr>
          <p:cNvSpPr txBox="1"/>
          <p:nvPr/>
        </p:nvSpPr>
        <p:spPr>
          <a:xfrm>
            <a:off x="209204" y="247851"/>
            <a:ext cx="6283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ENGAGEMENTS PRODUIT </a:t>
            </a:r>
            <a:r>
              <a:rPr lang="fr-FR" dirty="0"/>
              <a:t>: label, qualité, origine, goût…</a:t>
            </a:r>
          </a:p>
        </p:txBody>
      </p:sp>
      <p:pic>
        <p:nvPicPr>
          <p:cNvPr id="11" name="Image 10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3E5497C0-5E1E-4315-BD49-5F4DE6FBC2D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" t="1700" r="1309" b="953"/>
          <a:stretch/>
        </p:blipFill>
        <p:spPr>
          <a:xfrm>
            <a:off x="7618650" y="967508"/>
            <a:ext cx="2052118" cy="3374087"/>
          </a:xfrm>
          <a:prstGeom prst="rect">
            <a:avLst/>
          </a:prstGeom>
        </p:spPr>
      </p:pic>
      <p:pic>
        <p:nvPicPr>
          <p:cNvPr id="12" name="Image 11" descr="Une image contenant alimentation, signe&#10;&#10;Description générée automatiquement">
            <a:extLst>
              <a:ext uri="{FF2B5EF4-FFF2-40B4-BE49-F238E27FC236}">
                <a16:creationId xmlns:a16="http://schemas.microsoft.com/office/drawing/2014/main" id="{0EA42D6A-1C20-A250-6A89-F0F7F9A9F83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" t="793" r="1304" b="1746"/>
          <a:stretch/>
        </p:blipFill>
        <p:spPr>
          <a:xfrm>
            <a:off x="9964747" y="967507"/>
            <a:ext cx="2071712" cy="337408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D6CD6BE-2FDE-08EB-05DF-269C8DC4278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9202" y="4966592"/>
            <a:ext cx="5818714" cy="1007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942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Antoine Jubert\Documents\PRES LNB\logo LNB.jpg">
            <a:extLst>
              <a:ext uri="{FF2B5EF4-FFF2-40B4-BE49-F238E27FC236}">
                <a16:creationId xmlns:a16="http://schemas.microsoft.com/office/drawing/2014/main" id="{540EBD3C-80BC-4307-8D7F-EB85E30C2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C:\Users\Antoine Jubert\Documents\PRES LNB\logo LNB.jpg">
            <a:extLst>
              <a:ext uri="{FF2B5EF4-FFF2-40B4-BE49-F238E27FC236}">
                <a16:creationId xmlns:a16="http://schemas.microsoft.com/office/drawing/2014/main" id="{0C5464CA-EEB2-4C24-B0D7-7850536361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0B89AE2-1411-4151-AB18-E111C28F4C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353" y="856028"/>
            <a:ext cx="2348027" cy="3532851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E56C2153-DFF0-4373-B52F-109DBC227F55}"/>
              </a:ext>
            </a:extLst>
          </p:cNvPr>
          <p:cNvSpPr txBox="1"/>
          <p:nvPr/>
        </p:nvSpPr>
        <p:spPr>
          <a:xfrm>
            <a:off x="4399942" y="4384067"/>
            <a:ext cx="1391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T&amp;D N°6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00F4EC0F-F8B3-4832-82C8-2F0B46BC98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5204" y="856028"/>
            <a:ext cx="2330820" cy="3532851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414B0C31-61F7-4DA6-9E35-A1AE379A36F8}"/>
              </a:ext>
            </a:extLst>
          </p:cNvPr>
          <p:cNvSpPr txBox="1"/>
          <p:nvPr/>
        </p:nvSpPr>
        <p:spPr>
          <a:xfrm>
            <a:off x="1834016" y="4394275"/>
            <a:ext cx="1391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T&amp;D N°4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F007F2A0-112A-4943-8456-E45D9E7637B4}"/>
              </a:ext>
            </a:extLst>
          </p:cNvPr>
          <p:cNvSpPr txBox="1"/>
          <p:nvPr/>
        </p:nvSpPr>
        <p:spPr>
          <a:xfrm>
            <a:off x="209204" y="197051"/>
            <a:ext cx="6283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LOCAL</a:t>
            </a:r>
            <a:r>
              <a:rPr lang="fr-FR" dirty="0"/>
              <a:t> : Origine Locale, partenaires locaux</a:t>
            </a:r>
          </a:p>
        </p:txBody>
      </p:sp>
      <p:pic>
        <p:nvPicPr>
          <p:cNvPr id="13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3D0F617D-A19C-2D25-3D3F-D592C2695C5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" t="953" r="1308" b="794"/>
          <a:stretch/>
        </p:blipFill>
        <p:spPr>
          <a:xfrm>
            <a:off x="6374709" y="845820"/>
            <a:ext cx="2154960" cy="3538247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809A9F7-6602-A321-4D3B-6B61BE4721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9205" y="4966592"/>
            <a:ext cx="5818711" cy="101407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59F0F9D-395E-0D98-9352-50BDF2464FB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08442" y="4985113"/>
            <a:ext cx="5774354" cy="100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49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6722644-0519-4BAC-B7A0-3B48CC8C47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5856" y="1358862"/>
            <a:ext cx="2608201" cy="388878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F46A0FC-B382-4D88-AF01-5588EB1C98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9620" y="1361842"/>
            <a:ext cx="2623881" cy="3873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9CAB454-1493-4F2B-8A12-33B7BD36E2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6762" y="1358862"/>
            <a:ext cx="2608201" cy="3878326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767C4A27-9B72-415D-848A-37371884CC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950" y="1346161"/>
            <a:ext cx="2580890" cy="3876079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B762F28C-6422-41A7-9AD8-B57006B5DA24}"/>
              </a:ext>
            </a:extLst>
          </p:cNvPr>
          <p:cNvSpPr txBox="1"/>
          <p:nvPr/>
        </p:nvSpPr>
        <p:spPr>
          <a:xfrm>
            <a:off x="441949" y="5219698"/>
            <a:ext cx="2580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T&amp;D N°5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EE928FC7-299A-4FC8-8E83-BD2A27B04A07}"/>
              </a:ext>
            </a:extLst>
          </p:cNvPr>
          <p:cNvSpPr txBox="1"/>
          <p:nvPr/>
        </p:nvSpPr>
        <p:spPr>
          <a:xfrm>
            <a:off x="209204" y="197051"/>
            <a:ext cx="6283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DRIVE</a:t>
            </a:r>
            <a:r>
              <a:rPr lang="fr-FR" dirty="0"/>
              <a:t> : les produits du marché, produits frais, bio, local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EA8AA8A1-0085-4CEF-B639-C3116FB2F98F}"/>
              </a:ext>
            </a:extLst>
          </p:cNvPr>
          <p:cNvSpPr txBox="1"/>
          <p:nvPr/>
        </p:nvSpPr>
        <p:spPr>
          <a:xfrm>
            <a:off x="3487798" y="5250532"/>
            <a:ext cx="8147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DECAUX 2021</a:t>
            </a:r>
          </a:p>
        </p:txBody>
      </p:sp>
      <p:pic>
        <p:nvPicPr>
          <p:cNvPr id="6" name="Image 5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43104BF9-8BD7-4855-A680-77404EE5BB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420" y="6130491"/>
            <a:ext cx="2608201" cy="562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8568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Antoine Jubert\Documents\PRES LNB\logo LNB.jpg">
            <a:extLst>
              <a:ext uri="{FF2B5EF4-FFF2-40B4-BE49-F238E27FC236}">
                <a16:creationId xmlns:a16="http://schemas.microsoft.com/office/drawing/2014/main" id="{540EBD3C-80BC-4307-8D7F-EB85E30C2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C:\Users\Antoine Jubert\Documents\PRES LNB\logo LNB.jpg">
            <a:extLst>
              <a:ext uri="{FF2B5EF4-FFF2-40B4-BE49-F238E27FC236}">
                <a16:creationId xmlns:a16="http://schemas.microsoft.com/office/drawing/2014/main" id="{0C5464CA-EEB2-4C24-B0D7-7850536361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831C2B21-0E70-4E3F-854B-C83BA25598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1647" y="975360"/>
            <a:ext cx="2909196" cy="4377188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1CA2CB1A-AF47-478A-93B3-ECDF5FE0AFE1}"/>
              </a:ext>
            </a:extLst>
          </p:cNvPr>
          <p:cNvSpPr txBox="1"/>
          <p:nvPr/>
        </p:nvSpPr>
        <p:spPr>
          <a:xfrm>
            <a:off x="3721646" y="5410282"/>
            <a:ext cx="2404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T&amp;D N°7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78D4F51-E2BA-482F-B3FF-A9BF4FC56801}"/>
              </a:ext>
            </a:extLst>
          </p:cNvPr>
          <p:cNvSpPr txBox="1"/>
          <p:nvPr/>
        </p:nvSpPr>
        <p:spPr>
          <a:xfrm>
            <a:off x="209204" y="197051"/>
            <a:ext cx="6283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PPNS</a:t>
            </a:r>
            <a:r>
              <a:rPr lang="fr-FR" dirty="0"/>
              <a:t> </a:t>
            </a:r>
          </a:p>
        </p:txBody>
      </p:sp>
      <p:pic>
        <p:nvPicPr>
          <p:cNvPr id="7" name="Image 6" descr="Une image contenant alimentation, fruit&#10;&#10;Description générée automatiquement">
            <a:extLst>
              <a:ext uri="{FF2B5EF4-FFF2-40B4-BE49-F238E27FC236}">
                <a16:creationId xmlns:a16="http://schemas.microsoft.com/office/drawing/2014/main" id="{3B1BA1AF-3393-681F-9DAC-3EF681A6B23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" t="1111" r="790" b="794"/>
          <a:stretch/>
        </p:blipFill>
        <p:spPr>
          <a:xfrm>
            <a:off x="600596" y="975360"/>
            <a:ext cx="2684393" cy="4377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8019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Antoine Jubert\Documents\PRES LNB\logo LNB.jpg">
            <a:extLst>
              <a:ext uri="{FF2B5EF4-FFF2-40B4-BE49-F238E27FC236}">
                <a16:creationId xmlns:a16="http://schemas.microsoft.com/office/drawing/2014/main" id="{540EBD3C-80BC-4307-8D7F-EB85E30C2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C:\Users\Antoine Jubert\Documents\PRES LNB\logo LNB.jpg">
            <a:extLst>
              <a:ext uri="{FF2B5EF4-FFF2-40B4-BE49-F238E27FC236}">
                <a16:creationId xmlns:a16="http://schemas.microsoft.com/office/drawing/2014/main" id="{0C5464CA-EEB2-4C24-B0D7-7850536361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198AE5E-7B0A-45CA-BD2F-BC1DF56F56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1801" y="978204"/>
            <a:ext cx="2389454" cy="3793868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9645BCA7-41FE-482B-859A-737846114C0E}"/>
              </a:ext>
            </a:extLst>
          </p:cNvPr>
          <p:cNvSpPr txBox="1"/>
          <p:nvPr/>
        </p:nvSpPr>
        <p:spPr>
          <a:xfrm>
            <a:off x="209204" y="146251"/>
            <a:ext cx="6283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POUVOIR D’ACHAT / BIEN MANGER 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1B3DAD1-C949-4C11-91E3-D4BB684213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0886" y="944239"/>
            <a:ext cx="2695729" cy="3818152"/>
          </a:xfrm>
          <a:prstGeom prst="rect">
            <a:avLst/>
          </a:prstGeom>
        </p:spPr>
      </p:pic>
      <p:pic>
        <p:nvPicPr>
          <p:cNvPr id="13" name="Image 12" descr="Une image contenant texte, alimentation&#10;&#10;Description générée automatiquement">
            <a:extLst>
              <a:ext uri="{FF2B5EF4-FFF2-40B4-BE49-F238E27FC236}">
                <a16:creationId xmlns:a16="http://schemas.microsoft.com/office/drawing/2014/main" id="{3C879EA4-D06F-8738-CA16-15E932943F1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5" t="1270" r="2085" b="1270"/>
          <a:stretch/>
        </p:blipFill>
        <p:spPr>
          <a:xfrm>
            <a:off x="355601" y="990346"/>
            <a:ext cx="2358364" cy="3793868"/>
          </a:xfrm>
          <a:prstGeom prst="rect">
            <a:avLst/>
          </a:prstGeom>
        </p:spPr>
      </p:pic>
      <p:pic>
        <p:nvPicPr>
          <p:cNvPr id="14" name="Image 13" descr="Une image contenant texte, alimentation, signe&#10;&#10;Description générée automatiquement">
            <a:extLst>
              <a:ext uri="{FF2B5EF4-FFF2-40B4-BE49-F238E27FC236}">
                <a16:creationId xmlns:a16="http://schemas.microsoft.com/office/drawing/2014/main" id="{C7B70AB2-7AD5-200B-40BA-42ED29115C6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5" t="634" r="1826" b="953"/>
          <a:stretch/>
        </p:blipFill>
        <p:spPr>
          <a:xfrm>
            <a:off x="2983596" y="966062"/>
            <a:ext cx="2278574" cy="3818152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2E19783E-4676-32D9-69DE-7EDBAF350DA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9204" y="4966592"/>
            <a:ext cx="5818712" cy="101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028837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</Words>
  <Application>Microsoft Office PowerPoint</Application>
  <PresentationFormat>Grand écran</PresentationFormat>
  <Paragraphs>22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5" baseType="lpstr">
      <vt:lpstr>Calibri</vt:lpstr>
      <vt:lpstr>Avenir Next LT Pro</vt:lpstr>
      <vt:lpstr>Helvetica</vt:lpstr>
      <vt:lpstr>Arial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Emilie Proteau</cp:lastModifiedBy>
  <cp:revision>403</cp:revision>
  <dcterms:created xsi:type="dcterms:W3CDTF">2018-09-12T14:44:28Z</dcterms:created>
  <dcterms:modified xsi:type="dcterms:W3CDTF">2022-08-24T16:23:25Z</dcterms:modified>
</cp:coreProperties>
</file>