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</p:sldMasterIdLst>
  <p:notesMasterIdLst>
    <p:notesMasterId r:id="rId20"/>
  </p:notesMasterIdLst>
  <p:sldIdLst>
    <p:sldId id="258" r:id="rId2"/>
    <p:sldId id="257" r:id="rId3"/>
    <p:sldId id="293" r:id="rId4"/>
    <p:sldId id="282" r:id="rId5"/>
    <p:sldId id="294" r:id="rId6"/>
    <p:sldId id="295" r:id="rId7"/>
    <p:sldId id="283" r:id="rId8"/>
    <p:sldId id="290" r:id="rId9"/>
    <p:sldId id="284" r:id="rId10"/>
    <p:sldId id="291" r:id="rId11"/>
    <p:sldId id="292" r:id="rId12"/>
    <p:sldId id="289" r:id="rId13"/>
    <p:sldId id="285" r:id="rId14"/>
    <p:sldId id="288" r:id="rId15"/>
    <p:sldId id="287" r:id="rId16"/>
    <p:sldId id="286" r:id="rId17"/>
    <p:sldId id="264" r:id="rId18"/>
    <p:sldId id="260" r:id="rId19"/>
  </p:sldIdLst>
  <p:sldSz cx="12192000" cy="6858000"/>
  <p:notesSz cx="9906000" cy="14335125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EC13"/>
    <a:srgbClr val="EDE8E3"/>
    <a:srgbClr val="D9117E"/>
    <a:srgbClr val="A27F4A"/>
    <a:srgbClr val="DAA478"/>
    <a:srgbClr val="FFFFFF"/>
    <a:srgbClr val="237756"/>
    <a:srgbClr val="6F8E30"/>
    <a:srgbClr val="4E6489"/>
    <a:srgbClr val="8A81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F4BB98F-32C2-471A-BBC4-4055FF4203D4}" v="74" dt="2024-03-29T11:22:50.1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86" autoAdjust="0"/>
    <p:restoredTop sz="97259" autoAdjust="0"/>
  </p:normalViewPr>
  <p:slideViewPr>
    <p:cSldViewPr snapToGrid="0">
      <p:cViewPr>
        <p:scale>
          <a:sx n="50" d="100"/>
          <a:sy n="50" d="100"/>
        </p:scale>
        <p:origin x="1156" y="5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4792" y="22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92600" cy="719246"/>
          </a:xfrm>
          <a:prstGeom prst="rect">
            <a:avLst/>
          </a:prstGeom>
        </p:spPr>
        <p:txBody>
          <a:bodyPr vert="horz" lIns="138513" tIns="69257" rIns="138513" bIns="69257" rtlCol="0"/>
          <a:lstStyle>
            <a:lvl1pPr algn="l">
              <a:defRPr sz="1800" b="0" i="0">
                <a:latin typeface="Tahoma" panose="020B060403050404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611108" y="0"/>
            <a:ext cx="4292600" cy="719246"/>
          </a:xfrm>
          <a:prstGeom prst="rect">
            <a:avLst/>
          </a:prstGeom>
        </p:spPr>
        <p:txBody>
          <a:bodyPr vert="horz" lIns="138513" tIns="69257" rIns="138513" bIns="69257" rtlCol="0"/>
          <a:lstStyle>
            <a:lvl1pPr algn="r">
              <a:defRPr sz="1800" b="0" i="0">
                <a:latin typeface="Tahoma" panose="020B0604030504040204" pitchFamily="34" charset="0"/>
              </a:defRPr>
            </a:lvl1pPr>
          </a:lstStyle>
          <a:p>
            <a:fld id="{1AF795A4-66A1-43EF-9029-8FAFEFC3FD75}" type="datetimeFigureOut">
              <a:rPr lang="fr-FR" smtClean="0"/>
              <a:pPr/>
              <a:t>29/03/2024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54050" y="1792288"/>
            <a:ext cx="8597900" cy="48371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8513" tIns="69257" rIns="138513" bIns="69257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90600" y="6898779"/>
            <a:ext cx="7924800" cy="5644455"/>
          </a:xfrm>
          <a:prstGeom prst="rect">
            <a:avLst/>
          </a:prstGeom>
        </p:spPr>
        <p:txBody>
          <a:bodyPr vert="horz" lIns="138513" tIns="69257" rIns="138513" bIns="69257" rtlCol="0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13615882"/>
            <a:ext cx="4292600" cy="719244"/>
          </a:xfrm>
          <a:prstGeom prst="rect">
            <a:avLst/>
          </a:prstGeom>
        </p:spPr>
        <p:txBody>
          <a:bodyPr vert="horz" lIns="138513" tIns="69257" rIns="138513" bIns="69257" rtlCol="0" anchor="b"/>
          <a:lstStyle>
            <a:lvl1pPr algn="l">
              <a:defRPr sz="1800" b="0" i="0">
                <a:latin typeface="Tahoma" panose="020B060403050404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611108" y="13615882"/>
            <a:ext cx="4292600" cy="719244"/>
          </a:xfrm>
          <a:prstGeom prst="rect">
            <a:avLst/>
          </a:prstGeom>
        </p:spPr>
        <p:txBody>
          <a:bodyPr vert="horz" lIns="138513" tIns="69257" rIns="138513" bIns="69257" rtlCol="0" anchor="b"/>
          <a:lstStyle>
            <a:lvl1pPr algn="r">
              <a:defRPr sz="1800" b="0" i="0">
                <a:latin typeface="Tahoma" panose="020B0604030504040204" pitchFamily="34" charset="0"/>
              </a:defRPr>
            </a:lvl1pPr>
          </a:lstStyle>
          <a:p>
            <a:fld id="{33D9C152-1E26-4F05-B6D8-64339A8ABC7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4350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jpe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205C3503-81F6-F908-8148-AA5DB58571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381" b="22705"/>
          <a:stretch/>
        </p:blipFill>
        <p:spPr>
          <a:xfrm rot="10800000">
            <a:off x="6887215" y="-1"/>
            <a:ext cx="5304785" cy="530093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00036" y="2535964"/>
            <a:ext cx="11591925" cy="893036"/>
          </a:xfrm>
        </p:spPr>
        <p:txBody>
          <a:bodyPr anchor="t"/>
          <a:lstStyle>
            <a:lvl1pPr>
              <a:defRPr sz="6600" b="1" i="0" cap="none" baseline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00039" y="2346451"/>
            <a:ext cx="11591924" cy="386916"/>
          </a:xfrm>
        </p:spPr>
        <p:txBody>
          <a:bodyPr/>
          <a:lstStyle>
            <a:lvl1pPr marL="0" indent="0" algn="ctr">
              <a:buNone/>
              <a:defRPr sz="2000" b="1" i="0" cap="all" baseline="0">
                <a:solidFill>
                  <a:srgbClr val="D9117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SUR-TITRES DU MASQUE</a:t>
            </a:r>
          </a:p>
        </p:txBody>
      </p:sp>
      <p:sp>
        <p:nvSpPr>
          <p:cNvPr id="10" name="Espace réservé pour une image  9">
            <a:extLst>
              <a:ext uri="{FF2B5EF4-FFF2-40B4-BE49-F238E27FC236}">
                <a16:creationId xmlns:a16="http://schemas.microsoft.com/office/drawing/2014/main" id="{7CAE4518-7F82-8431-90A1-1A4973FE352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10919" y="3640011"/>
            <a:ext cx="2570162" cy="1535112"/>
          </a:xfrm>
        </p:spPr>
        <p:txBody>
          <a:bodyPr anchor="ctr"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 dirty="0"/>
              <a:t>Logo client </a:t>
            </a:r>
            <a:br>
              <a:rPr lang="fr-FR" dirty="0"/>
            </a:br>
            <a:r>
              <a:rPr lang="fr-FR" dirty="0"/>
              <a:t>à insérer ici</a:t>
            </a:r>
          </a:p>
        </p:txBody>
      </p:sp>
    </p:spTree>
    <p:extLst>
      <p:ext uri="{BB962C8B-B14F-4D97-AF65-F5344CB8AC3E}">
        <p14:creationId xmlns:p14="http://schemas.microsoft.com/office/powerpoint/2010/main" val="2451726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et support div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B63F0120-A9A2-045D-E576-19DEAA16C9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1475" b="47010"/>
          <a:stretch/>
        </p:blipFill>
        <p:spPr>
          <a:xfrm>
            <a:off x="2258838" y="3592286"/>
            <a:ext cx="1757991" cy="326571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0A731E5-956D-293E-5379-F8DAD0AF5A6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5" r="16395"/>
          <a:stretch/>
        </p:blipFill>
        <p:spPr>
          <a:xfrm>
            <a:off x="3998562" y="321"/>
            <a:ext cx="8193437" cy="6857358"/>
          </a:xfrm>
          <a:prstGeom prst="rect">
            <a:avLst/>
          </a:prstGeom>
        </p:spPr>
      </p:pic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2C3C03B5-8C03-6A96-6E1E-8C08275525C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383154" y="788568"/>
            <a:ext cx="5010966" cy="5067946"/>
          </a:xfr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effectLst>
            <a:outerShdw blurRad="139700" dist="101600" dir="8280000" algn="ctr" rotWithShape="0">
              <a:srgbClr val="000000">
                <a:alpha val="57000"/>
              </a:srgbClr>
            </a:outerShdw>
          </a:effectLst>
        </p:spPr>
        <p:txBody>
          <a:bodyPr anchor="ctr"/>
          <a:lstStyle>
            <a:lvl1pPr algn="ctr">
              <a:defRPr b="0" i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Support</a:t>
            </a:r>
            <a:br>
              <a:rPr lang="fr-FR" dirty="0"/>
            </a:br>
            <a:r>
              <a:rPr lang="fr-FR" dirty="0"/>
              <a:t>à insérer ici !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BA8554A2-FED7-1758-55D4-FF32EAC03C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84563" y="6121400"/>
            <a:ext cx="3208149" cy="221735"/>
          </a:xfrm>
        </p:spPr>
        <p:txBody>
          <a:bodyPr/>
          <a:lstStyle>
            <a:lvl1pPr algn="ctr">
              <a:defRPr sz="900" b="1" i="0" cap="all" spc="1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fr-FR" dirty="0"/>
              <a:t>N° DE L’OPÉRATION OU SUPPORT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3BC1582-2F90-B619-D612-9DAEB375796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2217" y="1101833"/>
            <a:ext cx="3440624" cy="4754681"/>
          </a:xfrm>
        </p:spPr>
        <p:txBody>
          <a:bodyPr/>
          <a:lstStyle>
            <a:lvl2pPr>
              <a:defRPr>
                <a:solidFill>
                  <a:srgbClr val="D9117E"/>
                </a:solidFill>
              </a:defRPr>
            </a:lvl2pPr>
            <a:lvl3pPr>
              <a:buClr>
                <a:srgbClr val="FBEC13"/>
              </a:buClr>
              <a:defRPr/>
            </a:lvl3pPr>
            <a:lvl4pPr marL="360000" indent="-156600">
              <a:buClr>
                <a:srgbClr val="D9117E"/>
              </a:buClr>
              <a:buFont typeface="Police système Courant"/>
              <a:buChar char="►"/>
              <a:defRPr/>
            </a:lvl4pPr>
          </a:lstStyle>
          <a:p>
            <a:pPr lvl="0"/>
            <a:r>
              <a:rPr lang="fr-FR" dirty="0"/>
              <a:t>Styles du texte </a:t>
            </a:r>
            <a:br>
              <a:rPr lang="fr-FR" dirty="0"/>
            </a:br>
            <a:br>
              <a:rPr lang="fr-FR" dirty="0"/>
            </a:br>
            <a:r>
              <a:rPr lang="fr-FR" dirty="0"/>
              <a:t>&gt;&gt; Changer de style avec TAB (</a:t>
            </a:r>
            <a:r>
              <a:rPr lang="fr-FR" dirty="0" err="1"/>
              <a:t>windows</a:t>
            </a:r>
            <a:r>
              <a:rPr lang="fr-FR" dirty="0"/>
              <a:t>)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6" name="Espace réservé du texte 12">
            <a:extLst>
              <a:ext uri="{FF2B5EF4-FFF2-40B4-BE49-F238E27FC236}">
                <a16:creationId xmlns:a16="http://schemas.microsoft.com/office/drawing/2014/main" id="{46F4013D-CBBD-4415-A2BF-D9C710FB3D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0038" y="483438"/>
            <a:ext cx="3441700" cy="222979"/>
          </a:xfrm>
        </p:spPr>
        <p:txBody>
          <a:bodyPr/>
          <a:lstStyle>
            <a:lvl1pPr>
              <a:defRPr sz="1800" b="1" i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400">
                <a:solidFill>
                  <a:srgbClr val="A27F4A"/>
                </a:solidFill>
              </a:defRPr>
            </a:lvl2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17" name="Espace réservé du texte 12">
            <a:extLst>
              <a:ext uri="{FF2B5EF4-FFF2-40B4-BE49-F238E27FC236}">
                <a16:creationId xmlns:a16="http://schemas.microsoft.com/office/drawing/2014/main" id="{32B97939-BBE2-F331-3A1E-EC1402FEE25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1625" y="750325"/>
            <a:ext cx="3441700" cy="214184"/>
          </a:xfrm>
        </p:spPr>
        <p:txBody>
          <a:bodyPr/>
          <a:lstStyle>
            <a:lvl1pPr>
              <a:defRPr sz="1400" b="0" i="0">
                <a:solidFill>
                  <a:srgbClr val="D9117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400">
                <a:solidFill>
                  <a:srgbClr val="A27F4A"/>
                </a:solidFill>
              </a:defRPr>
            </a:lvl2pPr>
          </a:lstStyle>
          <a:p>
            <a:pPr lvl="0"/>
            <a:r>
              <a:rPr lang="fr-FR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1790484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tch - Prospectus couverure  -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B63F0120-A9A2-045D-E576-19DEAA16C9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1475" b="47010"/>
          <a:stretch/>
        </p:blipFill>
        <p:spPr>
          <a:xfrm>
            <a:off x="2258838" y="3592286"/>
            <a:ext cx="1757991" cy="326571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0A731E5-956D-293E-5379-F8DAD0AF5A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9"/>
          <a:stretch/>
        </p:blipFill>
        <p:spPr>
          <a:xfrm>
            <a:off x="3998562" y="321"/>
            <a:ext cx="8193437" cy="6857358"/>
          </a:xfrm>
          <a:prstGeom prst="rect">
            <a:avLst/>
          </a:prstGeom>
        </p:spPr>
      </p:pic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2C3C03B5-8C03-6A96-6E1E-8C08275525C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84563" y="875654"/>
            <a:ext cx="3208149" cy="5067946"/>
          </a:xfr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b="0" i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Prospectus 180X285</a:t>
            </a:r>
            <a:br>
              <a:rPr lang="fr-FR" dirty="0"/>
            </a:br>
            <a:r>
              <a:rPr lang="fr-FR" dirty="0"/>
              <a:t>couverture</a:t>
            </a:r>
            <a:br>
              <a:rPr lang="fr-FR" dirty="0"/>
            </a:br>
            <a:r>
              <a:rPr lang="fr-FR" dirty="0"/>
              <a:t>à insérer ici !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BA8554A2-FED7-1758-55D4-FF32EAC03C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84563" y="6121400"/>
            <a:ext cx="3208149" cy="221735"/>
          </a:xfrm>
        </p:spPr>
        <p:txBody>
          <a:bodyPr/>
          <a:lstStyle>
            <a:lvl1pPr algn="ctr">
              <a:defRPr sz="900" b="1" i="0" cap="all" spc="1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fr-FR" dirty="0"/>
              <a:t>N° DE L’OPÉRATION OU SUPPORT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3BC1582-2F90-B619-D612-9DAEB375796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2217" y="1101833"/>
            <a:ext cx="3440624" cy="4754681"/>
          </a:xfrm>
        </p:spPr>
        <p:txBody>
          <a:bodyPr/>
          <a:lstStyle>
            <a:lvl2pPr>
              <a:defRPr>
                <a:solidFill>
                  <a:srgbClr val="D9117E"/>
                </a:solidFill>
              </a:defRPr>
            </a:lvl2pPr>
            <a:lvl3pPr>
              <a:buClr>
                <a:srgbClr val="FBEC13"/>
              </a:buClr>
              <a:defRPr/>
            </a:lvl3pPr>
            <a:lvl4pPr marL="360000" indent="-156600">
              <a:buClr>
                <a:srgbClr val="D9117E"/>
              </a:buClr>
              <a:buFont typeface="Police système Courant"/>
              <a:buChar char="►"/>
              <a:defRPr/>
            </a:lvl4pPr>
          </a:lstStyle>
          <a:p>
            <a:pPr lvl="0"/>
            <a:r>
              <a:rPr lang="fr-FR" dirty="0"/>
              <a:t>Styles du texte </a:t>
            </a:r>
            <a:br>
              <a:rPr lang="fr-FR" dirty="0"/>
            </a:br>
            <a:br>
              <a:rPr lang="fr-FR" dirty="0"/>
            </a:br>
            <a:r>
              <a:rPr lang="fr-FR" dirty="0"/>
              <a:t>&gt;&gt; Changer de style avec TAB (</a:t>
            </a:r>
            <a:r>
              <a:rPr lang="fr-FR" dirty="0" err="1"/>
              <a:t>windows</a:t>
            </a:r>
            <a:r>
              <a:rPr lang="fr-FR" dirty="0"/>
              <a:t>)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6" name="Espace réservé du texte 12">
            <a:extLst>
              <a:ext uri="{FF2B5EF4-FFF2-40B4-BE49-F238E27FC236}">
                <a16:creationId xmlns:a16="http://schemas.microsoft.com/office/drawing/2014/main" id="{46F4013D-CBBD-4415-A2BF-D9C710FB3D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0038" y="483438"/>
            <a:ext cx="3441700" cy="222979"/>
          </a:xfrm>
        </p:spPr>
        <p:txBody>
          <a:bodyPr/>
          <a:lstStyle>
            <a:lvl1pPr>
              <a:defRPr sz="1800" b="1" i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400">
                <a:solidFill>
                  <a:srgbClr val="A27F4A"/>
                </a:solidFill>
              </a:defRPr>
            </a:lvl2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17" name="Espace réservé du texte 12">
            <a:extLst>
              <a:ext uri="{FF2B5EF4-FFF2-40B4-BE49-F238E27FC236}">
                <a16:creationId xmlns:a16="http://schemas.microsoft.com/office/drawing/2014/main" id="{32B97939-BBE2-F331-3A1E-EC1402FEE25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1625" y="750325"/>
            <a:ext cx="3441700" cy="214184"/>
          </a:xfrm>
        </p:spPr>
        <p:txBody>
          <a:bodyPr/>
          <a:lstStyle>
            <a:lvl1pPr>
              <a:defRPr sz="1400" b="0" i="0">
                <a:solidFill>
                  <a:srgbClr val="D9117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400">
                <a:solidFill>
                  <a:srgbClr val="A27F4A"/>
                </a:solidFill>
              </a:defRPr>
            </a:lvl2pPr>
          </a:lstStyle>
          <a:p>
            <a:pPr lvl="0"/>
            <a:r>
              <a:rPr lang="fr-FR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651165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tch - Prospectus couver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ABAE109-AFB9-8CCB-F7BE-E9B917A5AD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AD9FB895-EBAF-2EF6-47AA-424E65F92D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04270" y="875654"/>
            <a:ext cx="3221999" cy="5068800"/>
          </a:xfr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b="0" i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Prospectus 180X285</a:t>
            </a:r>
            <a:br>
              <a:rPr lang="fr-FR" dirty="0"/>
            </a:br>
            <a:r>
              <a:rPr lang="fr-FR" dirty="0"/>
              <a:t>couverture</a:t>
            </a:r>
            <a:br>
              <a:rPr lang="fr-FR" dirty="0"/>
            </a:br>
            <a:r>
              <a:rPr lang="fr-FR" dirty="0"/>
              <a:t>à insérer ici !</a:t>
            </a:r>
          </a:p>
        </p:txBody>
      </p:sp>
      <p:sp>
        <p:nvSpPr>
          <p:cNvPr id="6" name="Espace réservé du texte 8">
            <a:extLst>
              <a:ext uri="{FF2B5EF4-FFF2-40B4-BE49-F238E27FC236}">
                <a16:creationId xmlns:a16="http://schemas.microsoft.com/office/drawing/2014/main" id="{DAA9EBA3-3004-CDE0-EF55-E572ADC437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11194" y="6121400"/>
            <a:ext cx="3208149" cy="221735"/>
          </a:xfrm>
        </p:spPr>
        <p:txBody>
          <a:bodyPr/>
          <a:lstStyle>
            <a:lvl1pPr algn="ctr">
              <a:defRPr sz="900" b="1" i="0" cap="all" spc="1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fr-FR" dirty="0"/>
              <a:t>N° DE L’OPÉRATION OU SUPPORT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E9A4490-F09B-5049-E625-BCA244F5F1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7548" y="5953125"/>
            <a:ext cx="1041545" cy="69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333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tch - Prospectus 2 couvertures  -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FB0DDDAC-1AAF-4C2C-E5A2-E2FF22294E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1475" b="47010"/>
          <a:stretch/>
        </p:blipFill>
        <p:spPr>
          <a:xfrm>
            <a:off x="2258838" y="3592286"/>
            <a:ext cx="1757991" cy="326571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0A731E5-956D-293E-5379-F8DAD0AF5A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7"/>
          <a:stretch/>
        </p:blipFill>
        <p:spPr>
          <a:xfrm>
            <a:off x="3998562" y="321"/>
            <a:ext cx="8193437" cy="6857358"/>
          </a:xfrm>
          <a:prstGeom prst="rect">
            <a:avLst/>
          </a:prstGeom>
        </p:spPr>
      </p:pic>
      <p:sp>
        <p:nvSpPr>
          <p:cNvPr id="7" name="Espace réservé pour une image  3">
            <a:extLst>
              <a:ext uri="{FF2B5EF4-FFF2-40B4-BE49-F238E27FC236}">
                <a16:creationId xmlns:a16="http://schemas.microsoft.com/office/drawing/2014/main" id="{515AE1C6-E3FD-C2C9-84DA-C54BC2DB8E8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95248" y="875654"/>
            <a:ext cx="3208149" cy="5067946"/>
          </a:xfr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b="0" i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Prospectus 180X285</a:t>
            </a:r>
            <a:br>
              <a:rPr lang="fr-FR" dirty="0"/>
            </a:br>
            <a:r>
              <a:rPr lang="fr-FR" dirty="0"/>
              <a:t>couverture 1</a:t>
            </a:r>
            <a:br>
              <a:rPr lang="fr-FR" dirty="0"/>
            </a:br>
            <a:r>
              <a:rPr lang="fr-FR" dirty="0"/>
              <a:t>à insérer ici !</a:t>
            </a:r>
          </a:p>
        </p:txBody>
      </p:sp>
      <p:sp>
        <p:nvSpPr>
          <p:cNvPr id="8" name="Espace réservé pour une image  3">
            <a:extLst>
              <a:ext uri="{FF2B5EF4-FFF2-40B4-BE49-F238E27FC236}">
                <a16:creationId xmlns:a16="http://schemas.microsoft.com/office/drawing/2014/main" id="{D5D6FC91-6960-C2E4-AFE9-394AE8421D4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392333" y="875654"/>
            <a:ext cx="3208149" cy="5067946"/>
          </a:xfr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b="0" i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Prospectus 180X285</a:t>
            </a:r>
            <a:br>
              <a:rPr lang="fr-FR" dirty="0"/>
            </a:br>
            <a:r>
              <a:rPr lang="fr-FR" dirty="0"/>
              <a:t>couverture 2</a:t>
            </a:r>
            <a:br>
              <a:rPr lang="fr-FR" dirty="0"/>
            </a:br>
            <a:r>
              <a:rPr lang="fr-FR" dirty="0"/>
              <a:t>à insérer ici !</a:t>
            </a:r>
          </a:p>
        </p:txBody>
      </p:sp>
      <p:sp>
        <p:nvSpPr>
          <p:cNvPr id="22" name="Espace réservé du texte 8">
            <a:extLst>
              <a:ext uri="{FF2B5EF4-FFF2-40B4-BE49-F238E27FC236}">
                <a16:creationId xmlns:a16="http://schemas.microsoft.com/office/drawing/2014/main" id="{C20A5C7E-FD04-652A-CAC9-7609A55009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95248" y="6121400"/>
            <a:ext cx="3208149" cy="221735"/>
          </a:xfrm>
        </p:spPr>
        <p:txBody>
          <a:bodyPr/>
          <a:lstStyle>
            <a:lvl1pPr algn="ctr">
              <a:defRPr sz="900" b="1" i="0" cap="all" spc="1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fr-FR" dirty="0"/>
              <a:t>N° DE L’OPÉRATION OU SUPPORT</a:t>
            </a:r>
          </a:p>
        </p:txBody>
      </p:sp>
      <p:sp>
        <p:nvSpPr>
          <p:cNvPr id="23" name="Espace réservé du texte 5">
            <a:extLst>
              <a:ext uri="{FF2B5EF4-FFF2-40B4-BE49-F238E27FC236}">
                <a16:creationId xmlns:a16="http://schemas.microsoft.com/office/drawing/2014/main" id="{35A6A481-A135-7836-9B1C-3FA549288E2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2217" y="1101833"/>
            <a:ext cx="3440624" cy="4754681"/>
          </a:xfrm>
        </p:spPr>
        <p:txBody>
          <a:bodyPr/>
          <a:lstStyle>
            <a:lvl2pPr>
              <a:defRPr>
                <a:solidFill>
                  <a:srgbClr val="D9117E"/>
                </a:solidFill>
              </a:defRPr>
            </a:lvl2pPr>
            <a:lvl3pPr>
              <a:buClr>
                <a:srgbClr val="FBEC13"/>
              </a:buClr>
              <a:defRPr/>
            </a:lvl3pPr>
            <a:lvl4pPr marL="360000" indent="-156600">
              <a:buClr>
                <a:srgbClr val="D9117E"/>
              </a:buClr>
              <a:buFont typeface="Police système Courant"/>
              <a:buChar char="►"/>
              <a:defRPr/>
            </a:lvl4pPr>
          </a:lstStyle>
          <a:p>
            <a:pPr lvl="0"/>
            <a:r>
              <a:rPr lang="fr-FR" dirty="0"/>
              <a:t>Styles du texte </a:t>
            </a:r>
            <a:br>
              <a:rPr lang="fr-FR" dirty="0"/>
            </a:br>
            <a:br>
              <a:rPr lang="fr-FR" dirty="0"/>
            </a:br>
            <a:r>
              <a:rPr lang="fr-FR" dirty="0"/>
              <a:t>&gt;&gt; Changer de style avec TAB (</a:t>
            </a:r>
            <a:r>
              <a:rPr lang="fr-FR" dirty="0" err="1"/>
              <a:t>windows</a:t>
            </a:r>
            <a:r>
              <a:rPr lang="fr-FR" dirty="0"/>
              <a:t>)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4" name="Espace réservé du texte 12">
            <a:extLst>
              <a:ext uri="{FF2B5EF4-FFF2-40B4-BE49-F238E27FC236}">
                <a16:creationId xmlns:a16="http://schemas.microsoft.com/office/drawing/2014/main" id="{E5896762-F5A0-5F75-662F-59D21CF199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0038" y="483438"/>
            <a:ext cx="3441700" cy="222979"/>
          </a:xfrm>
        </p:spPr>
        <p:txBody>
          <a:bodyPr/>
          <a:lstStyle>
            <a:lvl1pPr>
              <a:defRPr sz="1800" b="1" i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400">
                <a:solidFill>
                  <a:srgbClr val="A27F4A"/>
                </a:solidFill>
              </a:defRPr>
            </a:lvl2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25" name="Espace réservé du texte 12">
            <a:extLst>
              <a:ext uri="{FF2B5EF4-FFF2-40B4-BE49-F238E27FC236}">
                <a16:creationId xmlns:a16="http://schemas.microsoft.com/office/drawing/2014/main" id="{518C6E6D-27E5-CA4E-4EFD-50347834DE6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1625" y="750325"/>
            <a:ext cx="3441700" cy="214184"/>
          </a:xfrm>
        </p:spPr>
        <p:txBody>
          <a:bodyPr/>
          <a:lstStyle>
            <a:lvl1pPr>
              <a:defRPr sz="1400" b="0" i="0">
                <a:solidFill>
                  <a:srgbClr val="D9117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400">
                <a:solidFill>
                  <a:srgbClr val="A27F4A"/>
                </a:solidFill>
              </a:defRPr>
            </a:lvl2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6DF51B22-0124-9A75-9FE8-DA5BC3497F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72591" y="6121400"/>
            <a:ext cx="3208149" cy="221735"/>
          </a:xfrm>
        </p:spPr>
        <p:txBody>
          <a:bodyPr/>
          <a:lstStyle>
            <a:lvl1pPr algn="ctr">
              <a:defRPr sz="900" b="1" i="0" cap="all" spc="1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fr-FR" dirty="0"/>
              <a:t>N° DE L’OPÉRATION OU SUPPORT</a:t>
            </a:r>
          </a:p>
        </p:txBody>
      </p:sp>
    </p:spTree>
    <p:extLst>
      <p:ext uri="{BB962C8B-B14F-4D97-AF65-F5344CB8AC3E}">
        <p14:creationId xmlns:p14="http://schemas.microsoft.com/office/powerpoint/2010/main" val="27164784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tch - Prospectus pages interieures  -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0A731E5-956D-293E-5379-F8DAD0AF5A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5" r="16395"/>
          <a:stretch/>
        </p:blipFill>
        <p:spPr>
          <a:xfrm>
            <a:off x="3998562" y="321"/>
            <a:ext cx="8193437" cy="6857358"/>
          </a:xfrm>
          <a:prstGeom prst="rect">
            <a:avLst/>
          </a:prstGeom>
        </p:spPr>
      </p:pic>
      <p:sp>
        <p:nvSpPr>
          <p:cNvPr id="7" name="Espace réservé pour une image  3">
            <a:extLst>
              <a:ext uri="{FF2B5EF4-FFF2-40B4-BE49-F238E27FC236}">
                <a16:creationId xmlns:a16="http://schemas.microsoft.com/office/drawing/2014/main" id="{515AE1C6-E3FD-C2C9-84DA-C54BC2DB8E8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934038" y="875654"/>
            <a:ext cx="3221999" cy="5068800"/>
          </a:xfr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b="0" i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Prospectus 180X285</a:t>
            </a:r>
            <a:br>
              <a:rPr lang="fr-FR" dirty="0"/>
            </a:br>
            <a:r>
              <a:rPr lang="fr-FR" dirty="0"/>
              <a:t>page gauche</a:t>
            </a:r>
            <a:br>
              <a:rPr lang="fr-FR" dirty="0"/>
            </a:br>
            <a:r>
              <a:rPr lang="fr-FR" dirty="0"/>
              <a:t>à insérer ici !</a:t>
            </a:r>
          </a:p>
        </p:txBody>
      </p:sp>
      <p:sp>
        <p:nvSpPr>
          <p:cNvPr id="8" name="Espace réservé pour une image  3">
            <a:extLst>
              <a:ext uri="{FF2B5EF4-FFF2-40B4-BE49-F238E27FC236}">
                <a16:creationId xmlns:a16="http://schemas.microsoft.com/office/drawing/2014/main" id="{D5D6FC91-6960-C2E4-AFE9-394AE8421D4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72000" y="875654"/>
            <a:ext cx="3221999" cy="5067946"/>
          </a:xfrm>
          <a:pattFill prst="wdUp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b="0" i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Prospectus 180X285</a:t>
            </a:r>
            <a:br>
              <a:rPr lang="fr-FR" dirty="0"/>
            </a:br>
            <a:r>
              <a:rPr lang="fr-FR" dirty="0"/>
              <a:t>page droite</a:t>
            </a:r>
            <a:br>
              <a:rPr lang="fr-FR" dirty="0"/>
            </a:br>
            <a:r>
              <a:rPr lang="fr-FR" dirty="0"/>
              <a:t>à insérer ici !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2FAD165F-FB26-C750-DDF6-FF5074DA2F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71475" b="47010"/>
          <a:stretch/>
        </p:blipFill>
        <p:spPr>
          <a:xfrm>
            <a:off x="2258838" y="3592286"/>
            <a:ext cx="1757991" cy="3265714"/>
          </a:xfrm>
          <a:prstGeom prst="rect">
            <a:avLst/>
          </a:prstGeom>
        </p:spPr>
      </p:pic>
      <p:sp>
        <p:nvSpPr>
          <p:cNvPr id="19" name="Espace réservé du texte 8">
            <a:extLst>
              <a:ext uri="{FF2B5EF4-FFF2-40B4-BE49-F238E27FC236}">
                <a16:creationId xmlns:a16="http://schemas.microsoft.com/office/drawing/2014/main" id="{697C5F29-C6F6-DCB8-F171-CEE4D825DD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45037" y="6121400"/>
            <a:ext cx="3208149" cy="221735"/>
          </a:xfrm>
        </p:spPr>
        <p:txBody>
          <a:bodyPr/>
          <a:lstStyle>
            <a:lvl1pPr algn="ctr">
              <a:defRPr sz="900" b="1" i="0" cap="all" spc="1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fr-FR" dirty="0"/>
              <a:t>N° DE L’OPÉRATION OU SUPPORT</a:t>
            </a:r>
          </a:p>
        </p:txBody>
      </p:sp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id="{54825893-3B4D-ED89-10A8-20D1BA66AD1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2217" y="1101833"/>
            <a:ext cx="3440624" cy="4754681"/>
          </a:xfrm>
        </p:spPr>
        <p:txBody>
          <a:bodyPr/>
          <a:lstStyle>
            <a:lvl2pPr>
              <a:defRPr>
                <a:solidFill>
                  <a:srgbClr val="D9117E"/>
                </a:solidFill>
              </a:defRPr>
            </a:lvl2pPr>
            <a:lvl3pPr>
              <a:buClr>
                <a:srgbClr val="FBEC13"/>
              </a:buClr>
              <a:defRPr/>
            </a:lvl3pPr>
            <a:lvl4pPr marL="360000" indent="-156600">
              <a:buClr>
                <a:srgbClr val="D9117E"/>
              </a:buClr>
              <a:buFont typeface="Police système Courant"/>
              <a:buChar char="►"/>
              <a:defRPr/>
            </a:lvl4pPr>
          </a:lstStyle>
          <a:p>
            <a:pPr lvl="0"/>
            <a:r>
              <a:rPr lang="fr-FR" dirty="0"/>
              <a:t>Styles du texte </a:t>
            </a:r>
            <a:br>
              <a:rPr lang="fr-FR" dirty="0"/>
            </a:br>
            <a:br>
              <a:rPr lang="fr-FR" dirty="0"/>
            </a:br>
            <a:r>
              <a:rPr lang="fr-FR" dirty="0"/>
              <a:t>&gt;&gt; Changer de style avec TAB (</a:t>
            </a:r>
            <a:r>
              <a:rPr lang="fr-FR" dirty="0" err="1"/>
              <a:t>windows</a:t>
            </a:r>
            <a:r>
              <a:rPr lang="fr-FR" dirty="0"/>
              <a:t>)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1" name="Espace réservé du texte 12">
            <a:extLst>
              <a:ext uri="{FF2B5EF4-FFF2-40B4-BE49-F238E27FC236}">
                <a16:creationId xmlns:a16="http://schemas.microsoft.com/office/drawing/2014/main" id="{121C3246-7232-0C61-8AC5-A4EB9D9BC9E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0038" y="483438"/>
            <a:ext cx="3441700" cy="222979"/>
          </a:xfrm>
        </p:spPr>
        <p:txBody>
          <a:bodyPr/>
          <a:lstStyle>
            <a:lvl1pPr>
              <a:defRPr sz="1800" b="1" i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400">
                <a:solidFill>
                  <a:srgbClr val="A27F4A"/>
                </a:solidFill>
              </a:defRPr>
            </a:lvl2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22" name="Espace réservé du texte 12">
            <a:extLst>
              <a:ext uri="{FF2B5EF4-FFF2-40B4-BE49-F238E27FC236}">
                <a16:creationId xmlns:a16="http://schemas.microsoft.com/office/drawing/2014/main" id="{D4E31430-0F1D-99ED-7340-0E0A727097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1625" y="750325"/>
            <a:ext cx="3441700" cy="214184"/>
          </a:xfrm>
        </p:spPr>
        <p:txBody>
          <a:bodyPr/>
          <a:lstStyle>
            <a:lvl1pPr>
              <a:defRPr sz="1400" b="0" i="0">
                <a:solidFill>
                  <a:srgbClr val="D9117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400">
                <a:solidFill>
                  <a:srgbClr val="A27F4A"/>
                </a:solidFill>
              </a:defRPr>
            </a:lvl2pPr>
          </a:lstStyle>
          <a:p>
            <a:pPr lvl="0"/>
            <a:r>
              <a:rPr lang="fr-FR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10096385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tch - Prospectus pages interie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EABAE109-AFB9-8CCB-F7BE-E9B917A5AD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AD9FB895-EBAF-2EF6-47AA-424E65F92D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867494" y="875654"/>
            <a:ext cx="3221999" cy="5068800"/>
          </a:xfr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b="0" i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Prospectus 180X285</a:t>
            </a:r>
            <a:br>
              <a:rPr lang="fr-FR" dirty="0"/>
            </a:br>
            <a:r>
              <a:rPr lang="fr-FR" dirty="0"/>
              <a:t>page gauche</a:t>
            </a:r>
            <a:br>
              <a:rPr lang="fr-FR" dirty="0"/>
            </a:br>
            <a:r>
              <a:rPr lang="fr-FR" dirty="0"/>
              <a:t>à insérer ici !</a:t>
            </a:r>
          </a:p>
        </p:txBody>
      </p:sp>
      <p:sp>
        <p:nvSpPr>
          <p:cNvPr id="5" name="Espace réservé pour une image  3">
            <a:extLst>
              <a:ext uri="{FF2B5EF4-FFF2-40B4-BE49-F238E27FC236}">
                <a16:creationId xmlns:a16="http://schemas.microsoft.com/office/drawing/2014/main" id="{FB48B976-B273-4FC2-6476-8D13B4878F8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875654"/>
            <a:ext cx="3221999" cy="5068800"/>
          </a:xfrm>
          <a:pattFill prst="wdUp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b="0" i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Prospectus 180X285</a:t>
            </a:r>
            <a:br>
              <a:rPr lang="fr-FR" dirty="0"/>
            </a:br>
            <a:r>
              <a:rPr lang="fr-FR" dirty="0"/>
              <a:t>page gauche</a:t>
            </a:r>
            <a:br>
              <a:rPr lang="fr-FR" dirty="0"/>
            </a:br>
            <a:r>
              <a:rPr lang="fr-FR" dirty="0"/>
              <a:t>à insérer ici !</a:t>
            </a:r>
          </a:p>
        </p:txBody>
      </p:sp>
      <p:sp>
        <p:nvSpPr>
          <p:cNvPr id="10" name="Espace réservé du texte 8">
            <a:extLst>
              <a:ext uri="{FF2B5EF4-FFF2-40B4-BE49-F238E27FC236}">
                <a16:creationId xmlns:a16="http://schemas.microsoft.com/office/drawing/2014/main" id="{5C63F3D4-EEB9-5414-1726-6658271F44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2696" y="6121400"/>
            <a:ext cx="5133593" cy="181429"/>
          </a:xfrm>
        </p:spPr>
        <p:txBody>
          <a:bodyPr/>
          <a:lstStyle>
            <a:lvl1pPr algn="ctr">
              <a:defRPr sz="900" b="1" i="0" spc="1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fr-FR" dirty="0"/>
              <a:t>N° DE L’OPÉRATION OU SUPPORT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00DEFBF-48A4-7A83-DA38-9970B4110C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7548" y="5953125"/>
            <a:ext cx="1041545" cy="69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7604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4 -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0A731E5-956D-293E-5379-F8DAD0AF5A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5" r="16395"/>
          <a:stretch/>
        </p:blipFill>
        <p:spPr>
          <a:xfrm>
            <a:off x="3998562" y="321"/>
            <a:ext cx="8193437" cy="6857358"/>
          </a:xfrm>
          <a:prstGeom prst="rect">
            <a:avLst/>
          </a:prstGeom>
        </p:spPr>
      </p:pic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2C3C03B5-8C03-6A96-6E1E-8C08275525C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14400" y="882000"/>
            <a:ext cx="3564000" cy="5067946"/>
          </a:xfr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b="0" i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A4</a:t>
            </a:r>
            <a:br>
              <a:rPr lang="fr-FR" dirty="0"/>
            </a:br>
            <a:r>
              <a:rPr lang="fr-FR" dirty="0"/>
              <a:t>à insérer ici !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FD217E5-A4ED-0094-7153-696AA8D894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71475" b="47010"/>
          <a:stretch/>
        </p:blipFill>
        <p:spPr>
          <a:xfrm>
            <a:off x="2258838" y="3592286"/>
            <a:ext cx="1757991" cy="3265714"/>
          </a:xfrm>
          <a:prstGeom prst="rect">
            <a:avLst/>
          </a:prstGeom>
        </p:spPr>
      </p:pic>
      <p:sp>
        <p:nvSpPr>
          <p:cNvPr id="11" name="Espace réservé du texte 8">
            <a:extLst>
              <a:ext uri="{FF2B5EF4-FFF2-40B4-BE49-F238E27FC236}">
                <a16:creationId xmlns:a16="http://schemas.microsoft.com/office/drawing/2014/main" id="{407C7ADF-923B-8C19-33FF-3CEBF99703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91391" y="6121400"/>
            <a:ext cx="3208149" cy="221735"/>
          </a:xfrm>
        </p:spPr>
        <p:txBody>
          <a:bodyPr/>
          <a:lstStyle>
            <a:lvl1pPr algn="ctr">
              <a:defRPr sz="900" b="1" i="0" cap="all" spc="1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fr-FR" dirty="0"/>
              <a:t>N° DE L’OPÉRATION OU SUPPORT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8D94E9F1-F10C-25D9-AA29-CE461E0116E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2217" y="1101833"/>
            <a:ext cx="3440624" cy="4754681"/>
          </a:xfrm>
        </p:spPr>
        <p:txBody>
          <a:bodyPr/>
          <a:lstStyle>
            <a:lvl2pPr>
              <a:defRPr>
                <a:solidFill>
                  <a:srgbClr val="D9117E"/>
                </a:solidFill>
              </a:defRPr>
            </a:lvl2pPr>
            <a:lvl3pPr>
              <a:buClr>
                <a:srgbClr val="FBEC13"/>
              </a:buClr>
              <a:defRPr/>
            </a:lvl3pPr>
            <a:lvl4pPr marL="360000" indent="-156600">
              <a:buClr>
                <a:srgbClr val="D9117E"/>
              </a:buClr>
              <a:buFont typeface="Police système Courant"/>
              <a:buChar char="►"/>
              <a:defRPr/>
            </a:lvl4pPr>
          </a:lstStyle>
          <a:p>
            <a:pPr lvl="0"/>
            <a:r>
              <a:rPr lang="fr-FR" dirty="0"/>
              <a:t>Styles du texte </a:t>
            </a:r>
            <a:br>
              <a:rPr lang="fr-FR" dirty="0"/>
            </a:br>
            <a:br>
              <a:rPr lang="fr-FR" dirty="0"/>
            </a:br>
            <a:r>
              <a:rPr lang="fr-FR" dirty="0"/>
              <a:t>&gt;&gt; Changer de style avec TAB (</a:t>
            </a:r>
            <a:r>
              <a:rPr lang="fr-FR" dirty="0" err="1"/>
              <a:t>windows</a:t>
            </a:r>
            <a:r>
              <a:rPr lang="fr-FR" dirty="0"/>
              <a:t>)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Espace réservé du texte 12">
            <a:extLst>
              <a:ext uri="{FF2B5EF4-FFF2-40B4-BE49-F238E27FC236}">
                <a16:creationId xmlns:a16="http://schemas.microsoft.com/office/drawing/2014/main" id="{508C3A92-EF6D-0CDB-FCDA-EB6142D4B4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0038" y="483438"/>
            <a:ext cx="3441700" cy="222979"/>
          </a:xfrm>
        </p:spPr>
        <p:txBody>
          <a:bodyPr/>
          <a:lstStyle>
            <a:lvl1pPr>
              <a:defRPr sz="1800" b="1" i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400">
                <a:solidFill>
                  <a:srgbClr val="A27F4A"/>
                </a:solidFill>
              </a:defRPr>
            </a:lvl2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16" name="Espace réservé du texte 12">
            <a:extLst>
              <a:ext uri="{FF2B5EF4-FFF2-40B4-BE49-F238E27FC236}">
                <a16:creationId xmlns:a16="http://schemas.microsoft.com/office/drawing/2014/main" id="{25265C38-4B32-75BA-8548-74594E3496D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1625" y="750325"/>
            <a:ext cx="3441700" cy="214184"/>
          </a:xfrm>
        </p:spPr>
        <p:txBody>
          <a:bodyPr/>
          <a:lstStyle>
            <a:lvl1pPr>
              <a:defRPr sz="1400" b="0" i="0">
                <a:solidFill>
                  <a:srgbClr val="D9117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400">
                <a:solidFill>
                  <a:srgbClr val="A27F4A"/>
                </a:solidFill>
              </a:defRPr>
            </a:lvl2pPr>
          </a:lstStyle>
          <a:p>
            <a:pPr lvl="0"/>
            <a:r>
              <a:rPr lang="fr-FR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3507807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ABAE109-AFB9-8CCB-F7BE-E9B917A5AD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AD9FB895-EBAF-2EF6-47AA-424E65F92D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301067" y="875654"/>
            <a:ext cx="3581401" cy="5068800"/>
          </a:xfr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b="0" i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A4</a:t>
            </a:r>
            <a:br>
              <a:rPr lang="fr-FR" dirty="0"/>
            </a:br>
            <a:r>
              <a:rPr lang="fr-FR" dirty="0"/>
              <a:t>à insérer ici !</a:t>
            </a:r>
          </a:p>
        </p:txBody>
      </p:sp>
      <p:sp>
        <p:nvSpPr>
          <p:cNvPr id="5" name="Espace réservé du texte 8">
            <a:extLst>
              <a:ext uri="{FF2B5EF4-FFF2-40B4-BE49-F238E27FC236}">
                <a16:creationId xmlns:a16="http://schemas.microsoft.com/office/drawing/2014/main" id="{30AA76F6-BA4A-937B-7AED-69D1223EAF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87692" y="6121400"/>
            <a:ext cx="3208149" cy="221735"/>
          </a:xfrm>
        </p:spPr>
        <p:txBody>
          <a:bodyPr/>
          <a:lstStyle>
            <a:lvl1pPr algn="ctr">
              <a:defRPr sz="900" b="1" i="0" spc="1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fr-FR" dirty="0"/>
              <a:t>N° DE L’OPÉRATION OU SUPPORT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D830953-99F6-013E-ED1E-46B052C341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7548" y="5953125"/>
            <a:ext cx="1041545" cy="69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3064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emo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ABAE109-AFB9-8CCB-F7BE-E9B917A5AD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21"/>
            <a:ext cx="12192000" cy="6857358"/>
          </a:xfrm>
          <a:prstGeom prst="rect">
            <a:avLst/>
          </a:prstGeom>
        </p:spPr>
      </p:pic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AD9FB895-EBAF-2EF6-47AA-424E65F92D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738394" y="711794"/>
            <a:ext cx="2706746" cy="5232660"/>
          </a:xfr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effectLst>
            <a:outerShdw blurRad="139700" dist="101600" dir="8280000" algn="ctr" rotWithShape="0">
              <a:srgbClr val="000000">
                <a:alpha val="57000"/>
              </a:srgbClr>
            </a:outerShdw>
          </a:effectLst>
        </p:spPr>
        <p:txBody>
          <a:bodyPr anchor="ctr"/>
          <a:lstStyle>
            <a:lvl1pPr algn="ctr">
              <a:defRPr b="0" i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Kakémono</a:t>
            </a:r>
            <a:br>
              <a:rPr lang="fr-FR" dirty="0"/>
            </a:br>
            <a:r>
              <a:rPr lang="fr-FR" dirty="0"/>
              <a:t>à insérer ici !</a:t>
            </a:r>
          </a:p>
        </p:txBody>
      </p:sp>
      <p:sp>
        <p:nvSpPr>
          <p:cNvPr id="5" name="Espace réservé du texte 8">
            <a:extLst>
              <a:ext uri="{FF2B5EF4-FFF2-40B4-BE49-F238E27FC236}">
                <a16:creationId xmlns:a16="http://schemas.microsoft.com/office/drawing/2014/main" id="{30AA76F6-BA4A-937B-7AED-69D1223EAF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87692" y="6121400"/>
            <a:ext cx="3208149" cy="221735"/>
          </a:xfrm>
        </p:spPr>
        <p:txBody>
          <a:bodyPr/>
          <a:lstStyle>
            <a:lvl1pPr algn="ctr">
              <a:defRPr sz="900" b="1" i="0" cap="all" spc="1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fr-FR" dirty="0"/>
              <a:t>N° DE L’OPÉRATION OU SUPPORT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D830953-99F6-013E-ED1E-46B052C341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7548" y="5953125"/>
            <a:ext cx="1041545" cy="69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5193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emono - 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ABAE109-AFB9-8CCB-F7BE-E9B917A5AD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21"/>
            <a:ext cx="12192000" cy="6857358"/>
          </a:xfrm>
          <a:prstGeom prst="rect">
            <a:avLst/>
          </a:prstGeom>
        </p:spPr>
      </p:pic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AD9FB895-EBAF-2EF6-47AA-424E65F92D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541846" y="711794"/>
            <a:ext cx="2706746" cy="5232660"/>
          </a:xfr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effectLst>
            <a:outerShdw blurRad="139700" dist="101600" dir="8280000" algn="ctr" rotWithShape="0">
              <a:srgbClr val="000000">
                <a:alpha val="57000"/>
              </a:srgbClr>
            </a:outerShdw>
          </a:effectLst>
        </p:spPr>
        <p:txBody>
          <a:bodyPr anchor="ctr"/>
          <a:lstStyle>
            <a:lvl1pPr algn="ctr">
              <a:defRPr b="0" i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Kakémono</a:t>
            </a:r>
            <a:br>
              <a:rPr lang="fr-FR" dirty="0"/>
            </a:br>
            <a:r>
              <a:rPr lang="fr-FR" dirty="0"/>
              <a:t>à insérer ici !</a:t>
            </a:r>
          </a:p>
        </p:txBody>
      </p:sp>
      <p:sp>
        <p:nvSpPr>
          <p:cNvPr id="5" name="Espace réservé du texte 8">
            <a:extLst>
              <a:ext uri="{FF2B5EF4-FFF2-40B4-BE49-F238E27FC236}">
                <a16:creationId xmlns:a16="http://schemas.microsoft.com/office/drawing/2014/main" id="{30AA76F6-BA4A-937B-7AED-69D1223EAF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1144" y="6121400"/>
            <a:ext cx="3208149" cy="221735"/>
          </a:xfrm>
        </p:spPr>
        <p:txBody>
          <a:bodyPr/>
          <a:lstStyle>
            <a:lvl1pPr algn="ctr">
              <a:defRPr sz="900" b="1" i="0" cap="all" spc="1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fr-FR" dirty="0"/>
              <a:t>N° DE L’OPÉRATION OU SUPPORT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D830953-99F6-013E-ED1E-46B052C341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7548" y="5953125"/>
            <a:ext cx="1041545" cy="698637"/>
          </a:xfrm>
          <a:prstGeom prst="rect">
            <a:avLst/>
          </a:prstGeom>
        </p:spPr>
      </p:pic>
      <p:sp>
        <p:nvSpPr>
          <p:cNvPr id="6" name="Espace réservé pour une image  4">
            <a:extLst>
              <a:ext uri="{FF2B5EF4-FFF2-40B4-BE49-F238E27FC236}">
                <a16:creationId xmlns:a16="http://schemas.microsoft.com/office/drawing/2014/main" id="{58DB85C6-64E1-5873-EB26-B59408B6227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31113" y="0"/>
            <a:ext cx="4560887" cy="6858000"/>
          </a:xfrm>
          <a:pattFill prst="wdDnDiag">
            <a:fgClr>
              <a:schemeClr val="bg2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 dirty="0"/>
              <a:t>Insérer la mise en situation</a:t>
            </a:r>
          </a:p>
        </p:txBody>
      </p:sp>
    </p:spTree>
    <p:extLst>
      <p:ext uri="{BB962C8B-B14F-4D97-AF65-F5344CB8AC3E}">
        <p14:creationId xmlns:p14="http://schemas.microsoft.com/office/powerpoint/2010/main" val="2552617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DB201569-E60C-97FE-52AC-C68E962EF2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144" t="19518" r="27990" b="19425"/>
          <a:stretch/>
        </p:blipFill>
        <p:spPr>
          <a:xfrm>
            <a:off x="7565571" y="1"/>
            <a:ext cx="4626429" cy="524397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300038" y="3429000"/>
            <a:ext cx="11514010" cy="1893385"/>
          </a:xfrm>
        </p:spPr>
        <p:txBody>
          <a:bodyPr lIns="0" tIns="0" rIns="0" bIns="0" anchor="b"/>
          <a:lstStyle>
            <a:lvl1pPr algn="l">
              <a:lnSpc>
                <a:spcPts val="7860"/>
              </a:lnSpc>
              <a:defRPr sz="8800" b="1" cap="none" baseline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r>
              <a:rPr lang="fr-FR" dirty="0"/>
              <a:t>Titre de </a:t>
            </a:r>
            <a:br>
              <a:rPr lang="fr-FR" dirty="0"/>
            </a:br>
            <a:r>
              <a:rPr lang="fr-FR" dirty="0"/>
              <a:t>la section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300038" y="5243972"/>
            <a:ext cx="11587162" cy="395073"/>
          </a:xfrm>
        </p:spPr>
        <p:txBody>
          <a:bodyPr lIns="0" tIns="0" rIns="0" bIns="0" anchor="t"/>
          <a:lstStyle>
            <a:lvl1pPr marL="0" indent="0">
              <a:buNone/>
              <a:defRPr sz="1800" b="1" cap="all" baseline="0">
                <a:solidFill>
                  <a:srgbClr val="D9117E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Sous-titre de la section</a:t>
            </a:r>
          </a:p>
        </p:txBody>
      </p:sp>
    </p:spTree>
    <p:extLst>
      <p:ext uri="{BB962C8B-B14F-4D97-AF65-F5344CB8AC3E}">
        <p14:creationId xmlns:p14="http://schemas.microsoft.com/office/powerpoint/2010/main" val="34537958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9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3 - 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0A731E5-956D-293E-5379-F8DAD0AF5A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8" r="17508"/>
          <a:stretch/>
        </p:blipFill>
        <p:spPr>
          <a:xfrm>
            <a:off x="-1" y="642"/>
            <a:ext cx="7913823" cy="6857358"/>
          </a:xfrm>
          <a:prstGeom prst="rect">
            <a:avLst/>
          </a:prstGeom>
        </p:spPr>
      </p:pic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2C3C03B5-8C03-6A96-6E1E-8C08275525C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90247" y="898907"/>
            <a:ext cx="6159193" cy="4701474"/>
          </a:xfr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effectLst>
            <a:outerShdw blurRad="139700" dist="101600" dir="8280000" algn="ctr" rotWithShape="0">
              <a:srgbClr val="000000">
                <a:alpha val="57000"/>
              </a:srgbClr>
            </a:outerShdw>
          </a:effectLst>
        </p:spPr>
        <p:txBody>
          <a:bodyPr anchor="ctr"/>
          <a:lstStyle>
            <a:lvl1pPr algn="ctr">
              <a:defRPr b="0" i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4x3</a:t>
            </a:r>
            <a:br>
              <a:rPr lang="fr-FR" dirty="0"/>
            </a:br>
            <a:r>
              <a:rPr lang="fr-FR" dirty="0"/>
              <a:t>à insérer ici !    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BD2B15B-0F13-4127-3B67-D71CC2562FA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9" r="27161"/>
          <a:stretch/>
        </p:blipFill>
        <p:spPr bwMode="auto">
          <a:xfrm>
            <a:off x="7634208" y="0"/>
            <a:ext cx="45577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Espace réservé pour une image  3">
            <a:extLst>
              <a:ext uri="{FF2B5EF4-FFF2-40B4-BE49-F238E27FC236}">
                <a16:creationId xmlns:a16="http://schemas.microsoft.com/office/drawing/2014/main" id="{8232059A-81F7-0220-AB8B-B7AB66B6C66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37397" y="1337381"/>
            <a:ext cx="3460092" cy="2582769"/>
          </a:xfr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b="0" i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4x3</a:t>
            </a:r>
            <a:br>
              <a:rPr lang="fr-FR" dirty="0"/>
            </a:br>
            <a:r>
              <a:rPr lang="fr-FR" dirty="0"/>
              <a:t>à insérer ici !</a:t>
            </a:r>
          </a:p>
        </p:txBody>
      </p:sp>
      <p:sp>
        <p:nvSpPr>
          <p:cNvPr id="24" name="Espace réservé du texte 8">
            <a:extLst>
              <a:ext uri="{FF2B5EF4-FFF2-40B4-BE49-F238E27FC236}">
                <a16:creationId xmlns:a16="http://schemas.microsoft.com/office/drawing/2014/main" id="{C5BF8F06-2BED-0384-3994-610400887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13029" y="5811835"/>
            <a:ext cx="3208149" cy="221735"/>
          </a:xfrm>
        </p:spPr>
        <p:txBody>
          <a:bodyPr/>
          <a:lstStyle>
            <a:lvl1pPr algn="ctr">
              <a:defRPr sz="900" b="1" i="0" cap="all" spc="1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fr-FR" dirty="0"/>
              <a:t>N° DE L’OPÉRATION OU SUPPORT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9C5882E-64B1-ED94-D092-9347EE3FD6A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7548" y="5953125"/>
            <a:ext cx="1041545" cy="69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1023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0A731E5-956D-293E-5379-F8DAD0AF5A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14"/>
          <a:stretch/>
        </p:blipFill>
        <p:spPr>
          <a:xfrm>
            <a:off x="-1" y="642"/>
            <a:ext cx="12192001" cy="6857358"/>
          </a:xfrm>
          <a:prstGeom prst="rect">
            <a:avLst/>
          </a:prstGeom>
        </p:spPr>
      </p:pic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2C3C03B5-8C03-6A96-6E1E-8C08275525C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016402" y="898907"/>
            <a:ext cx="6159193" cy="4701474"/>
          </a:xfr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effectLst>
            <a:outerShdw blurRad="139700" dist="101600" dir="8280000" algn="ctr" rotWithShape="0">
              <a:srgbClr val="000000">
                <a:alpha val="57000"/>
              </a:srgbClr>
            </a:outerShdw>
          </a:effectLst>
        </p:spPr>
        <p:txBody>
          <a:bodyPr anchor="ctr"/>
          <a:lstStyle>
            <a:lvl1pPr algn="ctr">
              <a:defRPr b="0" i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4x3</a:t>
            </a:r>
            <a:br>
              <a:rPr lang="fr-FR" dirty="0"/>
            </a:br>
            <a:r>
              <a:rPr lang="fr-FR" dirty="0"/>
              <a:t>à insérer ici !    </a:t>
            </a:r>
          </a:p>
        </p:txBody>
      </p:sp>
      <p:sp>
        <p:nvSpPr>
          <p:cNvPr id="24" name="Espace réservé du texte 8">
            <a:extLst>
              <a:ext uri="{FF2B5EF4-FFF2-40B4-BE49-F238E27FC236}">
                <a16:creationId xmlns:a16="http://schemas.microsoft.com/office/drawing/2014/main" id="{C5BF8F06-2BED-0384-3994-610400887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91923" y="5811835"/>
            <a:ext cx="3208149" cy="221735"/>
          </a:xfrm>
        </p:spPr>
        <p:txBody>
          <a:bodyPr/>
          <a:lstStyle>
            <a:lvl1pPr algn="ctr">
              <a:defRPr sz="900" b="1" i="0" cap="all" spc="1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fr-FR" dirty="0"/>
              <a:t>N° DE L’OPÉRATION OU SUPPORT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9C5882E-64B1-ED94-D092-9347EE3FD6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7548" y="5953125"/>
            <a:ext cx="1041545" cy="69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4818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pport divers + ME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191F46D1-BCCD-572B-6D00-F352E08E96D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31113" y="0"/>
            <a:ext cx="4560887" cy="6858000"/>
          </a:xfrm>
          <a:pattFill prst="wdDnDiag">
            <a:fgClr>
              <a:schemeClr val="bg2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 dirty="0"/>
              <a:t>Insérer la mise en situation</a:t>
            </a:r>
          </a:p>
        </p:txBody>
      </p:sp>
      <p:sp>
        <p:nvSpPr>
          <p:cNvPr id="24" name="Espace réservé du texte 8">
            <a:extLst>
              <a:ext uri="{FF2B5EF4-FFF2-40B4-BE49-F238E27FC236}">
                <a16:creationId xmlns:a16="http://schemas.microsoft.com/office/drawing/2014/main" id="{C5BF8F06-2BED-0384-3994-610400887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61332" y="5158692"/>
            <a:ext cx="3208149" cy="221735"/>
          </a:xfrm>
        </p:spPr>
        <p:txBody>
          <a:bodyPr/>
          <a:lstStyle>
            <a:lvl1pPr algn="ctr">
              <a:defRPr sz="900" b="1" i="0" cap="all" spc="1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fr-FR" dirty="0"/>
              <a:t>N° DE L’OPÉRATION OU SUPPORT</a:t>
            </a:r>
          </a:p>
        </p:txBody>
      </p:sp>
      <p:sp>
        <p:nvSpPr>
          <p:cNvPr id="3" name="Espace réservé pour une image  3">
            <a:extLst>
              <a:ext uri="{FF2B5EF4-FFF2-40B4-BE49-F238E27FC236}">
                <a16:creationId xmlns:a16="http://schemas.microsoft.com/office/drawing/2014/main" id="{EFE32981-017F-40F8-BE59-470D6553675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252528" y="1259858"/>
            <a:ext cx="3625758" cy="3679825"/>
          </a:xfr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effectLst>
            <a:outerShdw blurRad="139700" dist="101600" dir="8280000" algn="ctr" rotWithShape="0">
              <a:srgbClr val="000000">
                <a:alpha val="57000"/>
              </a:srgbClr>
            </a:outerShdw>
          </a:effectLst>
        </p:spPr>
        <p:txBody>
          <a:bodyPr anchor="ctr"/>
          <a:lstStyle>
            <a:lvl1pPr algn="ctr">
              <a:defRPr b="0" i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Support divers</a:t>
            </a:r>
            <a:br>
              <a:rPr lang="fr-FR" dirty="0"/>
            </a:br>
            <a:r>
              <a:rPr lang="fr-FR" dirty="0"/>
              <a:t>à insérer ici !</a:t>
            </a:r>
          </a:p>
        </p:txBody>
      </p:sp>
    </p:spTree>
    <p:extLst>
      <p:ext uri="{BB962C8B-B14F-4D97-AF65-F5344CB8AC3E}">
        <p14:creationId xmlns:p14="http://schemas.microsoft.com/office/powerpoint/2010/main" val="13373459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- Smart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B63F0120-A9A2-045D-E576-19DEAA16C9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1475" b="47010"/>
          <a:stretch/>
        </p:blipFill>
        <p:spPr>
          <a:xfrm>
            <a:off x="2258838" y="3592286"/>
            <a:ext cx="1757991" cy="326571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0A731E5-956D-293E-5379-F8DAD0AF5A6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5" r="16395"/>
          <a:stretch/>
        </p:blipFill>
        <p:spPr>
          <a:xfrm>
            <a:off x="3998562" y="321"/>
            <a:ext cx="8193437" cy="685735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8580F2A-F5DD-EEB0-FF99-7A3968E3AC8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2" t="5874" r="29212" b="12548"/>
          <a:stretch/>
        </p:blipFill>
        <p:spPr bwMode="auto">
          <a:xfrm>
            <a:off x="4016829" y="0"/>
            <a:ext cx="81934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3BC1582-2F90-B619-D612-9DAEB375796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2217" y="1101833"/>
            <a:ext cx="3440624" cy="4754681"/>
          </a:xfrm>
        </p:spPr>
        <p:txBody>
          <a:bodyPr/>
          <a:lstStyle>
            <a:lvl2pPr>
              <a:defRPr>
                <a:solidFill>
                  <a:srgbClr val="D9117E"/>
                </a:solidFill>
              </a:defRPr>
            </a:lvl2pPr>
            <a:lvl3pPr>
              <a:buClr>
                <a:srgbClr val="FBEC13"/>
              </a:buClr>
              <a:defRPr/>
            </a:lvl3pPr>
            <a:lvl4pPr marL="360000" indent="-156600">
              <a:buClr>
                <a:srgbClr val="D9117E"/>
              </a:buClr>
              <a:buFont typeface="Police système Courant"/>
              <a:buChar char="►"/>
              <a:defRPr/>
            </a:lvl4pPr>
          </a:lstStyle>
          <a:p>
            <a:pPr lvl="0"/>
            <a:r>
              <a:rPr lang="fr-FR" dirty="0"/>
              <a:t>Styles du texte </a:t>
            </a:r>
            <a:br>
              <a:rPr lang="fr-FR" dirty="0"/>
            </a:br>
            <a:br>
              <a:rPr lang="fr-FR" dirty="0"/>
            </a:br>
            <a:r>
              <a:rPr lang="fr-FR" dirty="0"/>
              <a:t>&gt;&gt; Changer de style avec TAB (</a:t>
            </a:r>
            <a:r>
              <a:rPr lang="fr-FR" dirty="0" err="1"/>
              <a:t>windows</a:t>
            </a:r>
            <a:r>
              <a:rPr lang="fr-FR" dirty="0"/>
              <a:t>)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6" name="Espace réservé du texte 12">
            <a:extLst>
              <a:ext uri="{FF2B5EF4-FFF2-40B4-BE49-F238E27FC236}">
                <a16:creationId xmlns:a16="http://schemas.microsoft.com/office/drawing/2014/main" id="{46F4013D-CBBD-4415-A2BF-D9C710FB3D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0038" y="483438"/>
            <a:ext cx="3441700" cy="222979"/>
          </a:xfrm>
        </p:spPr>
        <p:txBody>
          <a:bodyPr/>
          <a:lstStyle>
            <a:lvl1pPr>
              <a:defRPr sz="1800" b="1" i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400">
                <a:solidFill>
                  <a:srgbClr val="A27F4A"/>
                </a:solidFill>
              </a:defRPr>
            </a:lvl2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17" name="Espace réservé du texte 12">
            <a:extLst>
              <a:ext uri="{FF2B5EF4-FFF2-40B4-BE49-F238E27FC236}">
                <a16:creationId xmlns:a16="http://schemas.microsoft.com/office/drawing/2014/main" id="{32B97939-BBE2-F331-3A1E-EC1402FEE25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1625" y="750325"/>
            <a:ext cx="3441700" cy="214184"/>
          </a:xfrm>
        </p:spPr>
        <p:txBody>
          <a:bodyPr/>
          <a:lstStyle>
            <a:lvl1pPr>
              <a:defRPr sz="1400" b="0" i="0">
                <a:solidFill>
                  <a:srgbClr val="D9117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400">
                <a:solidFill>
                  <a:srgbClr val="A27F4A"/>
                </a:solidFill>
              </a:defRPr>
            </a:lvl2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62595CD2-B0AF-7882-529B-B33A55865ED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auto">
          <a:xfrm>
            <a:off x="6885433" y="936702"/>
            <a:ext cx="2263698" cy="4824018"/>
          </a:xfrm>
          <a:custGeom>
            <a:avLst/>
            <a:gdLst>
              <a:gd name="connsiteX0" fmla="*/ 0 w 2256504"/>
              <a:gd name="connsiteY0" fmla="*/ 376092 h 4911725"/>
              <a:gd name="connsiteX1" fmla="*/ 376092 w 2256504"/>
              <a:gd name="connsiteY1" fmla="*/ 0 h 4911725"/>
              <a:gd name="connsiteX2" fmla="*/ 1880412 w 2256504"/>
              <a:gd name="connsiteY2" fmla="*/ 0 h 4911725"/>
              <a:gd name="connsiteX3" fmla="*/ 2256504 w 2256504"/>
              <a:gd name="connsiteY3" fmla="*/ 376092 h 4911725"/>
              <a:gd name="connsiteX4" fmla="*/ 2256504 w 2256504"/>
              <a:gd name="connsiteY4" fmla="*/ 4535633 h 4911725"/>
              <a:gd name="connsiteX5" fmla="*/ 1880412 w 2256504"/>
              <a:gd name="connsiteY5" fmla="*/ 4911725 h 4911725"/>
              <a:gd name="connsiteX6" fmla="*/ 376092 w 2256504"/>
              <a:gd name="connsiteY6" fmla="*/ 4911725 h 4911725"/>
              <a:gd name="connsiteX7" fmla="*/ 0 w 2256504"/>
              <a:gd name="connsiteY7" fmla="*/ 4535633 h 4911725"/>
              <a:gd name="connsiteX8" fmla="*/ 0 w 2256504"/>
              <a:gd name="connsiteY8" fmla="*/ 376092 h 4911725"/>
              <a:gd name="connsiteX0" fmla="*/ 0 w 2256504"/>
              <a:gd name="connsiteY0" fmla="*/ 348591 h 4911725"/>
              <a:gd name="connsiteX1" fmla="*/ 376092 w 2256504"/>
              <a:gd name="connsiteY1" fmla="*/ 0 h 4911725"/>
              <a:gd name="connsiteX2" fmla="*/ 1880412 w 2256504"/>
              <a:gd name="connsiteY2" fmla="*/ 0 h 4911725"/>
              <a:gd name="connsiteX3" fmla="*/ 2256504 w 2256504"/>
              <a:gd name="connsiteY3" fmla="*/ 376092 h 4911725"/>
              <a:gd name="connsiteX4" fmla="*/ 2256504 w 2256504"/>
              <a:gd name="connsiteY4" fmla="*/ 4535633 h 4911725"/>
              <a:gd name="connsiteX5" fmla="*/ 1880412 w 2256504"/>
              <a:gd name="connsiteY5" fmla="*/ 4911725 h 4911725"/>
              <a:gd name="connsiteX6" fmla="*/ 376092 w 2256504"/>
              <a:gd name="connsiteY6" fmla="*/ 4911725 h 4911725"/>
              <a:gd name="connsiteX7" fmla="*/ 0 w 2256504"/>
              <a:gd name="connsiteY7" fmla="*/ 4535633 h 4911725"/>
              <a:gd name="connsiteX8" fmla="*/ 0 w 2256504"/>
              <a:gd name="connsiteY8" fmla="*/ 348591 h 4911725"/>
              <a:gd name="connsiteX0" fmla="*/ 0 w 2256504"/>
              <a:gd name="connsiteY0" fmla="*/ 348591 h 4911725"/>
              <a:gd name="connsiteX1" fmla="*/ 376092 w 2256504"/>
              <a:gd name="connsiteY1" fmla="*/ 0 h 4911725"/>
              <a:gd name="connsiteX2" fmla="*/ 1880412 w 2256504"/>
              <a:gd name="connsiteY2" fmla="*/ 0 h 4911725"/>
              <a:gd name="connsiteX3" fmla="*/ 2256504 w 2256504"/>
              <a:gd name="connsiteY3" fmla="*/ 334841 h 4911725"/>
              <a:gd name="connsiteX4" fmla="*/ 2256504 w 2256504"/>
              <a:gd name="connsiteY4" fmla="*/ 4535633 h 4911725"/>
              <a:gd name="connsiteX5" fmla="*/ 1880412 w 2256504"/>
              <a:gd name="connsiteY5" fmla="*/ 4911725 h 4911725"/>
              <a:gd name="connsiteX6" fmla="*/ 376092 w 2256504"/>
              <a:gd name="connsiteY6" fmla="*/ 4911725 h 4911725"/>
              <a:gd name="connsiteX7" fmla="*/ 0 w 2256504"/>
              <a:gd name="connsiteY7" fmla="*/ 4535633 h 4911725"/>
              <a:gd name="connsiteX8" fmla="*/ 0 w 2256504"/>
              <a:gd name="connsiteY8" fmla="*/ 348591 h 4911725"/>
              <a:gd name="connsiteX0" fmla="*/ 195 w 2256699"/>
              <a:gd name="connsiteY0" fmla="*/ 348591 h 4911725"/>
              <a:gd name="connsiteX1" fmla="*/ 376287 w 2256699"/>
              <a:gd name="connsiteY1" fmla="*/ 0 h 4911725"/>
              <a:gd name="connsiteX2" fmla="*/ 1880607 w 2256699"/>
              <a:gd name="connsiteY2" fmla="*/ 0 h 4911725"/>
              <a:gd name="connsiteX3" fmla="*/ 2256699 w 2256699"/>
              <a:gd name="connsiteY3" fmla="*/ 334841 h 4911725"/>
              <a:gd name="connsiteX4" fmla="*/ 2256699 w 2256699"/>
              <a:gd name="connsiteY4" fmla="*/ 4535633 h 4911725"/>
              <a:gd name="connsiteX5" fmla="*/ 1880607 w 2256699"/>
              <a:gd name="connsiteY5" fmla="*/ 4911725 h 4911725"/>
              <a:gd name="connsiteX6" fmla="*/ 376287 w 2256699"/>
              <a:gd name="connsiteY6" fmla="*/ 4911725 h 4911725"/>
              <a:gd name="connsiteX7" fmla="*/ 195 w 2256699"/>
              <a:gd name="connsiteY7" fmla="*/ 4535633 h 4911725"/>
              <a:gd name="connsiteX8" fmla="*/ 195 w 2256699"/>
              <a:gd name="connsiteY8" fmla="*/ 348591 h 4911725"/>
              <a:gd name="connsiteX0" fmla="*/ 195 w 2256699"/>
              <a:gd name="connsiteY0" fmla="*/ 348591 h 4911725"/>
              <a:gd name="connsiteX1" fmla="*/ 376287 w 2256699"/>
              <a:gd name="connsiteY1" fmla="*/ 0 h 4911725"/>
              <a:gd name="connsiteX2" fmla="*/ 1880607 w 2256699"/>
              <a:gd name="connsiteY2" fmla="*/ 0 h 4911725"/>
              <a:gd name="connsiteX3" fmla="*/ 2256699 w 2256699"/>
              <a:gd name="connsiteY3" fmla="*/ 334841 h 4911725"/>
              <a:gd name="connsiteX4" fmla="*/ 2256699 w 2256699"/>
              <a:gd name="connsiteY4" fmla="*/ 4535633 h 4911725"/>
              <a:gd name="connsiteX5" fmla="*/ 1880607 w 2256699"/>
              <a:gd name="connsiteY5" fmla="*/ 4911725 h 4911725"/>
              <a:gd name="connsiteX6" fmla="*/ 376287 w 2256699"/>
              <a:gd name="connsiteY6" fmla="*/ 4911725 h 4911725"/>
              <a:gd name="connsiteX7" fmla="*/ 195 w 2256699"/>
              <a:gd name="connsiteY7" fmla="*/ 4535633 h 4911725"/>
              <a:gd name="connsiteX8" fmla="*/ 195 w 2256699"/>
              <a:gd name="connsiteY8" fmla="*/ 348591 h 4911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56699" h="4911725">
                <a:moveTo>
                  <a:pt x="195" y="348591"/>
                </a:moveTo>
                <a:cubicBezTo>
                  <a:pt x="195" y="140881"/>
                  <a:pt x="168577" y="0"/>
                  <a:pt x="376287" y="0"/>
                </a:cubicBezTo>
                <a:lnTo>
                  <a:pt x="1880607" y="0"/>
                </a:lnTo>
                <a:cubicBezTo>
                  <a:pt x="2088317" y="0"/>
                  <a:pt x="2256699" y="127131"/>
                  <a:pt x="2256699" y="334841"/>
                </a:cubicBezTo>
                <a:lnTo>
                  <a:pt x="2256699" y="4535633"/>
                </a:lnTo>
                <a:cubicBezTo>
                  <a:pt x="2256699" y="4791469"/>
                  <a:pt x="2088317" y="4911725"/>
                  <a:pt x="1880607" y="4911725"/>
                </a:cubicBezTo>
                <a:lnTo>
                  <a:pt x="376287" y="4911725"/>
                </a:lnTo>
                <a:cubicBezTo>
                  <a:pt x="168577" y="4911725"/>
                  <a:pt x="-6680" y="4818970"/>
                  <a:pt x="195" y="4535633"/>
                </a:cubicBezTo>
                <a:lnTo>
                  <a:pt x="195" y="348591"/>
                </a:lnTo>
                <a:close/>
              </a:path>
            </a:pathLst>
          </a:custGeo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>
            <a:softEdge rad="12700"/>
          </a:effectLst>
        </p:spPr>
        <p:txBody>
          <a:bodyPr anchor="ctr"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 dirty="0"/>
              <a:t>Image </a:t>
            </a:r>
            <a:br>
              <a:rPr lang="fr-FR" dirty="0"/>
            </a:br>
            <a:r>
              <a:rPr lang="fr-FR" dirty="0"/>
              <a:t>à insérer</a:t>
            </a:r>
          </a:p>
        </p:txBody>
      </p:sp>
    </p:spTree>
    <p:extLst>
      <p:ext uri="{BB962C8B-B14F-4D97-AF65-F5344CB8AC3E}">
        <p14:creationId xmlns:p14="http://schemas.microsoft.com/office/powerpoint/2010/main" val="28340467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e web 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0A731E5-956D-293E-5379-F8DAD0AF5A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14"/>
          <a:stretch/>
        </p:blipFill>
        <p:spPr>
          <a:xfrm>
            <a:off x="-1" y="642"/>
            <a:ext cx="12192001" cy="685735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11A16C4-089F-FE48-047F-F9AF2F3D20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73" y="-236858"/>
            <a:ext cx="11273848" cy="7046155"/>
          </a:xfrm>
          <a:prstGeom prst="rect">
            <a:avLst/>
          </a:prstGeom>
        </p:spPr>
      </p:pic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2C3C03B5-8C03-6A96-6E1E-8C08275525C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617785" y="865162"/>
            <a:ext cx="8950569" cy="5219115"/>
          </a:xfr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effectLst/>
        </p:spPr>
        <p:txBody>
          <a:bodyPr anchor="ctr"/>
          <a:lstStyle>
            <a:lvl1pPr algn="ctr">
              <a:defRPr b="0" i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Site web</a:t>
            </a:r>
            <a:br>
              <a:rPr lang="fr-FR" dirty="0"/>
            </a:br>
            <a:r>
              <a:rPr lang="fr-FR" dirty="0"/>
              <a:t>à insérer ici !    </a:t>
            </a:r>
          </a:p>
        </p:txBody>
      </p:sp>
      <p:sp>
        <p:nvSpPr>
          <p:cNvPr id="24" name="Espace réservé du texte 8">
            <a:extLst>
              <a:ext uri="{FF2B5EF4-FFF2-40B4-BE49-F238E27FC236}">
                <a16:creationId xmlns:a16="http://schemas.microsoft.com/office/drawing/2014/main" id="{C5BF8F06-2BED-0384-3994-610400887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91923" y="6312548"/>
            <a:ext cx="3208149" cy="221735"/>
          </a:xfrm>
        </p:spPr>
        <p:txBody>
          <a:bodyPr/>
          <a:lstStyle>
            <a:lvl1pPr algn="ctr">
              <a:defRPr sz="900" b="1" i="0" cap="all" spc="1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fr-FR" dirty="0"/>
              <a:t>N° DE L’OPÉRATION OU SUPPORT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9C5882E-64B1-ED94-D092-9347EE3FD6A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7548" y="5953125"/>
            <a:ext cx="1041545" cy="69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6107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ein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1084653-6E0F-BE84-9B9A-98A48352CCD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5841402"/>
          </a:xfr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 dirty="0"/>
              <a:t>Visuel à insérer ici !</a:t>
            </a:r>
          </a:p>
        </p:txBody>
      </p:sp>
      <p:sp>
        <p:nvSpPr>
          <p:cNvPr id="2" name="Espace réservé du texte 8">
            <a:extLst>
              <a:ext uri="{FF2B5EF4-FFF2-40B4-BE49-F238E27FC236}">
                <a16:creationId xmlns:a16="http://schemas.microsoft.com/office/drawing/2014/main" id="{7A8C3047-58F4-AE54-1FBF-CABBD9DDD9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683153" y="6390341"/>
            <a:ext cx="3208149" cy="221735"/>
          </a:xfrm>
        </p:spPr>
        <p:txBody>
          <a:bodyPr/>
          <a:lstStyle>
            <a:lvl1pPr algn="r">
              <a:defRPr sz="900" b="1" i="0" cap="all" spc="1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fr-FR" dirty="0"/>
              <a:t>Description courte à insérer ici</a:t>
            </a:r>
          </a:p>
        </p:txBody>
      </p:sp>
    </p:spTree>
    <p:extLst>
      <p:ext uri="{BB962C8B-B14F-4D97-AF65-F5344CB8AC3E}">
        <p14:creationId xmlns:p14="http://schemas.microsoft.com/office/powerpoint/2010/main" val="37141542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Master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1331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0038" y="486457"/>
            <a:ext cx="11591925" cy="529544"/>
          </a:xfrm>
          <a:ln>
            <a:noFill/>
          </a:ln>
        </p:spPr>
        <p:txBody>
          <a:bodyPr/>
          <a:lstStyle>
            <a:lvl1pPr algn="ctr">
              <a:defRPr sz="3200" b="1" i="0" u="none">
                <a:solidFill>
                  <a:schemeClr val="tx1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A2367062-BAAF-03C1-2F8E-D2954B192B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68853" y="1513115"/>
            <a:ext cx="9854293" cy="2089482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26C80F1-D077-AC5A-5E2F-8FCB310327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0038" y="1005114"/>
            <a:ext cx="11591925" cy="257628"/>
          </a:xfrm>
        </p:spPr>
        <p:txBody>
          <a:bodyPr/>
          <a:lstStyle>
            <a:lvl1pPr algn="ctr">
              <a:defRPr sz="1600" cap="all" spc="100" baseline="0">
                <a:solidFill>
                  <a:srgbClr val="D9117E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76C9212-A613-781D-3DAA-D81A5DFCD2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9524" t="72966"/>
          <a:stretch/>
        </p:blipFill>
        <p:spPr>
          <a:xfrm rot="10800000">
            <a:off x="10101942" y="5004028"/>
            <a:ext cx="2090058" cy="1853971"/>
          </a:xfrm>
          <a:prstGeom prst="rect">
            <a:avLst/>
          </a:prstGeom>
        </p:spPr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0ED342DB-11A0-9C43-3B77-3246F540E3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0038" y="4598377"/>
            <a:ext cx="3692037" cy="1243623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160EF6EC-07C5-50B3-EBAD-23F6AD691C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56026" y="4598377"/>
            <a:ext cx="3692037" cy="1243623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26FC5C49-184D-0FE3-D477-33E827ED24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12015" y="4598377"/>
            <a:ext cx="3692037" cy="1243623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928080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E654F10-9D83-91F8-40BA-112227C2F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486457"/>
            <a:ext cx="11591925" cy="529544"/>
          </a:xfrm>
          <a:ln>
            <a:noFill/>
          </a:ln>
        </p:spPr>
        <p:txBody>
          <a:bodyPr/>
          <a:lstStyle>
            <a:lvl1pPr algn="ctr">
              <a:defRPr sz="3200" b="1" i="0" u="none">
                <a:solidFill>
                  <a:schemeClr val="tx1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C017117-FC70-027A-12B6-04564CA53F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0038" y="1005114"/>
            <a:ext cx="11591925" cy="257628"/>
          </a:xfrm>
        </p:spPr>
        <p:txBody>
          <a:bodyPr/>
          <a:lstStyle>
            <a:lvl1pPr algn="ctr">
              <a:defRPr sz="1600" cap="all" spc="100" baseline="0">
                <a:solidFill>
                  <a:srgbClr val="D9117E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4A1183F-1C7A-C415-A6E6-78F927DFD3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9524" t="72966"/>
          <a:stretch/>
        </p:blipFill>
        <p:spPr>
          <a:xfrm rot="10800000">
            <a:off x="10101942" y="5004028"/>
            <a:ext cx="2090058" cy="1853971"/>
          </a:xfrm>
          <a:prstGeom prst="rect">
            <a:avLst/>
          </a:prstGeom>
        </p:spPr>
      </p:pic>
      <p:sp>
        <p:nvSpPr>
          <p:cNvPr id="6" name="Espace réservé du texte 8">
            <a:extLst>
              <a:ext uri="{FF2B5EF4-FFF2-40B4-BE49-F238E27FC236}">
                <a16:creationId xmlns:a16="http://schemas.microsoft.com/office/drawing/2014/main" id="{E92AB74B-B116-D016-1197-5DAFFEFECD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038" y="1513114"/>
            <a:ext cx="11591925" cy="4328886"/>
          </a:xfrm>
        </p:spPr>
        <p:txBody>
          <a:bodyPr numCol="2" spcCol="36000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485441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FCCC2473-4A4B-B9E1-B78C-666559A605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9524" t="72966"/>
          <a:stretch/>
        </p:blipFill>
        <p:spPr>
          <a:xfrm rot="5400000">
            <a:off x="10219985" y="128929"/>
            <a:ext cx="2090058" cy="1853971"/>
          </a:xfrm>
          <a:prstGeom prst="rect">
            <a:avLst/>
          </a:prstGeom>
        </p:spPr>
      </p:pic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F2B536A5-5808-3CF8-5E45-FFD66EF5B0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12599" y="1481139"/>
            <a:ext cx="2100262" cy="3014662"/>
          </a:xfr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effectLst>
            <a:outerShdw blurRad="139700" dist="101600" dir="8280000" algn="ctr" rotWithShape="0">
              <a:srgbClr val="000000">
                <a:alpha val="57000"/>
              </a:srgbClr>
            </a:outerShdw>
          </a:effectLst>
        </p:spPr>
        <p:txBody>
          <a:bodyPr anchor="ctr"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 dirty="0"/>
              <a:t>Visuel à insérer ici</a:t>
            </a:r>
          </a:p>
        </p:txBody>
      </p:sp>
      <p:sp>
        <p:nvSpPr>
          <p:cNvPr id="6" name="Espace réservé pour une image  4">
            <a:extLst>
              <a:ext uri="{FF2B5EF4-FFF2-40B4-BE49-F238E27FC236}">
                <a16:creationId xmlns:a16="http://schemas.microsoft.com/office/drawing/2014/main" id="{EE0BB363-6214-1183-DD20-6D8DFBBFB23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690486" y="1481139"/>
            <a:ext cx="2100262" cy="3014662"/>
          </a:xfr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effectLst>
            <a:outerShdw blurRad="139700" dist="101600" dir="8280000" algn="ctr" rotWithShape="0">
              <a:srgbClr val="000000">
                <a:alpha val="57000"/>
              </a:srgbClr>
            </a:outerShdw>
          </a:effectLst>
        </p:spPr>
        <p:txBody>
          <a:bodyPr anchor="ctr"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 dirty="0"/>
              <a:t>Visuel à insérer ici</a:t>
            </a:r>
          </a:p>
        </p:txBody>
      </p:sp>
      <p:sp>
        <p:nvSpPr>
          <p:cNvPr id="7" name="Espace réservé pour une image  4">
            <a:extLst>
              <a:ext uri="{FF2B5EF4-FFF2-40B4-BE49-F238E27FC236}">
                <a16:creationId xmlns:a16="http://schemas.microsoft.com/office/drawing/2014/main" id="{FB126137-739F-961C-C625-5221CC78DEE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368373" y="1481139"/>
            <a:ext cx="2100262" cy="3014662"/>
          </a:xfr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effectLst>
            <a:outerShdw blurRad="139700" dist="101600" dir="8280000" algn="ctr" rotWithShape="0">
              <a:srgbClr val="000000">
                <a:alpha val="57000"/>
              </a:srgbClr>
            </a:outerShdw>
          </a:effectLst>
        </p:spPr>
        <p:txBody>
          <a:bodyPr anchor="ctr"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 dirty="0"/>
              <a:t>Visuel à insérer ici</a:t>
            </a:r>
          </a:p>
        </p:txBody>
      </p:sp>
      <p:sp>
        <p:nvSpPr>
          <p:cNvPr id="8" name="Espace réservé pour une image  4">
            <a:extLst>
              <a:ext uri="{FF2B5EF4-FFF2-40B4-BE49-F238E27FC236}">
                <a16:creationId xmlns:a16="http://schemas.microsoft.com/office/drawing/2014/main" id="{4016B80F-F35A-43F1-9FFA-CE866D0EB36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046260" y="1481139"/>
            <a:ext cx="2100262" cy="3014662"/>
          </a:xfr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effectLst>
            <a:outerShdw blurRad="139700" dist="101600" dir="8280000" algn="ctr" rotWithShape="0">
              <a:srgbClr val="000000">
                <a:alpha val="57000"/>
              </a:srgbClr>
            </a:outerShdw>
          </a:effectLst>
        </p:spPr>
        <p:txBody>
          <a:bodyPr anchor="ctr"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 dirty="0"/>
              <a:t>Visuel à insérer ici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B37C910B-F47D-09C7-636F-F78CCACE591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12825" y="4757056"/>
            <a:ext cx="2100263" cy="1084943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id="{C5F66780-5F66-40C6-F0CD-DBD9CB19B56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90485" y="4757057"/>
            <a:ext cx="2100263" cy="1084943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Espace réservé du texte 10">
            <a:extLst>
              <a:ext uri="{FF2B5EF4-FFF2-40B4-BE49-F238E27FC236}">
                <a16:creationId xmlns:a16="http://schemas.microsoft.com/office/drawing/2014/main" id="{F68F82DE-2693-AD98-B95F-D0F0742EE38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346599" y="4757057"/>
            <a:ext cx="2100263" cy="1084943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id="{F8606E93-09A0-BB0F-FCE3-69F1A1CE46B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046256" y="4757057"/>
            <a:ext cx="2100263" cy="1084943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B0B573E9-B19C-B2A8-8558-B9BD4F8EF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486457"/>
            <a:ext cx="11591925" cy="529544"/>
          </a:xfrm>
          <a:ln>
            <a:noFill/>
          </a:ln>
        </p:spPr>
        <p:txBody>
          <a:bodyPr/>
          <a:lstStyle>
            <a:lvl1pPr algn="ctr">
              <a:defRPr sz="3200" b="1" i="0" u="none">
                <a:solidFill>
                  <a:schemeClr val="tx1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6" name="Espace réservé du texte 3">
            <a:extLst>
              <a:ext uri="{FF2B5EF4-FFF2-40B4-BE49-F238E27FC236}">
                <a16:creationId xmlns:a16="http://schemas.microsoft.com/office/drawing/2014/main" id="{C6F9DF81-BFB0-4BD9-CD06-E4E9C38B0E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0038" y="1005114"/>
            <a:ext cx="11591925" cy="257628"/>
          </a:xfrm>
        </p:spPr>
        <p:txBody>
          <a:bodyPr/>
          <a:lstStyle>
            <a:lvl1pPr algn="ctr">
              <a:defRPr sz="1600" cap="all" spc="100" baseline="0">
                <a:solidFill>
                  <a:srgbClr val="D9117E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3299087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08F31489-C00C-9C7E-4DA8-0D22ED6339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416" t="27622" r="5570" b="22378"/>
          <a:stretch/>
        </p:blipFill>
        <p:spPr>
          <a:xfrm rot="10800000">
            <a:off x="7938356" y="0"/>
            <a:ext cx="3953607" cy="3429000"/>
          </a:xfrm>
          <a:prstGeom prst="rect">
            <a:avLst/>
          </a:prstGeom>
        </p:spPr>
      </p:pic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F2B536A5-5808-3CF8-5E45-FFD66EF5B0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" y="0"/>
            <a:ext cx="4064399" cy="6858000"/>
          </a:xfr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effectLst/>
        </p:spPr>
        <p:txBody>
          <a:bodyPr anchor="ctr"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 dirty="0"/>
              <a:t>Visuel d’ambiance ou illustratif du sujet </a:t>
            </a:r>
            <a:br>
              <a:rPr lang="fr-FR" dirty="0"/>
            </a:br>
            <a:r>
              <a:rPr lang="fr-FR" dirty="0"/>
              <a:t>à insérer ici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B0B573E9-B19C-B2A8-8558-B9BD4F8EF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3354" y="1233804"/>
            <a:ext cx="7038609" cy="529544"/>
          </a:xfrm>
          <a:ln>
            <a:noFill/>
          </a:ln>
        </p:spPr>
        <p:txBody>
          <a:bodyPr/>
          <a:lstStyle>
            <a:lvl1pPr algn="l">
              <a:defRPr sz="3200" b="1" i="0" u="none">
                <a:solidFill>
                  <a:schemeClr val="tx1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6" name="Espace réservé du texte 3">
            <a:extLst>
              <a:ext uri="{FF2B5EF4-FFF2-40B4-BE49-F238E27FC236}">
                <a16:creationId xmlns:a16="http://schemas.microsoft.com/office/drawing/2014/main" id="{C6F9DF81-BFB0-4BD9-CD06-E4E9C38B0E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53354" y="1752461"/>
            <a:ext cx="7038609" cy="257628"/>
          </a:xfrm>
        </p:spPr>
        <p:txBody>
          <a:bodyPr/>
          <a:lstStyle>
            <a:lvl1pPr algn="l">
              <a:defRPr sz="1600" cap="all" spc="100" baseline="0">
                <a:solidFill>
                  <a:srgbClr val="D9117E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9C2236C2-7C99-0635-DCCB-397FE1EB93D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53354" y="2145935"/>
            <a:ext cx="7038609" cy="42545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66469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visuel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8CBAF926-0A1D-A047-D854-D5A5FD4F68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9524" t="72966"/>
          <a:stretch/>
        </p:blipFill>
        <p:spPr>
          <a:xfrm rot="5400000">
            <a:off x="10360230" y="109649"/>
            <a:ext cx="1941417" cy="1722120"/>
          </a:xfrm>
          <a:prstGeom prst="rect">
            <a:avLst/>
          </a:prstGeom>
        </p:spPr>
      </p:pic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1084653-6E0F-BE84-9B9A-98A48352CCD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00039" y="476249"/>
            <a:ext cx="11591264" cy="3799772"/>
          </a:xfr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 dirty="0"/>
              <a:t>Visuel à insérer ici !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3724F389-276E-D8C5-0909-D1D88EA6EF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70248" y="4522762"/>
            <a:ext cx="7621715" cy="164842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E227B422-4B47-9BCE-E498-D6A9B3FFD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4522763"/>
            <a:ext cx="3480654" cy="989625"/>
          </a:xfrm>
          <a:ln>
            <a:noFill/>
          </a:ln>
        </p:spPr>
        <p:txBody>
          <a:bodyPr/>
          <a:lstStyle>
            <a:lvl1pPr algn="l">
              <a:defRPr sz="3200" b="1" i="0" u="none">
                <a:solidFill>
                  <a:schemeClr val="tx1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011DCF7F-388F-91C7-8F04-B4DE58FCF7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0038" y="5501501"/>
            <a:ext cx="3480654" cy="257628"/>
          </a:xfrm>
        </p:spPr>
        <p:txBody>
          <a:bodyPr/>
          <a:lstStyle>
            <a:lvl1pPr algn="l">
              <a:defRPr sz="1600" cap="all" spc="100" baseline="0">
                <a:solidFill>
                  <a:srgbClr val="D9117E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C4425AD-6CEF-9CFB-91FF-75DC7DCD0BCA}"/>
              </a:ext>
            </a:extLst>
          </p:cNvPr>
          <p:cNvSpPr/>
          <p:nvPr userDrawn="1"/>
        </p:nvSpPr>
        <p:spPr>
          <a:xfrm>
            <a:off x="296864" y="4278815"/>
            <a:ext cx="11591264" cy="45719"/>
          </a:xfrm>
          <a:prstGeom prst="rect">
            <a:avLst/>
          </a:prstGeom>
          <a:solidFill>
            <a:srgbClr val="FBEC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0899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A494534-EB81-0A6E-FC87-08323634ED6B}"/>
              </a:ext>
            </a:extLst>
          </p:cNvPr>
          <p:cNvSpPr/>
          <p:nvPr userDrawn="1"/>
        </p:nvSpPr>
        <p:spPr>
          <a:xfrm>
            <a:off x="4064400" y="0"/>
            <a:ext cx="4063202" cy="6858000"/>
          </a:xfrm>
          <a:prstGeom prst="rect">
            <a:avLst/>
          </a:prstGeom>
          <a:solidFill>
            <a:srgbClr val="D911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F2B536A5-5808-3CF8-5E45-FFD66EF5B0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27601" y="0"/>
            <a:ext cx="4064399" cy="6858000"/>
          </a:xfr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effectLst/>
        </p:spPr>
        <p:txBody>
          <a:bodyPr anchor="ctr"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 dirty="0"/>
              <a:t>Visuel d’ambiance ou illustratif du sujet </a:t>
            </a:r>
            <a:br>
              <a:rPr lang="fr-FR" dirty="0"/>
            </a:br>
            <a:r>
              <a:rPr lang="fr-FR" dirty="0"/>
              <a:t>à insérer ici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B0B573E9-B19C-B2A8-8558-B9BD4F8EF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773723"/>
            <a:ext cx="3480654" cy="989625"/>
          </a:xfrm>
          <a:ln>
            <a:noFill/>
          </a:ln>
        </p:spPr>
        <p:txBody>
          <a:bodyPr/>
          <a:lstStyle>
            <a:lvl1pPr algn="l">
              <a:defRPr sz="3200" b="1" i="0" u="none">
                <a:solidFill>
                  <a:schemeClr val="tx1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6" name="Espace réservé du texte 3">
            <a:extLst>
              <a:ext uri="{FF2B5EF4-FFF2-40B4-BE49-F238E27FC236}">
                <a16:creationId xmlns:a16="http://schemas.microsoft.com/office/drawing/2014/main" id="{C6F9DF81-BFB0-4BD9-CD06-E4E9C38B0E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0038" y="1752461"/>
            <a:ext cx="3480654" cy="257628"/>
          </a:xfrm>
        </p:spPr>
        <p:txBody>
          <a:bodyPr/>
          <a:lstStyle>
            <a:lvl1pPr algn="l">
              <a:defRPr sz="1600" cap="all" spc="100" baseline="0">
                <a:solidFill>
                  <a:srgbClr val="D9117E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9C2236C2-7C99-0635-DCCB-397FE1EB93D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0038" y="2145935"/>
            <a:ext cx="3480654" cy="330529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9400234-655F-726B-9909-4A5C1E6C0A5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521569" y="1004180"/>
            <a:ext cx="2303584" cy="9787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Espace réservé du texte 5">
            <a:extLst>
              <a:ext uri="{FF2B5EF4-FFF2-40B4-BE49-F238E27FC236}">
                <a16:creationId xmlns:a16="http://schemas.microsoft.com/office/drawing/2014/main" id="{9EDF0AA0-32EB-B9D4-A71B-0D8FF857DEE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21569" y="2231404"/>
            <a:ext cx="2303584" cy="9787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76FDA99B-BAF6-80FC-A430-B25A35DC21C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521569" y="3445894"/>
            <a:ext cx="2303584" cy="9787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78078AA6-F9F6-FD4F-1560-512EC57424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21569" y="4686761"/>
            <a:ext cx="2303584" cy="9787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347947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A494534-EB81-0A6E-FC87-08323634ED6B}"/>
              </a:ext>
            </a:extLst>
          </p:cNvPr>
          <p:cNvSpPr/>
          <p:nvPr userDrawn="1"/>
        </p:nvSpPr>
        <p:spPr>
          <a:xfrm>
            <a:off x="8128798" y="0"/>
            <a:ext cx="4063202" cy="6858000"/>
          </a:xfrm>
          <a:prstGeom prst="rect">
            <a:avLst/>
          </a:prstGeom>
          <a:solidFill>
            <a:srgbClr val="FBEC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F2B536A5-5808-3CF8-5E45-FFD66EF5B0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472466" y="773723"/>
            <a:ext cx="5312664" cy="5312664"/>
          </a:xfrm>
          <a:prstGeom prst="ellipse">
            <a:avLst/>
          </a:prstGeo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effectLst/>
        </p:spPr>
        <p:txBody>
          <a:bodyPr anchor="ctr"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 dirty="0"/>
              <a:t>Visuel d’ambiance ou illustratif du sujet </a:t>
            </a:r>
            <a:br>
              <a:rPr lang="fr-FR" dirty="0"/>
            </a:br>
            <a:r>
              <a:rPr lang="fr-FR" dirty="0"/>
              <a:t>à insérer ici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B0B573E9-B19C-B2A8-8558-B9BD4F8EF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773723"/>
            <a:ext cx="4445698" cy="989625"/>
          </a:xfrm>
          <a:ln>
            <a:noFill/>
          </a:ln>
        </p:spPr>
        <p:txBody>
          <a:bodyPr/>
          <a:lstStyle>
            <a:lvl1pPr algn="l">
              <a:defRPr sz="3200" b="1" i="0" u="none">
                <a:solidFill>
                  <a:schemeClr val="tx1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6" name="Espace réservé du texte 3">
            <a:extLst>
              <a:ext uri="{FF2B5EF4-FFF2-40B4-BE49-F238E27FC236}">
                <a16:creationId xmlns:a16="http://schemas.microsoft.com/office/drawing/2014/main" id="{C6F9DF81-BFB0-4BD9-CD06-E4E9C38B0E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0038" y="1752461"/>
            <a:ext cx="4445698" cy="257628"/>
          </a:xfrm>
        </p:spPr>
        <p:txBody>
          <a:bodyPr/>
          <a:lstStyle>
            <a:lvl1pPr algn="l">
              <a:defRPr sz="1600" cap="all" spc="100" baseline="0">
                <a:solidFill>
                  <a:srgbClr val="D9117E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9C2236C2-7C99-0635-DCCB-397FE1EB93D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0038" y="2145935"/>
            <a:ext cx="4445698" cy="330529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48320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300038" y="511261"/>
            <a:ext cx="11591924" cy="758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dirty="0"/>
              <a:t>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300037" y="1415143"/>
            <a:ext cx="11591925" cy="4417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dirty="0"/>
              <a:t>Texte du masque (pour passer aux autres styles de texte de la présentation (</a:t>
            </a:r>
            <a:r>
              <a:rPr lang="fr-FR" altLang="fr-FR" dirty="0" err="1"/>
              <a:t>pomme+Y</a:t>
            </a:r>
            <a:r>
              <a:rPr lang="fr-FR" altLang="fr-FR" dirty="0"/>
              <a:t>)</a:t>
            </a:r>
          </a:p>
          <a:p>
            <a:pPr lvl="1"/>
            <a:r>
              <a:rPr lang="fr-FR" altLang="fr-FR" dirty="0"/>
              <a:t>Deuxième niveau</a:t>
            </a:r>
          </a:p>
          <a:p>
            <a:pPr lvl="2"/>
            <a:r>
              <a:rPr lang="fr-FR" altLang="fr-FR" dirty="0"/>
              <a:t>Troisième niveau</a:t>
            </a:r>
          </a:p>
          <a:p>
            <a:pPr lvl="3"/>
            <a:r>
              <a:rPr lang="fr-FR" altLang="fr-FR" dirty="0"/>
              <a:t>Quatrième niveau</a:t>
            </a:r>
          </a:p>
          <a:p>
            <a:pPr lvl="4"/>
            <a:r>
              <a:rPr lang="fr-FR" altLang="fr-FR" dirty="0"/>
              <a:t>Cinquième niveau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FB6DDD0-19CC-4715-CC85-F6EB015D3944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317548" y="5953125"/>
            <a:ext cx="1041545" cy="69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794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1" r:id="rId3"/>
    <p:sldLayoutId id="2147483687" r:id="rId4"/>
    <p:sldLayoutId id="2147483688" r:id="rId5"/>
    <p:sldLayoutId id="2147483689" r:id="rId6"/>
    <p:sldLayoutId id="2147483697" r:id="rId7"/>
    <p:sldLayoutId id="2147483690" r:id="rId8"/>
    <p:sldLayoutId id="2147483698" r:id="rId9"/>
    <p:sldLayoutId id="2147483694" r:id="rId10"/>
    <p:sldLayoutId id="2147483679" r:id="rId11"/>
    <p:sldLayoutId id="2147483682" r:id="rId12"/>
    <p:sldLayoutId id="2147483678" r:id="rId13"/>
    <p:sldLayoutId id="2147483680" r:id="rId14"/>
    <p:sldLayoutId id="2147483681" r:id="rId15"/>
    <p:sldLayoutId id="2147483683" r:id="rId16"/>
    <p:sldLayoutId id="2147483684" r:id="rId17"/>
    <p:sldLayoutId id="2147483691" r:id="rId18"/>
    <p:sldLayoutId id="2147483692" r:id="rId19"/>
    <p:sldLayoutId id="2147483685" r:id="rId20"/>
    <p:sldLayoutId id="2147483693" r:id="rId21"/>
    <p:sldLayoutId id="2147483686" r:id="rId22"/>
    <p:sldLayoutId id="2147483696" r:id="rId23"/>
    <p:sldLayoutId id="2147483695" r:id="rId24"/>
    <p:sldLayoutId id="2147483677" r:id="rId25"/>
    <p:sldLayoutId id="2147483676" r:id="rId26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i="0" kern="1200">
          <a:solidFill>
            <a:schemeClr val="tx1"/>
          </a:solidFill>
          <a:latin typeface="Georgia" panose="02040502050405020303" pitchFamily="18" charset="0"/>
          <a:ea typeface="Tahoma" panose="020B0604030504040204" pitchFamily="34" charset="0"/>
          <a:cs typeface="Tahoma" panose="020B0604030504040204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0" indent="0" algn="l" rtl="0" eaLnBrk="1" fontAlgn="base" hangingPunct="1">
        <a:lnSpc>
          <a:spcPts val="1660"/>
        </a:lnSpc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1300" b="0" i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0" indent="0" algn="l" rtl="0" eaLnBrk="1" fontAlgn="base" hangingPunct="1">
        <a:lnSpc>
          <a:spcPts val="1660"/>
        </a:lnSpc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1300" b="0" i="1" kern="1200">
          <a:solidFill>
            <a:srgbClr val="D9117E"/>
          </a:solidFill>
          <a:latin typeface="Georgia" panose="02040502050405020303" pitchFamily="18" charset="0"/>
          <a:ea typeface="Tahoma" panose="020B0604030504040204" pitchFamily="34" charset="0"/>
          <a:cs typeface="Tahoma" panose="020B0604030504040204" pitchFamily="34" charset="0"/>
        </a:defRPr>
      </a:lvl2pPr>
      <a:lvl3pPr marL="158400" indent="-156600" algn="l" rtl="0" eaLnBrk="1" fontAlgn="base" hangingPunct="1">
        <a:lnSpc>
          <a:spcPts val="1660"/>
        </a:lnSpc>
        <a:spcBef>
          <a:spcPct val="20000"/>
        </a:spcBef>
        <a:spcAft>
          <a:spcPct val="0"/>
        </a:spcAft>
        <a:buClr>
          <a:srgbClr val="FBEC13"/>
        </a:buClr>
        <a:buFont typeface="Wingdings" pitchFamily="2" charset="2"/>
        <a:buChar char="§"/>
        <a:defRPr sz="1300" b="0" i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324000" indent="-156600" algn="l" rtl="0" eaLnBrk="1" fontAlgn="base" hangingPunct="1">
        <a:lnSpc>
          <a:spcPts val="1660"/>
        </a:lnSpc>
        <a:spcBef>
          <a:spcPct val="20000"/>
        </a:spcBef>
        <a:spcAft>
          <a:spcPct val="0"/>
        </a:spcAft>
        <a:buClr>
          <a:srgbClr val="D9117E"/>
        </a:buClr>
        <a:buSzPct val="60000"/>
        <a:buFont typeface="Police système Courant"/>
        <a:buChar char="►"/>
        <a:defRPr sz="1300" b="0" i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504000" indent="-156600" algn="l" rtl="0" eaLnBrk="1" fontAlgn="base" hangingPunct="1">
        <a:lnSpc>
          <a:spcPts val="1660"/>
        </a:lnSpc>
        <a:spcBef>
          <a:spcPct val="20000"/>
        </a:spcBef>
        <a:spcAft>
          <a:spcPct val="0"/>
        </a:spcAft>
        <a:buClr>
          <a:srgbClr val="FBEC13"/>
        </a:buClr>
        <a:buFont typeface="Police système Courant"/>
        <a:buChar char="•"/>
        <a:defRPr sz="1300" b="0" i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201" userDrawn="1">
          <p15:clr>
            <a:srgbClr val="F26B43"/>
          </p15:clr>
        </p15:guide>
        <p15:guide id="2" pos="189" userDrawn="1">
          <p15:clr>
            <a:srgbClr val="F26B43"/>
          </p15:clr>
        </p15:guide>
        <p15:guide id="3" pos="7491" userDrawn="1">
          <p15:clr>
            <a:srgbClr val="F26B43"/>
          </p15:clr>
        </p15:guide>
        <p15:guide id="4" orient="horz" pos="300" userDrawn="1">
          <p15:clr>
            <a:srgbClr val="F26B43"/>
          </p15:clr>
        </p15:guide>
        <p15:guide id="5" orient="horz" pos="36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AB2AAD-69CE-334E-0F33-819F4AF9DF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Fête des clients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3E5B0A4-6D43-23DB-2375-B4F6BEE6A7A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PLV EVENT</a:t>
            </a:r>
          </a:p>
        </p:txBody>
      </p:sp>
      <p:pic>
        <p:nvPicPr>
          <p:cNvPr id="9" name="Image 8" descr="Une image contenant Police, Graphique, texte, graphisme&#10;&#10;Description générée automatiquement">
            <a:extLst>
              <a:ext uri="{FF2B5EF4-FFF2-40B4-BE49-F238E27FC236}">
                <a16:creationId xmlns:a16="http://schemas.microsoft.com/office/drawing/2014/main" id="{CAFAD586-6E8C-A990-D577-71A4B63274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635" y="3806585"/>
            <a:ext cx="3514725" cy="15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4515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3F6D8E-63E9-7B48-C66F-1350E893D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Poteau Bélier</a:t>
            </a:r>
          </a:p>
        </p:txBody>
      </p:sp>
      <p:pic>
        <p:nvPicPr>
          <p:cNvPr id="12" name="Image 11" descr="Une image contenant texte, graphisme, Prospectus, livre&#10;&#10;Description générée automatiquement">
            <a:extLst>
              <a:ext uri="{FF2B5EF4-FFF2-40B4-BE49-F238E27FC236}">
                <a16:creationId xmlns:a16="http://schemas.microsoft.com/office/drawing/2014/main" id="{1B7A0BCA-CF17-85A9-6D94-254601085C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675" y="1414200"/>
            <a:ext cx="4482649" cy="5260219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05B728E-518E-FA4C-1251-40AAB17DA2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V2</a:t>
            </a:r>
          </a:p>
        </p:txBody>
      </p:sp>
    </p:spTree>
    <p:extLst>
      <p:ext uri="{BB962C8B-B14F-4D97-AF65-F5344CB8AC3E}">
        <p14:creationId xmlns:p14="http://schemas.microsoft.com/office/powerpoint/2010/main" val="1130829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3F6D8E-63E9-7B48-C66F-1350E893D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Poteau Bélier</a:t>
            </a:r>
          </a:p>
        </p:txBody>
      </p:sp>
      <p:pic>
        <p:nvPicPr>
          <p:cNvPr id="6" name="Image 5" descr="Une image contenant bâtiment, plein air, art, magasin&#10;&#10;Description générée automatiquement">
            <a:extLst>
              <a:ext uri="{FF2B5EF4-FFF2-40B4-BE49-F238E27FC236}">
                <a16:creationId xmlns:a16="http://schemas.microsoft.com/office/drawing/2014/main" id="{B6889AA4-B08B-96A5-A24D-84C97B694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393" y="1402397"/>
            <a:ext cx="8897213" cy="4450489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4AE6839-1C09-B4A5-CBC1-D56603AB22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V2</a:t>
            </a:r>
          </a:p>
        </p:txBody>
      </p:sp>
    </p:spTree>
    <p:extLst>
      <p:ext uri="{BB962C8B-B14F-4D97-AF65-F5344CB8AC3E}">
        <p14:creationId xmlns:p14="http://schemas.microsoft.com/office/powerpoint/2010/main" val="2942024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3F6D8E-63E9-7B48-C66F-1350E893D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Cache Borne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7E0C58A3-A2E9-4CC5-8040-C3049E49B5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71713" y="1016001"/>
            <a:ext cx="518327" cy="684462"/>
          </a:xfrm>
        </p:spPr>
        <p:txBody>
          <a:bodyPr/>
          <a:lstStyle/>
          <a:p>
            <a:r>
              <a:rPr lang="fr-FR" dirty="0"/>
              <a:t>V1</a:t>
            </a:r>
          </a:p>
        </p:txBody>
      </p:sp>
      <p:pic>
        <p:nvPicPr>
          <p:cNvPr id="5" name="Image 4" descr="Une image contenant texte, affiche, graphisme, dessin humoristique&#10;&#10;Description générée automatiquement">
            <a:extLst>
              <a:ext uri="{FF2B5EF4-FFF2-40B4-BE49-F238E27FC236}">
                <a16:creationId xmlns:a16="http://schemas.microsoft.com/office/drawing/2014/main" id="{0435A38C-220F-E458-2760-59C8F57551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680" y="1640079"/>
            <a:ext cx="4356394" cy="4516938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3020396-BB64-2206-D111-39D16474C471}"/>
              </a:ext>
            </a:extLst>
          </p:cNvPr>
          <p:cNvSpPr txBox="1">
            <a:spLocks/>
          </p:cNvSpPr>
          <p:nvPr/>
        </p:nvSpPr>
        <p:spPr bwMode="auto">
          <a:xfrm>
            <a:off x="8591405" y="1016001"/>
            <a:ext cx="431795" cy="559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0" i="0" kern="1200" cap="all" spc="100" baseline="0">
                <a:solidFill>
                  <a:srgbClr val="D9117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0" indent="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300" b="0" i="1" kern="1200">
                <a:solidFill>
                  <a:srgbClr val="D9117E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58400" indent="-15660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Clr>
                <a:srgbClr val="FBEC13"/>
              </a:buClr>
              <a:buFont typeface="Wingdings" pitchFamily="2" charset="2"/>
              <a:buChar char="§"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324000" indent="-15660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Clr>
                <a:srgbClr val="D9117E"/>
              </a:buClr>
              <a:buSzPct val="60000"/>
              <a:buFont typeface="Police système Courant"/>
              <a:buChar char="►"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504000" indent="-15660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Clr>
                <a:srgbClr val="FBEC13"/>
              </a:buClr>
              <a:buFont typeface="Police système Courant"/>
              <a:buChar char="•"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V2</a:t>
            </a:r>
          </a:p>
        </p:txBody>
      </p:sp>
      <p:pic>
        <p:nvPicPr>
          <p:cNvPr id="4" name="Image 3" descr="Une image contenant texte, affiche, graphisme, dessin humoristique&#10;&#10;Description générée automatiquement">
            <a:extLst>
              <a:ext uri="{FF2B5EF4-FFF2-40B4-BE49-F238E27FC236}">
                <a16:creationId xmlns:a16="http://schemas.microsoft.com/office/drawing/2014/main" id="{CBAE3301-60E7-4E74-A2C6-B15F272FE6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208" y="1640080"/>
            <a:ext cx="4356394" cy="451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2386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3F6D8E-63E9-7B48-C66F-1350E893D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Cache Borne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7E0C58A3-A2E9-4CC5-8040-C3049E49B5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36836" y="1016001"/>
            <a:ext cx="518327" cy="684462"/>
          </a:xfrm>
        </p:spPr>
        <p:txBody>
          <a:bodyPr/>
          <a:lstStyle/>
          <a:p>
            <a:r>
              <a:rPr lang="fr-FR" dirty="0"/>
              <a:t>V1</a:t>
            </a:r>
          </a:p>
        </p:txBody>
      </p:sp>
      <p:pic>
        <p:nvPicPr>
          <p:cNvPr id="5" name="Image 4" descr="Une image contenant texte, affiche, graphisme, dessin humoristique&#10;&#10;Description générée automatiquement">
            <a:extLst>
              <a:ext uri="{FF2B5EF4-FFF2-40B4-BE49-F238E27FC236}">
                <a16:creationId xmlns:a16="http://schemas.microsoft.com/office/drawing/2014/main" id="{0435A38C-220F-E458-2760-59C8F57551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572" y="1319414"/>
            <a:ext cx="5058856" cy="524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9693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3F6D8E-63E9-7B48-C66F-1350E893D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Cache Borne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7E0C58A3-A2E9-4CC5-8040-C3049E49B5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36836" y="1016001"/>
            <a:ext cx="518327" cy="684462"/>
          </a:xfrm>
        </p:spPr>
        <p:txBody>
          <a:bodyPr/>
          <a:lstStyle/>
          <a:p>
            <a:r>
              <a:rPr lang="fr-FR" dirty="0"/>
              <a:t>V1</a:t>
            </a:r>
          </a:p>
        </p:txBody>
      </p:sp>
      <p:pic>
        <p:nvPicPr>
          <p:cNvPr id="4" name="Image 3" descr="Une image contenant texte, Poubelle, boisson gazeuse, Snack&#10;&#10;Description générée automatiquement">
            <a:extLst>
              <a:ext uri="{FF2B5EF4-FFF2-40B4-BE49-F238E27FC236}">
                <a16:creationId xmlns:a16="http://schemas.microsoft.com/office/drawing/2014/main" id="{04A84017-FB43-FFB9-698B-154EB780CC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635" y="1333360"/>
            <a:ext cx="5170729" cy="515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7723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3F6D8E-63E9-7B48-C66F-1350E893D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Cache Borne</a:t>
            </a:r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9B29FAEE-5944-512D-E1D7-5374E31CE15F}"/>
              </a:ext>
            </a:extLst>
          </p:cNvPr>
          <p:cNvSpPr txBox="1">
            <a:spLocks/>
          </p:cNvSpPr>
          <p:nvPr/>
        </p:nvSpPr>
        <p:spPr bwMode="auto">
          <a:xfrm>
            <a:off x="5836836" y="1016001"/>
            <a:ext cx="518327" cy="68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0" i="0" kern="1200" cap="all" spc="100" baseline="0">
                <a:solidFill>
                  <a:srgbClr val="D9117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0" indent="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300" b="0" i="1" kern="1200">
                <a:solidFill>
                  <a:srgbClr val="D9117E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58400" indent="-15660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Clr>
                <a:srgbClr val="FBEC13"/>
              </a:buClr>
              <a:buFont typeface="Wingdings" pitchFamily="2" charset="2"/>
              <a:buChar char="§"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324000" indent="-15660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Clr>
                <a:srgbClr val="D9117E"/>
              </a:buClr>
              <a:buSzPct val="60000"/>
              <a:buFont typeface="Police système Courant"/>
              <a:buChar char="►"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504000" indent="-15660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Clr>
                <a:srgbClr val="FBEC13"/>
              </a:buClr>
              <a:buFont typeface="Police système Courant"/>
              <a:buChar char="•"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V2</a:t>
            </a:r>
          </a:p>
        </p:txBody>
      </p:sp>
      <p:pic>
        <p:nvPicPr>
          <p:cNvPr id="8" name="Image 7" descr="Une image contenant texte, affiche, graphisme, dessin humoristique&#10;&#10;Description générée automatiquement">
            <a:extLst>
              <a:ext uri="{FF2B5EF4-FFF2-40B4-BE49-F238E27FC236}">
                <a16:creationId xmlns:a16="http://schemas.microsoft.com/office/drawing/2014/main" id="{C9A5C268-6FB0-3BF6-D901-73C2C1426F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293" y="1297847"/>
            <a:ext cx="5229414" cy="542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4381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3F6D8E-63E9-7B48-C66F-1350E893D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Cache Borne</a:t>
            </a:r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9B29FAEE-5944-512D-E1D7-5374E31CE15F}"/>
              </a:ext>
            </a:extLst>
          </p:cNvPr>
          <p:cNvSpPr txBox="1">
            <a:spLocks/>
          </p:cNvSpPr>
          <p:nvPr/>
        </p:nvSpPr>
        <p:spPr bwMode="auto">
          <a:xfrm>
            <a:off x="5836836" y="1016001"/>
            <a:ext cx="518327" cy="68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0" i="0" kern="1200" cap="all" spc="100" baseline="0">
                <a:solidFill>
                  <a:srgbClr val="D9117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0" indent="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300" b="0" i="1" kern="1200">
                <a:solidFill>
                  <a:srgbClr val="D9117E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58400" indent="-15660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Clr>
                <a:srgbClr val="FBEC13"/>
              </a:buClr>
              <a:buFont typeface="Wingdings" pitchFamily="2" charset="2"/>
              <a:buChar char="§"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324000" indent="-15660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Clr>
                <a:srgbClr val="D9117E"/>
              </a:buClr>
              <a:buSzPct val="60000"/>
              <a:buFont typeface="Police système Courant"/>
              <a:buChar char="►"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504000" indent="-15660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Clr>
                <a:srgbClr val="FBEC13"/>
              </a:buClr>
              <a:buFont typeface="Police système Courant"/>
              <a:buChar char="•"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V2</a:t>
            </a:r>
          </a:p>
        </p:txBody>
      </p:sp>
      <p:pic>
        <p:nvPicPr>
          <p:cNvPr id="7" name="Image 6" descr="Une image contenant texte, Poubelle, boisson gazeuse, distributeur automatique&#10;&#10;Description générée automatiquement">
            <a:extLst>
              <a:ext uri="{FF2B5EF4-FFF2-40B4-BE49-F238E27FC236}">
                <a16:creationId xmlns:a16="http://schemas.microsoft.com/office/drawing/2014/main" id="{517B6B8F-76F5-434D-F429-1827C1EF4C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751" y="1386405"/>
            <a:ext cx="5172545" cy="515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8235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3F6D8E-63E9-7B48-C66F-1350E893D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Fanions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461DC8C9-9B75-92C6-DF0B-3D58BBD39650}"/>
              </a:ext>
            </a:extLst>
          </p:cNvPr>
          <p:cNvGrpSpPr/>
          <p:nvPr/>
        </p:nvGrpSpPr>
        <p:grpSpPr>
          <a:xfrm>
            <a:off x="897147" y="1854679"/>
            <a:ext cx="10397706" cy="3148642"/>
            <a:chOff x="1857946" y="1918322"/>
            <a:chExt cx="8458161" cy="2835161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66FA8C7-FE89-740D-9678-98993E9D7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57946" y="1918322"/>
              <a:ext cx="2831352" cy="2828356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9745A326-486A-1233-60AF-EAD78B40E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89297" y="1925127"/>
              <a:ext cx="2813406" cy="2828356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933AC3C9-3C14-094D-86B2-CCBF08C66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02701" y="1931451"/>
              <a:ext cx="2813406" cy="28134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55375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3F6D8E-63E9-7B48-C66F-1350E893D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Fanions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59D8CEA-6F4E-2B4B-4E78-3D467E747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239" y="1016001"/>
            <a:ext cx="5601522" cy="558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009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3F6D8E-63E9-7B48-C66F-1350E893D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Key Visual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A8BE2C29-210F-B226-BC4E-51217FB32BE2}"/>
              </a:ext>
            </a:extLst>
          </p:cNvPr>
          <p:cNvGrpSpPr/>
          <p:nvPr/>
        </p:nvGrpSpPr>
        <p:grpSpPr>
          <a:xfrm>
            <a:off x="3052973" y="1484366"/>
            <a:ext cx="6086054" cy="4614461"/>
            <a:chOff x="2695071" y="1757082"/>
            <a:chExt cx="6086054" cy="4614461"/>
          </a:xfrm>
        </p:grpSpPr>
        <p:pic>
          <p:nvPicPr>
            <p:cNvPr id="5" name="Image 4" descr="Une image contenant texte, affiche, graphisme, Prospectus&#10;&#10;Description générée automatiquement">
              <a:extLst>
                <a:ext uri="{FF2B5EF4-FFF2-40B4-BE49-F238E27FC236}">
                  <a16:creationId xmlns:a16="http://schemas.microsoft.com/office/drawing/2014/main" id="{A3E9EEA6-6F6E-048C-A5F3-FB9DA823F0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5071" y="1757083"/>
              <a:ext cx="2685124" cy="4614460"/>
            </a:xfrm>
            <a:prstGeom prst="rect">
              <a:avLst/>
            </a:prstGeom>
          </p:spPr>
        </p:pic>
        <p:pic>
          <p:nvPicPr>
            <p:cNvPr id="7" name="Image 6" descr="Une image contenant texte, affiche, graphisme, Prospectus&#10;&#10;Description générée automatiquement">
              <a:extLst>
                <a:ext uri="{FF2B5EF4-FFF2-40B4-BE49-F238E27FC236}">
                  <a16:creationId xmlns:a16="http://schemas.microsoft.com/office/drawing/2014/main" id="{E2BD41CB-B076-2432-6A11-9EFA63E64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1757082"/>
              <a:ext cx="2685125" cy="4614461"/>
            </a:xfrm>
            <a:prstGeom prst="rect">
              <a:avLst/>
            </a:prstGeom>
          </p:spPr>
        </p:pic>
      </p:grp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7E0C58A3-A2E9-4CC5-8040-C3049E49B5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36371" y="1142135"/>
            <a:ext cx="518327" cy="684462"/>
          </a:xfrm>
        </p:spPr>
        <p:txBody>
          <a:bodyPr/>
          <a:lstStyle/>
          <a:p>
            <a:r>
              <a:rPr lang="fr-FR" dirty="0"/>
              <a:t>V1</a:t>
            </a:r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9B29FAEE-5944-512D-E1D7-5374E31CE15F}"/>
              </a:ext>
            </a:extLst>
          </p:cNvPr>
          <p:cNvSpPr txBox="1">
            <a:spLocks/>
          </p:cNvSpPr>
          <p:nvPr/>
        </p:nvSpPr>
        <p:spPr bwMode="auto">
          <a:xfrm>
            <a:off x="7537300" y="1142135"/>
            <a:ext cx="518327" cy="68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0" i="0" kern="1200" cap="all" spc="100" baseline="0">
                <a:solidFill>
                  <a:srgbClr val="D9117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0" indent="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300" b="0" i="1" kern="1200">
                <a:solidFill>
                  <a:srgbClr val="D9117E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58400" indent="-15660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Clr>
                <a:srgbClr val="FBEC13"/>
              </a:buClr>
              <a:buFont typeface="Wingdings" pitchFamily="2" charset="2"/>
              <a:buChar char="§"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324000" indent="-15660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Clr>
                <a:srgbClr val="D9117E"/>
              </a:buClr>
              <a:buSzPct val="60000"/>
              <a:buFont typeface="Police système Courant"/>
              <a:buChar char="►"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504000" indent="-15660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Clr>
                <a:srgbClr val="FBEC13"/>
              </a:buClr>
              <a:buFont typeface="Police système Courant"/>
              <a:buChar char="•"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V2</a:t>
            </a:r>
          </a:p>
        </p:txBody>
      </p:sp>
    </p:spTree>
    <p:extLst>
      <p:ext uri="{BB962C8B-B14F-4D97-AF65-F5344CB8AC3E}">
        <p14:creationId xmlns:p14="http://schemas.microsoft.com/office/powerpoint/2010/main" val="1870617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3F6D8E-63E9-7B48-C66F-1350E893D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Key Visual</a:t>
            </a:r>
          </a:p>
        </p:txBody>
      </p:sp>
      <p:pic>
        <p:nvPicPr>
          <p:cNvPr id="5" name="Image 4" descr="Une image contenant texte, affiche, graphisme, Prospectus&#10;&#10;Description générée automatiquement">
            <a:extLst>
              <a:ext uri="{FF2B5EF4-FFF2-40B4-BE49-F238E27FC236}">
                <a16:creationId xmlns:a16="http://schemas.microsoft.com/office/drawing/2014/main" id="{A3E9EEA6-6F6E-048C-A5F3-FB9DA823F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459" y="1262742"/>
            <a:ext cx="3135081" cy="5387724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0E8EC36-E5C1-E6FD-EDCC-437A8C420E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V1</a:t>
            </a:r>
          </a:p>
        </p:txBody>
      </p:sp>
    </p:spTree>
    <p:extLst>
      <p:ext uri="{BB962C8B-B14F-4D97-AF65-F5344CB8AC3E}">
        <p14:creationId xmlns:p14="http://schemas.microsoft.com/office/powerpoint/2010/main" val="1798857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3F6D8E-63E9-7B48-C66F-1350E893D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Key Visual</a:t>
            </a:r>
          </a:p>
        </p:txBody>
      </p:sp>
      <p:pic>
        <p:nvPicPr>
          <p:cNvPr id="4" name="Image 3" descr="Une image contenant texte, plein air, ciel, Publicité&#10;&#10;Description générée automatiquement">
            <a:extLst>
              <a:ext uri="{FF2B5EF4-FFF2-40B4-BE49-F238E27FC236}">
                <a16:creationId xmlns:a16="http://schemas.microsoft.com/office/drawing/2014/main" id="{A9BA508D-D9C5-6497-7E4C-DB01D09E0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984" y="1370065"/>
            <a:ext cx="3095516" cy="5319729"/>
          </a:xfrm>
          <a:prstGeom prst="rect">
            <a:avLst/>
          </a:prstGeom>
        </p:spPr>
      </p:pic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74279DDA-9324-47A8-D152-764F7F7E25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V1</a:t>
            </a:r>
          </a:p>
        </p:txBody>
      </p:sp>
    </p:spTree>
    <p:extLst>
      <p:ext uri="{BB962C8B-B14F-4D97-AF65-F5344CB8AC3E}">
        <p14:creationId xmlns:p14="http://schemas.microsoft.com/office/powerpoint/2010/main" val="3522980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3F6D8E-63E9-7B48-C66F-1350E893D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Key Visual</a:t>
            </a:r>
          </a:p>
        </p:txBody>
      </p:sp>
      <p:pic>
        <p:nvPicPr>
          <p:cNvPr id="7" name="Image 6" descr="Une image contenant texte, affiche, graphisme, Prospectus&#10;&#10;Description générée automatiquement">
            <a:extLst>
              <a:ext uri="{FF2B5EF4-FFF2-40B4-BE49-F238E27FC236}">
                <a16:creationId xmlns:a16="http://schemas.microsoft.com/office/drawing/2014/main" id="{E2BD41CB-B076-2432-6A11-9EFA63E648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768" y="1262742"/>
            <a:ext cx="3154132" cy="5420462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FD7C064-91C4-4A0D-2E54-B87720932D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V2</a:t>
            </a:r>
          </a:p>
        </p:txBody>
      </p:sp>
    </p:spTree>
    <p:extLst>
      <p:ext uri="{BB962C8B-B14F-4D97-AF65-F5344CB8AC3E}">
        <p14:creationId xmlns:p14="http://schemas.microsoft.com/office/powerpoint/2010/main" val="3249772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3F6D8E-63E9-7B48-C66F-1350E893D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Key Visual</a:t>
            </a:r>
          </a:p>
        </p:txBody>
      </p:sp>
      <p:pic>
        <p:nvPicPr>
          <p:cNvPr id="8" name="Image 7" descr="Une image contenant texte, plein air, ciel, Publicité&#10;&#10;Description générée automatiquement">
            <a:extLst>
              <a:ext uri="{FF2B5EF4-FFF2-40B4-BE49-F238E27FC236}">
                <a16:creationId xmlns:a16="http://schemas.microsoft.com/office/drawing/2014/main" id="{7C59EC69-DF76-2CEA-C3C1-B08ED430FC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668" y="1262742"/>
            <a:ext cx="3158663" cy="5428249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C317889-8893-EB0E-10E4-83D91840FB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V2</a:t>
            </a:r>
          </a:p>
        </p:txBody>
      </p:sp>
    </p:spTree>
    <p:extLst>
      <p:ext uri="{BB962C8B-B14F-4D97-AF65-F5344CB8AC3E}">
        <p14:creationId xmlns:p14="http://schemas.microsoft.com/office/powerpoint/2010/main" val="2411153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3F6D8E-63E9-7B48-C66F-1350E893D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Poteau Bélier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7E0C58A3-A2E9-4CC5-8040-C3049E49B5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61847" y="1177365"/>
            <a:ext cx="518327" cy="684462"/>
          </a:xfrm>
        </p:spPr>
        <p:txBody>
          <a:bodyPr/>
          <a:lstStyle/>
          <a:p>
            <a:r>
              <a:rPr lang="fr-FR" dirty="0"/>
              <a:t>V1</a:t>
            </a:r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9B29FAEE-5944-512D-E1D7-5374E31CE15F}"/>
              </a:ext>
            </a:extLst>
          </p:cNvPr>
          <p:cNvSpPr txBox="1">
            <a:spLocks/>
          </p:cNvSpPr>
          <p:nvPr/>
        </p:nvSpPr>
        <p:spPr bwMode="auto">
          <a:xfrm>
            <a:off x="8282028" y="1177365"/>
            <a:ext cx="518327" cy="68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0" i="0" kern="1200" cap="all" spc="100" baseline="0">
                <a:solidFill>
                  <a:srgbClr val="D9117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0" indent="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300" b="0" i="1" kern="1200">
                <a:solidFill>
                  <a:srgbClr val="D9117E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58400" indent="-15660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Clr>
                <a:srgbClr val="FBEC13"/>
              </a:buClr>
              <a:buFont typeface="Wingdings" pitchFamily="2" charset="2"/>
              <a:buChar char="§"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324000" indent="-15660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Clr>
                <a:srgbClr val="D9117E"/>
              </a:buClr>
              <a:buSzPct val="60000"/>
              <a:buFont typeface="Police système Courant"/>
              <a:buChar char="►"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504000" indent="-15660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Clr>
                <a:srgbClr val="FBEC13"/>
              </a:buClr>
              <a:buFont typeface="Police système Courant"/>
              <a:buChar char="•"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V2</a:t>
            </a:r>
          </a:p>
        </p:txBody>
      </p:sp>
      <p:pic>
        <p:nvPicPr>
          <p:cNvPr id="7" name="Image 6" descr="Une image contenant texte, graphisme, Prospectus, Graphique&#10;&#10;Description générée automatiquement">
            <a:extLst>
              <a:ext uri="{FF2B5EF4-FFF2-40B4-BE49-F238E27FC236}">
                <a16:creationId xmlns:a16="http://schemas.microsoft.com/office/drawing/2014/main" id="{94658697-4513-A1D2-453A-2F948152F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328" y="1566600"/>
            <a:ext cx="4094672" cy="4804943"/>
          </a:xfrm>
          <a:prstGeom prst="rect">
            <a:avLst/>
          </a:prstGeom>
        </p:spPr>
      </p:pic>
      <p:pic>
        <p:nvPicPr>
          <p:cNvPr id="12" name="Image 11" descr="Une image contenant texte, graphisme, Prospectus, livre&#10;&#10;Description générée automatiquement">
            <a:extLst>
              <a:ext uri="{FF2B5EF4-FFF2-40B4-BE49-F238E27FC236}">
                <a16:creationId xmlns:a16="http://schemas.microsoft.com/office/drawing/2014/main" id="{1B7A0BCA-CF17-85A9-6D94-254601085C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855" y="1566599"/>
            <a:ext cx="4094672" cy="480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6257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3F6D8E-63E9-7B48-C66F-1350E893D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Poteau Bélier</a:t>
            </a:r>
          </a:p>
        </p:txBody>
      </p:sp>
      <p:pic>
        <p:nvPicPr>
          <p:cNvPr id="7" name="Image 6" descr="Une image contenant texte, graphisme, Prospectus, Graphique&#10;&#10;Description générée automatiquement">
            <a:extLst>
              <a:ext uri="{FF2B5EF4-FFF2-40B4-BE49-F238E27FC236}">
                <a16:creationId xmlns:a16="http://schemas.microsoft.com/office/drawing/2014/main" id="{94658697-4513-A1D2-453A-2F948152F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443" y="1262742"/>
            <a:ext cx="4649113" cy="5455558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98D4E9F-00BF-5B8A-EDDC-B32D880D5A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V1</a:t>
            </a:r>
          </a:p>
        </p:txBody>
      </p:sp>
    </p:spTree>
    <p:extLst>
      <p:ext uri="{BB962C8B-B14F-4D97-AF65-F5344CB8AC3E}">
        <p14:creationId xmlns:p14="http://schemas.microsoft.com/office/powerpoint/2010/main" val="11983551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3F6D8E-63E9-7B48-C66F-1350E893D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Poteau Bélier</a:t>
            </a:r>
          </a:p>
        </p:txBody>
      </p:sp>
      <p:pic>
        <p:nvPicPr>
          <p:cNvPr id="4" name="Image 3" descr="Une image contenant bâtiment, plein air, magasin, art&#10;&#10;Description générée automatiquement">
            <a:extLst>
              <a:ext uri="{FF2B5EF4-FFF2-40B4-BE49-F238E27FC236}">
                <a16:creationId xmlns:a16="http://schemas.microsoft.com/office/drawing/2014/main" id="{955CF34D-A5BB-B5A3-7CFA-A63B65B72A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303" y="1330763"/>
            <a:ext cx="8389394" cy="4196473"/>
          </a:xfrm>
          <a:prstGeom prst="rect">
            <a:avLst/>
          </a:prstGeom>
        </p:spPr>
      </p:pic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0C63B790-E762-637B-EA6C-9B58EF3C78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V1</a:t>
            </a:r>
          </a:p>
        </p:txBody>
      </p:sp>
    </p:spTree>
    <p:extLst>
      <p:ext uri="{BB962C8B-B14F-4D97-AF65-F5344CB8AC3E}">
        <p14:creationId xmlns:p14="http://schemas.microsoft.com/office/powerpoint/2010/main" val="3702403517"/>
      </p:ext>
    </p:extLst>
  </p:cSld>
  <p:clrMapOvr>
    <a:masterClrMapping/>
  </p:clrMapOvr>
</p:sld>
</file>

<file path=ppt/theme/theme1.xml><?xml version="1.0" encoding="utf-8"?>
<a:theme xmlns:a="http://schemas.openxmlformats.org/drawingml/2006/main" name="1_Thème LNB">
  <a:themeElements>
    <a:clrScheme name="Personnalisé 1">
      <a:dk1>
        <a:srgbClr val="2E2E2E"/>
      </a:dk1>
      <a:lt1>
        <a:srgbClr val="FFFFFF"/>
      </a:lt1>
      <a:dk2>
        <a:srgbClr val="9C896A"/>
      </a:dk2>
      <a:lt2>
        <a:srgbClr val="EDE7E3"/>
      </a:lt2>
      <a:accent1>
        <a:srgbClr val="D8117D"/>
      </a:accent1>
      <a:accent2>
        <a:srgbClr val="FCE828"/>
      </a:accent2>
      <a:accent3>
        <a:srgbClr val="009BCF"/>
      </a:accent3>
      <a:accent4>
        <a:srgbClr val="00D06C"/>
      </a:accent4>
      <a:accent5>
        <a:srgbClr val="FD8000"/>
      </a:accent5>
      <a:accent6>
        <a:srgbClr val="B700F2"/>
      </a:accent6>
      <a:hlink>
        <a:srgbClr val="D8117D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5" id="{72DCAF1D-20D1-0E47-AF0B-45B6BD324DB7}" vid="{1E649819-2157-FD42-949D-111D9DB9753B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LNB_Presentation_template</Template>
  <TotalTime>130</TotalTime>
  <Words>55</Words>
  <Application>Microsoft Office PowerPoint</Application>
  <PresentationFormat>Grand écran</PresentationFormat>
  <Paragraphs>37</Paragraphs>
  <Slides>18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5" baseType="lpstr">
      <vt:lpstr>Arial</vt:lpstr>
      <vt:lpstr>Calibri</vt:lpstr>
      <vt:lpstr>Georgia</vt:lpstr>
      <vt:lpstr>Police système Courant</vt:lpstr>
      <vt:lpstr>Tahoma</vt:lpstr>
      <vt:lpstr>Wingdings</vt:lpstr>
      <vt:lpstr>1_Thème LNB</vt:lpstr>
      <vt:lpstr>Fête des clients</vt:lpstr>
      <vt:lpstr>Key Visual</vt:lpstr>
      <vt:lpstr>Key Visual</vt:lpstr>
      <vt:lpstr>Key Visual</vt:lpstr>
      <vt:lpstr>Key Visual</vt:lpstr>
      <vt:lpstr>Key Visual</vt:lpstr>
      <vt:lpstr>Poteau Bélier</vt:lpstr>
      <vt:lpstr>Poteau Bélier</vt:lpstr>
      <vt:lpstr>Poteau Bélier</vt:lpstr>
      <vt:lpstr>Poteau Bélier</vt:lpstr>
      <vt:lpstr>Poteau Bélier</vt:lpstr>
      <vt:lpstr>Cache Borne</vt:lpstr>
      <vt:lpstr>Cache Borne</vt:lpstr>
      <vt:lpstr>Cache Borne</vt:lpstr>
      <vt:lpstr>Cache Borne</vt:lpstr>
      <vt:lpstr>Cache Borne</vt:lpstr>
      <vt:lpstr>Fanions</vt:lpstr>
      <vt:lpstr>Fanions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Fête des clients</dc:title>
  <dc:subject/>
  <dc:creator>Manon TOULI - Le Nouveau Bélier</dc:creator>
  <cp:keywords/>
  <dc:description/>
  <cp:lastModifiedBy>Manon TOULI - Le Nouveau Bélier</cp:lastModifiedBy>
  <cp:revision>3</cp:revision>
  <cp:lastPrinted>2022-07-05T07:32:58Z</cp:lastPrinted>
  <dcterms:created xsi:type="dcterms:W3CDTF">2024-03-21T13:57:28Z</dcterms:created>
  <dcterms:modified xsi:type="dcterms:W3CDTF">2024-03-29T11:24:19Z</dcterms:modified>
  <cp:category/>
</cp:coreProperties>
</file>