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29"/>
  </p:notesMasterIdLst>
  <p:sldIdLst>
    <p:sldId id="357" r:id="rId2"/>
    <p:sldId id="358" r:id="rId3"/>
    <p:sldId id="373" r:id="rId4"/>
    <p:sldId id="360" r:id="rId5"/>
    <p:sldId id="374" r:id="rId6"/>
    <p:sldId id="386" r:id="rId7"/>
    <p:sldId id="387" r:id="rId8"/>
    <p:sldId id="361" r:id="rId9"/>
    <p:sldId id="375" r:id="rId10"/>
    <p:sldId id="362" r:id="rId11"/>
    <p:sldId id="376" r:id="rId12"/>
    <p:sldId id="363" r:id="rId13"/>
    <p:sldId id="377" r:id="rId14"/>
    <p:sldId id="364" r:id="rId15"/>
    <p:sldId id="365" r:id="rId16"/>
    <p:sldId id="379" r:id="rId17"/>
    <p:sldId id="367" r:id="rId18"/>
    <p:sldId id="380" r:id="rId19"/>
    <p:sldId id="368" r:id="rId20"/>
    <p:sldId id="381" r:id="rId21"/>
    <p:sldId id="369" r:id="rId22"/>
    <p:sldId id="370" r:id="rId23"/>
    <p:sldId id="384" r:id="rId24"/>
    <p:sldId id="371" r:id="rId25"/>
    <p:sldId id="385" r:id="rId26"/>
    <p:sldId id="372" r:id="rId27"/>
    <p:sldId id="382" r:id="rId28"/>
  </p:sldIdLst>
  <p:sldSz cx="12192000" cy="6858000"/>
  <p:notesSz cx="9906000" cy="14335125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EC13"/>
    <a:srgbClr val="EDE8E3"/>
    <a:srgbClr val="D9117E"/>
    <a:srgbClr val="A27F4A"/>
    <a:srgbClr val="DAA478"/>
    <a:srgbClr val="FFFFFF"/>
    <a:srgbClr val="237756"/>
    <a:srgbClr val="6F8E30"/>
    <a:srgbClr val="4E6489"/>
    <a:srgbClr val="8A816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0893FB5-9D9F-41EC-A2EF-39F7015FDE1E}" v="10" dt="2024-07-11T10:17:42.17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9" d="100"/>
          <a:sy n="59" d="100"/>
        </p:scale>
        <p:origin x="94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35" Type="http://schemas.microsoft.com/office/2015/10/relationships/revisionInfo" Target="revisionInfo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nie CANTONE" userId="2d25ff13-b808-43f3-b322-afec7f8c45c1" providerId="ADAL" clId="{B0893FB5-9D9F-41EC-A2EF-39F7015FDE1E}"/>
    <pc:docChg chg="undo custSel addSld delSld modSld">
      <pc:chgData name="Annie CANTONE" userId="2d25ff13-b808-43f3-b322-afec7f8c45c1" providerId="ADAL" clId="{B0893FB5-9D9F-41EC-A2EF-39F7015FDE1E}" dt="2024-07-11T10:17:54.219" v="118" actId="1076"/>
      <pc:docMkLst>
        <pc:docMk/>
      </pc:docMkLst>
      <pc:sldChg chg="del">
        <pc:chgData name="Annie CANTONE" userId="2d25ff13-b808-43f3-b322-afec7f8c45c1" providerId="ADAL" clId="{B0893FB5-9D9F-41EC-A2EF-39F7015FDE1E}" dt="2024-07-11T08:34:48.377" v="0" actId="47"/>
        <pc:sldMkLst>
          <pc:docMk/>
          <pc:sldMk cId="3483813169" sldId="345"/>
        </pc:sldMkLst>
      </pc:sldChg>
      <pc:sldChg chg="del">
        <pc:chgData name="Annie CANTONE" userId="2d25ff13-b808-43f3-b322-afec7f8c45c1" providerId="ADAL" clId="{B0893FB5-9D9F-41EC-A2EF-39F7015FDE1E}" dt="2024-07-11T08:34:48.377" v="0" actId="47"/>
        <pc:sldMkLst>
          <pc:docMk/>
          <pc:sldMk cId="398248006" sldId="347"/>
        </pc:sldMkLst>
      </pc:sldChg>
      <pc:sldChg chg="del">
        <pc:chgData name="Annie CANTONE" userId="2d25ff13-b808-43f3-b322-afec7f8c45c1" providerId="ADAL" clId="{B0893FB5-9D9F-41EC-A2EF-39F7015FDE1E}" dt="2024-07-11T08:34:48.377" v="0" actId="47"/>
        <pc:sldMkLst>
          <pc:docMk/>
          <pc:sldMk cId="638640844" sldId="348"/>
        </pc:sldMkLst>
      </pc:sldChg>
      <pc:sldChg chg="del">
        <pc:chgData name="Annie CANTONE" userId="2d25ff13-b808-43f3-b322-afec7f8c45c1" providerId="ADAL" clId="{B0893FB5-9D9F-41EC-A2EF-39F7015FDE1E}" dt="2024-07-11T08:34:48.377" v="0" actId="47"/>
        <pc:sldMkLst>
          <pc:docMk/>
          <pc:sldMk cId="3726029000" sldId="349"/>
        </pc:sldMkLst>
      </pc:sldChg>
      <pc:sldChg chg="del">
        <pc:chgData name="Annie CANTONE" userId="2d25ff13-b808-43f3-b322-afec7f8c45c1" providerId="ADAL" clId="{B0893FB5-9D9F-41EC-A2EF-39F7015FDE1E}" dt="2024-07-11T08:34:48.377" v="0" actId="47"/>
        <pc:sldMkLst>
          <pc:docMk/>
          <pc:sldMk cId="1501695035" sldId="350"/>
        </pc:sldMkLst>
      </pc:sldChg>
      <pc:sldChg chg="del">
        <pc:chgData name="Annie CANTONE" userId="2d25ff13-b808-43f3-b322-afec7f8c45c1" providerId="ADAL" clId="{B0893FB5-9D9F-41EC-A2EF-39F7015FDE1E}" dt="2024-07-11T08:34:48.377" v="0" actId="47"/>
        <pc:sldMkLst>
          <pc:docMk/>
          <pc:sldMk cId="527887754" sldId="351"/>
        </pc:sldMkLst>
      </pc:sldChg>
      <pc:sldChg chg="del">
        <pc:chgData name="Annie CANTONE" userId="2d25ff13-b808-43f3-b322-afec7f8c45c1" providerId="ADAL" clId="{B0893FB5-9D9F-41EC-A2EF-39F7015FDE1E}" dt="2024-07-11T08:34:48.377" v="0" actId="47"/>
        <pc:sldMkLst>
          <pc:docMk/>
          <pc:sldMk cId="1117493485" sldId="352"/>
        </pc:sldMkLst>
      </pc:sldChg>
      <pc:sldChg chg="del">
        <pc:chgData name="Annie CANTONE" userId="2d25ff13-b808-43f3-b322-afec7f8c45c1" providerId="ADAL" clId="{B0893FB5-9D9F-41EC-A2EF-39F7015FDE1E}" dt="2024-07-11T08:34:48.377" v="0" actId="47"/>
        <pc:sldMkLst>
          <pc:docMk/>
          <pc:sldMk cId="1412165973" sldId="353"/>
        </pc:sldMkLst>
      </pc:sldChg>
      <pc:sldChg chg="del">
        <pc:chgData name="Annie CANTONE" userId="2d25ff13-b808-43f3-b322-afec7f8c45c1" providerId="ADAL" clId="{B0893FB5-9D9F-41EC-A2EF-39F7015FDE1E}" dt="2024-07-11T08:34:48.377" v="0" actId="47"/>
        <pc:sldMkLst>
          <pc:docMk/>
          <pc:sldMk cId="1610889739" sldId="354"/>
        </pc:sldMkLst>
      </pc:sldChg>
      <pc:sldChg chg="del">
        <pc:chgData name="Annie CANTONE" userId="2d25ff13-b808-43f3-b322-afec7f8c45c1" providerId="ADAL" clId="{B0893FB5-9D9F-41EC-A2EF-39F7015FDE1E}" dt="2024-07-11T08:34:48.377" v="0" actId="47"/>
        <pc:sldMkLst>
          <pc:docMk/>
          <pc:sldMk cId="951400256" sldId="355"/>
        </pc:sldMkLst>
      </pc:sldChg>
      <pc:sldChg chg="del">
        <pc:chgData name="Annie CANTONE" userId="2d25ff13-b808-43f3-b322-afec7f8c45c1" providerId="ADAL" clId="{B0893FB5-9D9F-41EC-A2EF-39F7015FDE1E}" dt="2024-07-11T08:34:48.377" v="0" actId="47"/>
        <pc:sldMkLst>
          <pc:docMk/>
          <pc:sldMk cId="1884142963" sldId="356"/>
        </pc:sldMkLst>
      </pc:sldChg>
      <pc:sldChg chg="addSp delSp modSp mod">
        <pc:chgData name="Annie CANTONE" userId="2d25ff13-b808-43f3-b322-afec7f8c45c1" providerId="ADAL" clId="{B0893FB5-9D9F-41EC-A2EF-39F7015FDE1E}" dt="2024-07-11T09:44:07.869" v="10" actId="1076"/>
        <pc:sldMkLst>
          <pc:docMk/>
          <pc:sldMk cId="2247847960" sldId="358"/>
        </pc:sldMkLst>
        <pc:picChg chg="add mod">
          <ac:chgData name="Annie CANTONE" userId="2d25ff13-b808-43f3-b322-afec7f8c45c1" providerId="ADAL" clId="{B0893FB5-9D9F-41EC-A2EF-39F7015FDE1E}" dt="2024-07-11T09:44:05.487" v="9" actId="1076"/>
          <ac:picMkLst>
            <pc:docMk/>
            <pc:sldMk cId="2247847960" sldId="358"/>
            <ac:picMk id="6" creationId="{1A595475-6EDB-B30D-0CB2-B3F6BF5012BF}"/>
          </ac:picMkLst>
        </pc:picChg>
        <pc:picChg chg="del">
          <ac:chgData name="Annie CANTONE" userId="2d25ff13-b808-43f3-b322-afec7f8c45c1" providerId="ADAL" clId="{B0893FB5-9D9F-41EC-A2EF-39F7015FDE1E}" dt="2024-07-11T09:43:51.744" v="1" actId="478"/>
          <ac:picMkLst>
            <pc:docMk/>
            <pc:sldMk cId="2247847960" sldId="358"/>
            <ac:picMk id="8" creationId="{E5674233-F83B-FCD4-70A0-287A7188BB88}"/>
          </ac:picMkLst>
        </pc:picChg>
        <pc:picChg chg="add mod">
          <ac:chgData name="Annie CANTONE" userId="2d25ff13-b808-43f3-b322-afec7f8c45c1" providerId="ADAL" clId="{B0893FB5-9D9F-41EC-A2EF-39F7015FDE1E}" dt="2024-07-11T09:44:07.869" v="10" actId="1076"/>
          <ac:picMkLst>
            <pc:docMk/>
            <pc:sldMk cId="2247847960" sldId="358"/>
            <ac:picMk id="9" creationId="{AD3D69DD-7375-4181-0B12-67DE270E5B85}"/>
          </ac:picMkLst>
        </pc:picChg>
        <pc:picChg chg="del">
          <ac:chgData name="Annie CANTONE" userId="2d25ff13-b808-43f3-b322-afec7f8c45c1" providerId="ADAL" clId="{B0893FB5-9D9F-41EC-A2EF-39F7015FDE1E}" dt="2024-07-11T09:43:51.744" v="1" actId="478"/>
          <ac:picMkLst>
            <pc:docMk/>
            <pc:sldMk cId="2247847960" sldId="358"/>
            <ac:picMk id="10" creationId="{1D21F261-F46B-3805-6561-F3FD0B43C112}"/>
          </ac:picMkLst>
        </pc:picChg>
      </pc:sldChg>
      <pc:sldChg chg="addSp delSp modSp mod">
        <pc:chgData name="Annie CANTONE" userId="2d25ff13-b808-43f3-b322-afec7f8c45c1" providerId="ADAL" clId="{B0893FB5-9D9F-41EC-A2EF-39F7015FDE1E}" dt="2024-07-11T10:13:25.296" v="43" actId="1076"/>
        <pc:sldMkLst>
          <pc:docMk/>
          <pc:sldMk cId="2809337194" sldId="361"/>
        </pc:sldMkLst>
        <pc:picChg chg="add mod">
          <ac:chgData name="Annie CANTONE" userId="2d25ff13-b808-43f3-b322-afec7f8c45c1" providerId="ADAL" clId="{B0893FB5-9D9F-41EC-A2EF-39F7015FDE1E}" dt="2024-07-11T10:13:23.944" v="42" actId="1076"/>
          <ac:picMkLst>
            <pc:docMk/>
            <pc:sldMk cId="2809337194" sldId="361"/>
            <ac:picMk id="6" creationId="{68888D63-1CA3-952F-D2BC-F0EC2D5C0E54}"/>
          </ac:picMkLst>
        </pc:picChg>
        <pc:picChg chg="del">
          <ac:chgData name="Annie CANTONE" userId="2d25ff13-b808-43f3-b322-afec7f8c45c1" providerId="ADAL" clId="{B0893FB5-9D9F-41EC-A2EF-39F7015FDE1E}" dt="2024-07-11T10:12:53.339" v="30" actId="478"/>
          <ac:picMkLst>
            <pc:docMk/>
            <pc:sldMk cId="2809337194" sldId="361"/>
            <ac:picMk id="7" creationId="{B61091D9-3EE3-BA27-1763-1394F76CD428}"/>
          </ac:picMkLst>
        </pc:picChg>
        <pc:picChg chg="add mod">
          <ac:chgData name="Annie CANTONE" userId="2d25ff13-b808-43f3-b322-afec7f8c45c1" providerId="ADAL" clId="{B0893FB5-9D9F-41EC-A2EF-39F7015FDE1E}" dt="2024-07-11T10:13:25.296" v="43" actId="1076"/>
          <ac:picMkLst>
            <pc:docMk/>
            <pc:sldMk cId="2809337194" sldId="361"/>
            <ac:picMk id="9" creationId="{27AE0239-2E6A-EC34-F094-1D9E00054F35}"/>
          </ac:picMkLst>
        </pc:picChg>
        <pc:picChg chg="del">
          <ac:chgData name="Annie CANTONE" userId="2d25ff13-b808-43f3-b322-afec7f8c45c1" providerId="ADAL" clId="{B0893FB5-9D9F-41EC-A2EF-39F7015FDE1E}" dt="2024-07-11T10:12:53.339" v="30" actId="478"/>
          <ac:picMkLst>
            <pc:docMk/>
            <pc:sldMk cId="2809337194" sldId="361"/>
            <ac:picMk id="10" creationId="{DD6183A9-732E-407C-590E-CE74FD924397}"/>
          </ac:picMkLst>
        </pc:picChg>
      </pc:sldChg>
      <pc:sldChg chg="addSp delSp modSp mod">
        <pc:chgData name="Annie CANTONE" userId="2d25ff13-b808-43f3-b322-afec7f8c45c1" providerId="ADAL" clId="{B0893FB5-9D9F-41EC-A2EF-39F7015FDE1E}" dt="2024-07-11T10:14:10.087" v="59" actId="1076"/>
        <pc:sldMkLst>
          <pc:docMk/>
          <pc:sldMk cId="2173921810" sldId="362"/>
        </pc:sldMkLst>
        <pc:picChg chg="del">
          <ac:chgData name="Annie CANTONE" userId="2d25ff13-b808-43f3-b322-afec7f8c45c1" providerId="ADAL" clId="{B0893FB5-9D9F-41EC-A2EF-39F7015FDE1E}" dt="2024-07-11T10:13:43.375" v="44" actId="478"/>
          <ac:picMkLst>
            <pc:docMk/>
            <pc:sldMk cId="2173921810" sldId="362"/>
            <ac:picMk id="6" creationId="{E1F8FDCB-CDC6-C3CE-FFC0-0D41EF36EEF4}"/>
          </ac:picMkLst>
        </pc:picChg>
        <pc:picChg chg="add mod">
          <ac:chgData name="Annie CANTONE" userId="2d25ff13-b808-43f3-b322-afec7f8c45c1" providerId="ADAL" clId="{B0893FB5-9D9F-41EC-A2EF-39F7015FDE1E}" dt="2024-07-11T10:14:08.547" v="58" actId="1076"/>
          <ac:picMkLst>
            <pc:docMk/>
            <pc:sldMk cId="2173921810" sldId="362"/>
            <ac:picMk id="7" creationId="{4F2A04D8-C5A9-498D-8C62-25A5831F8CB8}"/>
          </ac:picMkLst>
        </pc:picChg>
        <pc:picChg chg="del">
          <ac:chgData name="Annie CANTONE" userId="2d25ff13-b808-43f3-b322-afec7f8c45c1" providerId="ADAL" clId="{B0893FB5-9D9F-41EC-A2EF-39F7015FDE1E}" dt="2024-07-11T10:13:43.375" v="44" actId="478"/>
          <ac:picMkLst>
            <pc:docMk/>
            <pc:sldMk cId="2173921810" sldId="362"/>
            <ac:picMk id="9" creationId="{4EF8B010-04DE-DDFB-F99D-F4EAC3D068A2}"/>
          </ac:picMkLst>
        </pc:picChg>
        <pc:picChg chg="add mod">
          <ac:chgData name="Annie CANTONE" userId="2d25ff13-b808-43f3-b322-afec7f8c45c1" providerId="ADAL" clId="{B0893FB5-9D9F-41EC-A2EF-39F7015FDE1E}" dt="2024-07-11T10:14:10.087" v="59" actId="1076"/>
          <ac:picMkLst>
            <pc:docMk/>
            <pc:sldMk cId="2173921810" sldId="362"/>
            <ac:picMk id="10" creationId="{07E17346-0B16-2827-24DD-890282DCB2E2}"/>
          </ac:picMkLst>
        </pc:picChg>
      </pc:sldChg>
      <pc:sldChg chg="addSp delSp modSp mod">
        <pc:chgData name="Annie CANTONE" userId="2d25ff13-b808-43f3-b322-afec7f8c45c1" providerId="ADAL" clId="{B0893FB5-9D9F-41EC-A2EF-39F7015FDE1E}" dt="2024-07-11T10:14:47.115" v="71" actId="1076"/>
        <pc:sldMkLst>
          <pc:docMk/>
          <pc:sldMk cId="3900917256" sldId="363"/>
        </pc:sldMkLst>
        <pc:picChg chg="del">
          <ac:chgData name="Annie CANTONE" userId="2d25ff13-b808-43f3-b322-afec7f8c45c1" providerId="ADAL" clId="{B0893FB5-9D9F-41EC-A2EF-39F7015FDE1E}" dt="2024-07-11T10:14:22.664" v="60" actId="478"/>
          <ac:picMkLst>
            <pc:docMk/>
            <pc:sldMk cId="3900917256" sldId="363"/>
            <ac:picMk id="6" creationId="{246B957F-B8D1-6DA9-6399-4F9AED52005D}"/>
          </ac:picMkLst>
        </pc:picChg>
        <pc:picChg chg="add mod">
          <ac:chgData name="Annie CANTONE" userId="2d25ff13-b808-43f3-b322-afec7f8c45c1" providerId="ADAL" clId="{B0893FB5-9D9F-41EC-A2EF-39F7015FDE1E}" dt="2024-07-11T10:14:45.071" v="70" actId="1076"/>
          <ac:picMkLst>
            <pc:docMk/>
            <pc:sldMk cId="3900917256" sldId="363"/>
            <ac:picMk id="7" creationId="{EB91AABE-B699-13D7-5721-DEF1D95471C9}"/>
          </ac:picMkLst>
        </pc:picChg>
        <pc:picChg chg="del">
          <ac:chgData name="Annie CANTONE" userId="2d25ff13-b808-43f3-b322-afec7f8c45c1" providerId="ADAL" clId="{B0893FB5-9D9F-41EC-A2EF-39F7015FDE1E}" dt="2024-07-11T10:14:22.664" v="60" actId="478"/>
          <ac:picMkLst>
            <pc:docMk/>
            <pc:sldMk cId="3900917256" sldId="363"/>
            <ac:picMk id="8" creationId="{7FB74321-E1DA-6105-9435-2EA1DCA6B06C}"/>
          </ac:picMkLst>
        </pc:picChg>
        <pc:picChg chg="add mod">
          <ac:chgData name="Annie CANTONE" userId="2d25ff13-b808-43f3-b322-afec7f8c45c1" providerId="ADAL" clId="{B0893FB5-9D9F-41EC-A2EF-39F7015FDE1E}" dt="2024-07-11T10:14:47.115" v="71" actId="1076"/>
          <ac:picMkLst>
            <pc:docMk/>
            <pc:sldMk cId="3900917256" sldId="363"/>
            <ac:picMk id="10" creationId="{0483799E-6CB5-FCC2-1254-4A8B5B2DD99A}"/>
          </ac:picMkLst>
        </pc:picChg>
      </pc:sldChg>
      <pc:sldChg chg="addSp delSp modSp mod">
        <pc:chgData name="Annie CANTONE" userId="2d25ff13-b808-43f3-b322-afec7f8c45c1" providerId="ADAL" clId="{B0893FB5-9D9F-41EC-A2EF-39F7015FDE1E}" dt="2024-07-11T10:16:11.071" v="95" actId="1076"/>
        <pc:sldMkLst>
          <pc:docMk/>
          <pc:sldMk cId="4039187730" sldId="365"/>
        </pc:sldMkLst>
        <pc:picChg chg="del">
          <ac:chgData name="Annie CANTONE" userId="2d25ff13-b808-43f3-b322-afec7f8c45c1" providerId="ADAL" clId="{B0893FB5-9D9F-41EC-A2EF-39F7015FDE1E}" dt="2024-07-11T10:15:46.442" v="83" actId="478"/>
          <ac:picMkLst>
            <pc:docMk/>
            <pc:sldMk cId="4039187730" sldId="365"/>
            <ac:picMk id="6" creationId="{EF8768E9-FCE9-6EEB-ACAC-689B0D8C2B97}"/>
          </ac:picMkLst>
        </pc:picChg>
        <pc:picChg chg="add mod">
          <ac:chgData name="Annie CANTONE" userId="2d25ff13-b808-43f3-b322-afec7f8c45c1" providerId="ADAL" clId="{B0893FB5-9D9F-41EC-A2EF-39F7015FDE1E}" dt="2024-07-11T10:16:09.689" v="94" actId="1076"/>
          <ac:picMkLst>
            <pc:docMk/>
            <pc:sldMk cId="4039187730" sldId="365"/>
            <ac:picMk id="7" creationId="{FC1E8F32-3C06-7F73-DC86-41B6517568A2}"/>
          </ac:picMkLst>
        </pc:picChg>
        <pc:picChg chg="del">
          <ac:chgData name="Annie CANTONE" userId="2d25ff13-b808-43f3-b322-afec7f8c45c1" providerId="ADAL" clId="{B0893FB5-9D9F-41EC-A2EF-39F7015FDE1E}" dt="2024-07-11T10:15:46.442" v="83" actId="478"/>
          <ac:picMkLst>
            <pc:docMk/>
            <pc:sldMk cId="4039187730" sldId="365"/>
            <ac:picMk id="8" creationId="{9AD17392-1F4C-09F8-4702-22B519B18DD2}"/>
          </ac:picMkLst>
        </pc:picChg>
        <pc:picChg chg="add mod">
          <ac:chgData name="Annie CANTONE" userId="2d25ff13-b808-43f3-b322-afec7f8c45c1" providerId="ADAL" clId="{B0893FB5-9D9F-41EC-A2EF-39F7015FDE1E}" dt="2024-07-11T10:16:11.071" v="95" actId="1076"/>
          <ac:picMkLst>
            <pc:docMk/>
            <pc:sldMk cId="4039187730" sldId="365"/>
            <ac:picMk id="10" creationId="{C7ED233D-3B23-29EB-3930-D847EE24D6FE}"/>
          </ac:picMkLst>
        </pc:picChg>
      </pc:sldChg>
      <pc:sldChg chg="del">
        <pc:chgData name="Annie CANTONE" userId="2d25ff13-b808-43f3-b322-afec7f8c45c1" providerId="ADAL" clId="{B0893FB5-9D9F-41EC-A2EF-39F7015FDE1E}" dt="2024-07-11T10:15:24.232" v="82" actId="47"/>
        <pc:sldMkLst>
          <pc:docMk/>
          <pc:sldMk cId="377778897" sldId="366"/>
        </pc:sldMkLst>
      </pc:sldChg>
      <pc:sldChg chg="addSp delSp modSp mod">
        <pc:chgData name="Annie CANTONE" userId="2d25ff13-b808-43f3-b322-afec7f8c45c1" providerId="ADAL" clId="{B0893FB5-9D9F-41EC-A2EF-39F7015FDE1E}" dt="2024-07-11T10:16:45.421" v="107" actId="1076"/>
        <pc:sldMkLst>
          <pc:docMk/>
          <pc:sldMk cId="3313804905" sldId="367"/>
        </pc:sldMkLst>
        <pc:picChg chg="add mod">
          <ac:chgData name="Annie CANTONE" userId="2d25ff13-b808-43f3-b322-afec7f8c45c1" providerId="ADAL" clId="{B0893FB5-9D9F-41EC-A2EF-39F7015FDE1E}" dt="2024-07-11T10:16:43.013" v="106" actId="1076"/>
          <ac:picMkLst>
            <pc:docMk/>
            <pc:sldMk cId="3313804905" sldId="367"/>
            <ac:picMk id="6" creationId="{4D1D289F-BE18-0A01-9586-0BD13F4675C7}"/>
          </ac:picMkLst>
        </pc:picChg>
        <pc:picChg chg="add del">
          <ac:chgData name="Annie CANTONE" userId="2d25ff13-b808-43f3-b322-afec7f8c45c1" providerId="ADAL" clId="{B0893FB5-9D9F-41EC-A2EF-39F7015FDE1E}" dt="2024-07-11T10:16:29.464" v="98" actId="478"/>
          <ac:picMkLst>
            <pc:docMk/>
            <pc:sldMk cId="3313804905" sldId="367"/>
            <ac:picMk id="7" creationId="{A14F5A31-606A-38AB-D65B-CAAFEB4655C8}"/>
          </ac:picMkLst>
        </pc:picChg>
        <pc:picChg chg="add mod">
          <ac:chgData name="Annie CANTONE" userId="2d25ff13-b808-43f3-b322-afec7f8c45c1" providerId="ADAL" clId="{B0893FB5-9D9F-41EC-A2EF-39F7015FDE1E}" dt="2024-07-11T10:16:45.421" v="107" actId="1076"/>
          <ac:picMkLst>
            <pc:docMk/>
            <pc:sldMk cId="3313804905" sldId="367"/>
            <ac:picMk id="9" creationId="{2C8780E4-6FD0-C45B-EDFC-E098F8518AB3}"/>
          </ac:picMkLst>
        </pc:picChg>
        <pc:picChg chg="add del">
          <ac:chgData name="Annie CANTONE" userId="2d25ff13-b808-43f3-b322-afec7f8c45c1" providerId="ADAL" clId="{B0893FB5-9D9F-41EC-A2EF-39F7015FDE1E}" dt="2024-07-11T10:16:29.464" v="98" actId="478"/>
          <ac:picMkLst>
            <pc:docMk/>
            <pc:sldMk cId="3313804905" sldId="367"/>
            <ac:picMk id="10" creationId="{AB3E480A-B0AA-442C-0249-4221708A86E9}"/>
          </ac:picMkLst>
        </pc:picChg>
      </pc:sldChg>
      <pc:sldChg chg="addSp delSp modSp mod">
        <pc:chgData name="Annie CANTONE" userId="2d25ff13-b808-43f3-b322-afec7f8c45c1" providerId="ADAL" clId="{B0893FB5-9D9F-41EC-A2EF-39F7015FDE1E}" dt="2024-07-11T10:17:54.219" v="118" actId="1076"/>
        <pc:sldMkLst>
          <pc:docMk/>
          <pc:sldMk cId="1656142827" sldId="369"/>
        </pc:sldMkLst>
        <pc:picChg chg="add mod">
          <ac:chgData name="Annie CANTONE" userId="2d25ff13-b808-43f3-b322-afec7f8c45c1" providerId="ADAL" clId="{B0893FB5-9D9F-41EC-A2EF-39F7015FDE1E}" dt="2024-07-11T10:17:54.219" v="118" actId="1076"/>
          <ac:picMkLst>
            <pc:docMk/>
            <pc:sldMk cId="1656142827" sldId="369"/>
            <ac:picMk id="6" creationId="{FCF04C4D-9A98-ABF8-8B95-A2539F7CDB40}"/>
          </ac:picMkLst>
        </pc:picChg>
        <pc:picChg chg="del">
          <ac:chgData name="Annie CANTONE" userId="2d25ff13-b808-43f3-b322-afec7f8c45c1" providerId="ADAL" clId="{B0893FB5-9D9F-41EC-A2EF-39F7015FDE1E}" dt="2024-07-11T10:17:39.037" v="108" actId="478"/>
          <ac:picMkLst>
            <pc:docMk/>
            <pc:sldMk cId="1656142827" sldId="369"/>
            <ac:picMk id="7" creationId="{C8D11EF5-FD41-B0E8-0910-7024E588B81B}"/>
          </ac:picMkLst>
        </pc:picChg>
        <pc:picChg chg="add mod">
          <ac:chgData name="Annie CANTONE" userId="2d25ff13-b808-43f3-b322-afec7f8c45c1" providerId="ADAL" clId="{B0893FB5-9D9F-41EC-A2EF-39F7015FDE1E}" dt="2024-07-11T10:17:52.883" v="117" actId="1076"/>
          <ac:picMkLst>
            <pc:docMk/>
            <pc:sldMk cId="1656142827" sldId="369"/>
            <ac:picMk id="9" creationId="{A0462901-8098-A1AD-BA9B-D8BDB4407E0C}"/>
          </ac:picMkLst>
        </pc:picChg>
        <pc:picChg chg="del">
          <ac:chgData name="Annie CANTONE" userId="2d25ff13-b808-43f3-b322-afec7f8c45c1" providerId="ADAL" clId="{B0893FB5-9D9F-41EC-A2EF-39F7015FDE1E}" dt="2024-07-11T10:17:39.037" v="108" actId="478"/>
          <ac:picMkLst>
            <pc:docMk/>
            <pc:sldMk cId="1656142827" sldId="369"/>
            <ac:picMk id="10" creationId="{30C8838D-2CF8-CC2B-C78D-D87E6F282A0D}"/>
          </ac:picMkLst>
        </pc:picChg>
      </pc:sldChg>
      <pc:sldChg chg="addSp delSp modSp mod">
        <pc:chgData name="Annie CANTONE" userId="2d25ff13-b808-43f3-b322-afec7f8c45c1" providerId="ADAL" clId="{B0893FB5-9D9F-41EC-A2EF-39F7015FDE1E}" dt="2024-07-11T10:15:17.916" v="81" actId="1076"/>
        <pc:sldMkLst>
          <pc:docMk/>
          <pc:sldMk cId="2688764209" sldId="379"/>
        </pc:sldMkLst>
        <pc:picChg chg="del">
          <ac:chgData name="Annie CANTONE" userId="2d25ff13-b808-43f3-b322-afec7f8c45c1" providerId="ADAL" clId="{B0893FB5-9D9F-41EC-A2EF-39F7015FDE1E}" dt="2024-07-11T10:15:02.544" v="72" actId="478"/>
          <ac:picMkLst>
            <pc:docMk/>
            <pc:sldMk cId="2688764209" sldId="379"/>
            <ac:picMk id="6" creationId="{734D45B6-49BE-2329-BAF2-C2F3C4DADD34}"/>
          </ac:picMkLst>
        </pc:picChg>
        <pc:picChg chg="add mod">
          <ac:chgData name="Annie CANTONE" userId="2d25ff13-b808-43f3-b322-afec7f8c45c1" providerId="ADAL" clId="{B0893FB5-9D9F-41EC-A2EF-39F7015FDE1E}" dt="2024-07-11T10:15:16.213" v="80" actId="1076"/>
          <ac:picMkLst>
            <pc:docMk/>
            <pc:sldMk cId="2688764209" sldId="379"/>
            <ac:picMk id="7" creationId="{BEC6D92B-38AD-7CB8-7667-DC7A521FCED0}"/>
          </ac:picMkLst>
        </pc:picChg>
        <pc:picChg chg="del">
          <ac:chgData name="Annie CANTONE" userId="2d25ff13-b808-43f3-b322-afec7f8c45c1" providerId="ADAL" clId="{B0893FB5-9D9F-41EC-A2EF-39F7015FDE1E}" dt="2024-07-11T10:15:02.544" v="72" actId="478"/>
          <ac:picMkLst>
            <pc:docMk/>
            <pc:sldMk cId="2688764209" sldId="379"/>
            <ac:picMk id="8" creationId="{581C547B-9987-2D70-A84B-ED2BC9B31EAB}"/>
          </ac:picMkLst>
        </pc:picChg>
        <pc:picChg chg="add mod">
          <ac:chgData name="Annie CANTONE" userId="2d25ff13-b808-43f3-b322-afec7f8c45c1" providerId="ADAL" clId="{B0893FB5-9D9F-41EC-A2EF-39F7015FDE1E}" dt="2024-07-11T10:15:17.916" v="81" actId="1076"/>
          <ac:picMkLst>
            <pc:docMk/>
            <pc:sldMk cId="2688764209" sldId="379"/>
            <ac:picMk id="10" creationId="{9D049FF8-0927-4B72-F987-04ABA665BBE6}"/>
          </ac:picMkLst>
        </pc:picChg>
      </pc:sldChg>
      <pc:sldChg chg="addSp delSp modSp add mod">
        <pc:chgData name="Annie CANTONE" userId="2d25ff13-b808-43f3-b322-afec7f8c45c1" providerId="ADAL" clId="{B0893FB5-9D9F-41EC-A2EF-39F7015FDE1E}" dt="2024-07-11T10:12:28.663" v="29" actId="1076"/>
        <pc:sldMkLst>
          <pc:docMk/>
          <pc:sldMk cId="2453821498" sldId="387"/>
        </pc:sldMkLst>
        <pc:spChg chg="mod">
          <ac:chgData name="Annie CANTONE" userId="2d25ff13-b808-43f3-b322-afec7f8c45c1" providerId="ADAL" clId="{B0893FB5-9D9F-41EC-A2EF-39F7015FDE1E}" dt="2024-07-11T10:12:10.087" v="19" actId="20577"/>
          <ac:spMkLst>
            <pc:docMk/>
            <pc:sldMk cId="2453821498" sldId="387"/>
            <ac:spMk id="2" creationId="{78E5337E-C648-D99A-A5EF-2B80500DA6D1}"/>
          </ac:spMkLst>
        </pc:spChg>
        <pc:picChg chg="add mod">
          <ac:chgData name="Annie CANTONE" userId="2d25ff13-b808-43f3-b322-afec7f8c45c1" providerId="ADAL" clId="{B0893FB5-9D9F-41EC-A2EF-39F7015FDE1E}" dt="2024-07-11T10:12:28.663" v="29" actId="1076"/>
          <ac:picMkLst>
            <pc:docMk/>
            <pc:sldMk cId="2453821498" sldId="387"/>
            <ac:picMk id="6" creationId="{D2A556A5-F66D-90A3-A7EA-BEFEB8E923FC}"/>
          </ac:picMkLst>
        </pc:picChg>
        <pc:picChg chg="del">
          <ac:chgData name="Annie CANTONE" userId="2d25ff13-b808-43f3-b322-afec7f8c45c1" providerId="ADAL" clId="{B0893FB5-9D9F-41EC-A2EF-39F7015FDE1E}" dt="2024-07-11T10:12:06.381" v="12" actId="478"/>
          <ac:picMkLst>
            <pc:docMk/>
            <pc:sldMk cId="2453821498" sldId="387"/>
            <ac:picMk id="7" creationId="{89E34A08-EA4A-BB57-85A4-2AFFC68F19BD}"/>
          </ac:picMkLst>
        </pc:picChg>
        <pc:picChg chg="add mod">
          <ac:chgData name="Annie CANTONE" userId="2d25ff13-b808-43f3-b322-afec7f8c45c1" providerId="ADAL" clId="{B0893FB5-9D9F-41EC-A2EF-39F7015FDE1E}" dt="2024-07-11T10:12:27.153" v="28" actId="1076"/>
          <ac:picMkLst>
            <pc:docMk/>
            <pc:sldMk cId="2453821498" sldId="387"/>
            <ac:picMk id="9" creationId="{9BFED9A1-4502-ED7E-C56A-E9D8FD5D5200}"/>
          </ac:picMkLst>
        </pc:picChg>
        <pc:picChg chg="del">
          <ac:chgData name="Annie CANTONE" userId="2d25ff13-b808-43f3-b322-afec7f8c45c1" providerId="ADAL" clId="{B0893FB5-9D9F-41EC-A2EF-39F7015FDE1E}" dt="2024-07-11T10:12:06.381" v="12" actId="478"/>
          <ac:picMkLst>
            <pc:docMk/>
            <pc:sldMk cId="2453821498" sldId="387"/>
            <ac:picMk id="10" creationId="{4B0CDF67-567A-145A-F2B1-0A7A4F71AC0A}"/>
          </ac:picMkLst>
        </pc:picChg>
      </pc:sldChg>
    </pc:docChg>
  </pc:docChgLst>
  <pc:docChgLst>
    <pc:chgData name="Annie CANTONE" userId="2d25ff13-b808-43f3-b322-afec7f8c45c1" providerId="ADAL" clId="{7264913B-BFD5-4A61-83DD-E60B4BB4E635}"/>
    <pc:docChg chg="modSld">
      <pc:chgData name="Annie CANTONE" userId="2d25ff13-b808-43f3-b322-afec7f8c45c1" providerId="ADAL" clId="{7264913B-BFD5-4A61-83DD-E60B4BB4E635}" dt="2024-07-09T12:30:09.713" v="22" actId="20577"/>
      <pc:docMkLst>
        <pc:docMk/>
      </pc:docMkLst>
      <pc:sldChg chg="modSp mod">
        <pc:chgData name="Annie CANTONE" userId="2d25ff13-b808-43f3-b322-afec7f8c45c1" providerId="ADAL" clId="{7264913B-BFD5-4A61-83DD-E60B4BB4E635}" dt="2024-07-09T12:30:09.713" v="22" actId="20577"/>
        <pc:sldMkLst>
          <pc:docMk/>
          <pc:sldMk cId="1884142963" sldId="356"/>
        </pc:sldMkLst>
        <pc:spChg chg="mod">
          <ac:chgData name="Annie CANTONE" userId="2d25ff13-b808-43f3-b322-afec7f8c45c1" providerId="ADAL" clId="{7264913B-BFD5-4A61-83DD-E60B4BB4E635}" dt="2024-07-09T12:30:09.713" v="22" actId="20577"/>
          <ac:spMkLst>
            <pc:docMk/>
            <pc:sldMk cId="1884142963" sldId="356"/>
            <ac:spMk id="4" creationId="{71FF1F02-5668-77E1-31DE-983592AA43B2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l">
              <a:defRPr sz="1800" b="0" i="0">
                <a:latin typeface="Tahoma" panose="020B0604030504040204" pitchFamily="34" charset="0"/>
              </a:defRPr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611108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r">
              <a:defRPr sz="1800" b="0" i="0">
                <a:latin typeface="Tahoma" panose="020B0604030504040204" pitchFamily="34" charset="0"/>
              </a:defRPr>
            </a:lvl1pPr>
          </a:lstStyle>
          <a:p>
            <a:fld id="{1AF795A4-66A1-43EF-9029-8FAFEFC3FD75}" type="datetimeFigureOut">
              <a:rPr lang="fr-FR" smtClean="0"/>
              <a:pPr/>
              <a:t>11/07/2024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792288"/>
            <a:ext cx="8597900" cy="48371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8513" tIns="69257" rIns="138513" bIns="69257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90600" y="6898779"/>
            <a:ext cx="7924800" cy="5644455"/>
          </a:xfrm>
          <a:prstGeom prst="rect">
            <a:avLst/>
          </a:prstGeom>
        </p:spPr>
        <p:txBody>
          <a:bodyPr vert="horz" lIns="138513" tIns="69257" rIns="138513" bIns="69257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l">
              <a:defRPr sz="1800" b="0" i="0">
                <a:latin typeface="Tahoma" panose="020B0604030504040204" pitchFamily="34" charset="0"/>
              </a:defRPr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611108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r">
              <a:defRPr sz="1800" b="0" i="0">
                <a:latin typeface="Tahoma" panose="020B0604030504040204" pitchFamily="34" charset="0"/>
              </a:defRPr>
            </a:lvl1pPr>
          </a:lstStyle>
          <a:p>
            <a:fld id="{33D9C152-1E26-4F05-B6D8-64339A8ABC77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jpe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205C3503-81F6-F908-8148-AA5DB58571E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2381" b="22705"/>
          <a:stretch/>
        </p:blipFill>
        <p:spPr>
          <a:xfrm rot="10800000">
            <a:off x="6887215" y="-1"/>
            <a:ext cx="5304785" cy="5300935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Titre de la présentation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300039" y="2346451"/>
            <a:ext cx="11591924" cy="386916"/>
          </a:xfrm>
        </p:spPr>
        <p:txBody>
          <a:bodyPr/>
          <a:lstStyle>
            <a:lvl1pPr marL="0" indent="0" algn="ctr">
              <a:buNone/>
              <a:defRPr sz="2000" b="1" i="0" cap="all" baseline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SUR-TITRES DU MASQUE</a:t>
            </a:r>
          </a:p>
        </p:txBody>
      </p:sp>
      <p:sp>
        <p:nvSpPr>
          <p:cNvPr id="10" name="Espace réservé pour une image  9">
            <a:extLst>
              <a:ext uri="{FF2B5EF4-FFF2-40B4-BE49-F238E27FC236}">
                <a16:creationId xmlns:a16="http://schemas.microsoft.com/office/drawing/2014/main" id="{7CAE4518-7F82-8431-90A1-1A4973FE352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810919" y="3640011"/>
            <a:ext cx="2570162" cy="1535112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Logo client </a:t>
            </a:r>
            <a:br>
              <a:rPr lang="fr-FR"/>
            </a:br>
            <a:r>
              <a:rPr lang="fr-FR"/>
              <a:t>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et support div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95" r="16395"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383154" y="788568"/>
            <a:ext cx="5010966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Support</a:t>
            </a:r>
            <a:br>
              <a:rPr lang="fr-FR"/>
            </a:br>
            <a:r>
              <a:rPr lang="fr-FR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84563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/>
              <a:t>N° DE L’OPÉRATION OU SUPPORT</a:t>
            </a:r>
          </a:p>
        </p:txBody>
      </p:sp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/>
              <a:t>Styles du texte </a:t>
            </a:r>
            <a:br>
              <a:rPr lang="fr-FR"/>
            </a:br>
            <a:br>
              <a:rPr lang="fr-FR"/>
            </a:br>
            <a:r>
              <a:rPr lang="fr-FR"/>
              <a:t>&gt;&gt; Changer de style avec TAB (</a:t>
            </a:r>
            <a:r>
              <a:rPr lang="fr-FR" err="1"/>
              <a:t>windows</a:t>
            </a:r>
            <a:r>
              <a:rPr lang="fr-FR"/>
              <a:t>)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17904847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couverure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89"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284563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Prospectus 180X285</a:t>
            </a:r>
            <a:br>
              <a:rPr lang="fr-FR"/>
            </a:br>
            <a:r>
              <a:rPr lang="fr-FR"/>
              <a:t>couverture</a:t>
            </a:r>
            <a:br>
              <a:rPr lang="fr-FR"/>
            </a:br>
            <a:r>
              <a:rPr lang="fr-FR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84563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/>
              <a:t>N° DE L’OPÉRATION OU SUPPORT</a:t>
            </a:r>
          </a:p>
        </p:txBody>
      </p:sp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/>
              <a:t>Styles du texte </a:t>
            </a:r>
            <a:br>
              <a:rPr lang="fr-FR"/>
            </a:br>
            <a:br>
              <a:rPr lang="fr-FR"/>
            </a:br>
            <a:r>
              <a:rPr lang="fr-FR"/>
              <a:t>&gt;&gt; Changer de style avec TAB (</a:t>
            </a:r>
            <a:r>
              <a:rPr lang="fr-FR" err="1"/>
              <a:t>windows</a:t>
            </a:r>
            <a:r>
              <a:rPr lang="fr-FR"/>
              <a:t>)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6511654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couver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04270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Prospectus 180X285</a:t>
            </a:r>
            <a:br>
              <a:rPr lang="fr-FR"/>
            </a:br>
            <a:r>
              <a:rPr lang="fr-FR"/>
              <a:t>couverture</a:t>
            </a:r>
            <a:br>
              <a:rPr lang="fr-FR"/>
            </a:br>
            <a:r>
              <a:rPr lang="fr-FR"/>
              <a:t>à insérer ici !</a:t>
            </a:r>
          </a:p>
        </p:txBody>
      </p:sp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DAA9EBA3-3004-CDE0-EF55-E572ADC4379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11194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AE9A4490-F09B-5049-E625-BCA244F5F19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7333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2 couvert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Image 26">
            <a:extLst>
              <a:ext uri="{FF2B5EF4-FFF2-40B4-BE49-F238E27FC236}">
                <a16:creationId xmlns:a16="http://schemas.microsoft.com/office/drawing/2014/main" id="{FB0DDDAC-1AAF-4C2C-E5A2-E2FF22294E0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97"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7" name="Espace réservé pour une image  3">
            <a:extLst>
              <a:ext uri="{FF2B5EF4-FFF2-40B4-BE49-F238E27FC236}">
                <a16:creationId xmlns:a16="http://schemas.microsoft.com/office/drawing/2014/main" id="{515AE1C6-E3FD-C2C9-84DA-C54BC2DB8E8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95248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Prospectus 180X285</a:t>
            </a:r>
            <a:br>
              <a:rPr lang="fr-FR"/>
            </a:br>
            <a:r>
              <a:rPr lang="fr-FR"/>
              <a:t>couverture 1</a:t>
            </a:r>
            <a:br>
              <a:rPr lang="fr-FR"/>
            </a:br>
            <a:r>
              <a:rPr lang="fr-FR"/>
              <a:t>à insérer ici !</a:t>
            </a:r>
          </a:p>
        </p:txBody>
      </p:sp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D5D6FC91-6960-C2E4-AFE9-394AE8421D4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392333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Prospectus 180X285</a:t>
            </a:r>
            <a:br>
              <a:rPr lang="fr-FR"/>
            </a:br>
            <a:r>
              <a:rPr lang="fr-FR"/>
              <a:t>couverture 2</a:t>
            </a:r>
            <a:br>
              <a:rPr lang="fr-FR"/>
            </a:br>
            <a:r>
              <a:rPr lang="fr-FR"/>
              <a:t>à insérer ici !</a:t>
            </a:r>
          </a:p>
        </p:txBody>
      </p:sp>
      <p:sp>
        <p:nvSpPr>
          <p:cNvPr id="22" name="Espace réservé du texte 8">
            <a:extLst>
              <a:ext uri="{FF2B5EF4-FFF2-40B4-BE49-F238E27FC236}">
                <a16:creationId xmlns:a16="http://schemas.microsoft.com/office/drawing/2014/main" id="{C20A5C7E-FD04-652A-CAC9-7609A550094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95248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/>
              <a:t>N° DE L’OPÉRATION OU SUPPORT</a:t>
            </a:r>
          </a:p>
        </p:txBody>
      </p:sp>
      <p:sp>
        <p:nvSpPr>
          <p:cNvPr id="23" name="Espace réservé du texte 5">
            <a:extLst>
              <a:ext uri="{FF2B5EF4-FFF2-40B4-BE49-F238E27FC236}">
                <a16:creationId xmlns:a16="http://schemas.microsoft.com/office/drawing/2014/main" id="{35A6A481-A135-7836-9B1C-3FA549288E2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/>
              <a:t>Styles du texte </a:t>
            </a:r>
            <a:br>
              <a:rPr lang="fr-FR"/>
            </a:br>
            <a:br>
              <a:rPr lang="fr-FR"/>
            </a:br>
            <a:r>
              <a:rPr lang="fr-FR"/>
              <a:t>&gt;&gt; Changer de style avec TAB (</a:t>
            </a:r>
            <a:r>
              <a:rPr lang="fr-FR" err="1"/>
              <a:t>windows</a:t>
            </a:r>
            <a:r>
              <a:rPr lang="fr-FR"/>
              <a:t>)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4" name="Espace réservé du texte 12">
            <a:extLst>
              <a:ext uri="{FF2B5EF4-FFF2-40B4-BE49-F238E27FC236}">
                <a16:creationId xmlns:a16="http://schemas.microsoft.com/office/drawing/2014/main" id="{E5896762-F5A0-5F75-662F-59D21CF1990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/>
              <a:t>Titre</a:t>
            </a:r>
          </a:p>
        </p:txBody>
      </p:sp>
      <p:sp>
        <p:nvSpPr>
          <p:cNvPr id="25" name="Espace réservé du texte 12">
            <a:extLst>
              <a:ext uri="{FF2B5EF4-FFF2-40B4-BE49-F238E27FC236}">
                <a16:creationId xmlns:a16="http://schemas.microsoft.com/office/drawing/2014/main" id="{518C6E6D-27E5-CA4E-4EFD-50347834DE6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/>
              <a:t>Sous-titre</a:t>
            </a:r>
          </a:p>
        </p:txBody>
      </p:sp>
      <p:sp>
        <p:nvSpPr>
          <p:cNvPr id="26" name="Espace réservé du texte 8">
            <a:extLst>
              <a:ext uri="{FF2B5EF4-FFF2-40B4-BE49-F238E27FC236}">
                <a16:creationId xmlns:a16="http://schemas.microsoft.com/office/drawing/2014/main" id="{6DF51B22-0124-9A75-9FE8-DA5BC3497FF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72591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/>
              <a:t>N° DE L’OPÉRATION OU SUPPORT</a:t>
            </a:r>
          </a:p>
        </p:txBody>
      </p:sp>
    </p:spTree>
    <p:extLst>
      <p:ext uri="{BB962C8B-B14F-4D97-AF65-F5344CB8AC3E}">
        <p14:creationId xmlns:p14="http://schemas.microsoft.com/office/powerpoint/2010/main" val="27164784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pages interie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95" r="16395"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7" name="Espace réservé pour une image  3">
            <a:extLst>
              <a:ext uri="{FF2B5EF4-FFF2-40B4-BE49-F238E27FC236}">
                <a16:creationId xmlns:a16="http://schemas.microsoft.com/office/drawing/2014/main" id="{515AE1C6-E3FD-C2C9-84DA-C54BC2DB8E8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934038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Prospectus 180X285</a:t>
            </a:r>
            <a:br>
              <a:rPr lang="fr-FR"/>
            </a:br>
            <a:r>
              <a:rPr lang="fr-FR"/>
              <a:t>page gauche</a:t>
            </a:r>
            <a:br>
              <a:rPr lang="fr-FR"/>
            </a:br>
            <a:r>
              <a:rPr lang="fr-FR"/>
              <a:t>à insérer ici !</a:t>
            </a:r>
          </a:p>
        </p:txBody>
      </p:sp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D5D6FC91-6960-C2E4-AFE9-394AE8421D4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172000" y="875654"/>
            <a:ext cx="3221999" cy="5067946"/>
          </a:xfr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Prospectus 180X285</a:t>
            </a:r>
            <a:br>
              <a:rPr lang="fr-FR"/>
            </a:br>
            <a:r>
              <a:rPr lang="fr-FR"/>
              <a:t>page droite</a:t>
            </a:r>
            <a:br>
              <a:rPr lang="fr-FR"/>
            </a:br>
            <a:r>
              <a:rPr lang="fr-FR"/>
              <a:t>à insérer ici !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/>
              <a:t>Styles du texte </a:t>
            </a:r>
            <a:br>
              <a:rPr lang="fr-FR"/>
            </a:br>
            <a:br>
              <a:rPr lang="fr-FR"/>
            </a:br>
            <a:r>
              <a:rPr lang="fr-FR"/>
              <a:t>&gt;&gt; Changer de style avec TAB (</a:t>
            </a:r>
            <a:r>
              <a:rPr lang="fr-FR" err="1"/>
              <a:t>windows</a:t>
            </a:r>
            <a:r>
              <a:rPr lang="fr-FR"/>
              <a:t>)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10096385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pages interie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867494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Prospectus 180X285</a:t>
            </a:r>
            <a:br>
              <a:rPr lang="fr-FR"/>
            </a:br>
            <a:r>
              <a:rPr lang="fr-FR"/>
              <a:t>page gauche</a:t>
            </a:r>
            <a:br>
              <a:rPr lang="fr-FR"/>
            </a:br>
            <a:r>
              <a:rPr lang="fr-FR"/>
              <a:t>à insérer ici !</a:t>
            </a:r>
          </a:p>
        </p:txBody>
      </p:sp>
      <p:sp>
        <p:nvSpPr>
          <p:cNvPr id="5" name="Espace réservé pour une image  3">
            <a:extLst>
              <a:ext uri="{FF2B5EF4-FFF2-40B4-BE49-F238E27FC236}">
                <a16:creationId xmlns:a16="http://schemas.microsoft.com/office/drawing/2014/main" id="{FB48B976-B273-4FC2-6476-8D13B4878F8C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096000" y="875654"/>
            <a:ext cx="3221999" cy="5068800"/>
          </a:xfr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Prospectus 180X285</a:t>
            </a:r>
            <a:br>
              <a:rPr lang="fr-FR"/>
            </a:br>
            <a:r>
              <a:rPr lang="fr-FR"/>
              <a:t>page gauche</a:t>
            </a:r>
            <a:br>
              <a:rPr lang="fr-FR"/>
            </a:br>
            <a:r>
              <a:rPr lang="fr-FR"/>
              <a:t>à insérer ici !</a:t>
            </a:r>
          </a:p>
        </p:txBody>
      </p:sp>
      <p:sp>
        <p:nvSpPr>
          <p:cNvPr id="10" name="Espace réservé du texte 8">
            <a:extLst>
              <a:ext uri="{FF2B5EF4-FFF2-40B4-BE49-F238E27FC236}">
                <a16:creationId xmlns:a16="http://schemas.microsoft.com/office/drawing/2014/main" id="{5C63F3D4-EEB9-5414-1726-6658271F441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2696" y="6121400"/>
            <a:ext cx="5133593" cy="181429"/>
          </a:xfrm>
        </p:spPr>
        <p:txBody>
          <a:bodyPr/>
          <a:lstStyle>
            <a:lvl1pPr algn="ctr">
              <a:defRPr sz="900" b="1" i="0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B00DEFBF-48A4-7A83-DA38-9970B4110C6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7604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4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95" r="16395"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314400" y="882000"/>
            <a:ext cx="3564000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A4</a:t>
            </a:r>
            <a:br>
              <a:rPr lang="fr-FR"/>
            </a:br>
            <a:r>
              <a:rPr lang="fr-FR"/>
              <a:t>à insérer ici !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FFD217E5-A4ED-0094-7153-696AA8D894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1" name="Espace réservé du texte 8">
            <a:extLst>
              <a:ext uri="{FF2B5EF4-FFF2-40B4-BE49-F238E27FC236}">
                <a16:creationId xmlns:a16="http://schemas.microsoft.com/office/drawing/2014/main" id="{407C7ADF-923B-8C19-33FF-3CEBF99703C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91391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/>
              <a:t>N° DE L’OPÉRATION OU SUPPORT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8D94E9F1-F10C-25D9-AA29-CE461E0116E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/>
              <a:t>Styles du texte </a:t>
            </a:r>
            <a:br>
              <a:rPr lang="fr-FR"/>
            </a:br>
            <a:br>
              <a:rPr lang="fr-FR"/>
            </a:br>
            <a:r>
              <a:rPr lang="fr-FR"/>
              <a:t>&gt;&gt; Changer de style avec TAB (</a:t>
            </a:r>
            <a:r>
              <a:rPr lang="fr-FR" err="1"/>
              <a:t>windows</a:t>
            </a:r>
            <a:r>
              <a:rPr lang="fr-FR"/>
              <a:t>)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5" name="Espace réservé du texte 12">
            <a:extLst>
              <a:ext uri="{FF2B5EF4-FFF2-40B4-BE49-F238E27FC236}">
                <a16:creationId xmlns:a16="http://schemas.microsoft.com/office/drawing/2014/main" id="{508C3A92-EF6D-0CDB-FCDA-EB6142D4B43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/>
              <a:t>Titre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25265C38-4B32-75BA-8548-74594E3496D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507807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301067" y="875654"/>
            <a:ext cx="3581401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A4</a:t>
            </a:r>
            <a:br>
              <a:rPr lang="fr-FR"/>
            </a:br>
            <a:r>
              <a:rPr lang="fr-FR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87692" y="6121400"/>
            <a:ext cx="3208149" cy="221735"/>
          </a:xfrm>
        </p:spPr>
        <p:txBody>
          <a:bodyPr/>
          <a:lstStyle>
            <a:lvl1pPr algn="ctr">
              <a:defRPr sz="900" b="1" i="0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3064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emo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321"/>
            <a:ext cx="12192000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738394" y="711794"/>
            <a:ext cx="2706746" cy="523266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Kakémono</a:t>
            </a:r>
            <a:br>
              <a:rPr lang="fr-FR"/>
            </a:br>
            <a:r>
              <a:rPr lang="fr-FR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87692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51933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emono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321"/>
            <a:ext cx="12192000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541846" y="711794"/>
            <a:ext cx="2706746" cy="523266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Kakémono</a:t>
            </a:r>
            <a:br>
              <a:rPr lang="fr-FR"/>
            </a:br>
            <a:r>
              <a:rPr lang="fr-FR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91144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6" name="Espace réservé pour une image  4">
            <a:extLst>
              <a:ext uri="{FF2B5EF4-FFF2-40B4-BE49-F238E27FC236}">
                <a16:creationId xmlns:a16="http://schemas.microsoft.com/office/drawing/2014/main" id="{58DB85C6-64E1-5873-EB26-B59408B6227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631113" y="0"/>
            <a:ext cx="4560887" cy="6858000"/>
          </a:xfrm>
          <a:pattFill prst="wdDnDiag">
            <a:fgClr>
              <a:schemeClr val="bg2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Insérer la mise en situation</a:t>
            </a:r>
          </a:p>
        </p:txBody>
      </p:sp>
    </p:spTree>
    <p:extLst>
      <p:ext uri="{BB962C8B-B14F-4D97-AF65-F5344CB8AC3E}">
        <p14:creationId xmlns:p14="http://schemas.microsoft.com/office/powerpoint/2010/main" val="25526175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DB201569-E60C-97FE-52AC-C68E962EF2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8144" t="19518" r="27990" b="19425"/>
          <a:stretch/>
        </p:blipFill>
        <p:spPr>
          <a:xfrm>
            <a:off x="7565571" y="1"/>
            <a:ext cx="4626429" cy="5243972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300038" y="3429000"/>
            <a:ext cx="11514010" cy="1893385"/>
          </a:xfrm>
        </p:spPr>
        <p:txBody>
          <a:bodyPr lIns="0" tIns="0" rIns="0" bIns="0" anchor="b"/>
          <a:lstStyle>
            <a:lvl1pPr algn="l">
              <a:lnSpc>
                <a:spcPts val="7860"/>
              </a:lnSpc>
              <a:defRPr sz="8800" b="1" cap="none" baseline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</a:defRPr>
            </a:lvl1pPr>
          </a:lstStyle>
          <a:p>
            <a:r>
              <a:rPr lang="fr-FR"/>
              <a:t>Titre de </a:t>
            </a:r>
            <a:br>
              <a:rPr lang="fr-FR"/>
            </a:br>
            <a:r>
              <a:rPr lang="fr-FR"/>
              <a:t>la section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300038" y="5243972"/>
            <a:ext cx="11587162" cy="395073"/>
          </a:xfrm>
        </p:spPr>
        <p:txBody>
          <a:bodyPr lIns="0" tIns="0" rIns="0" bIns="0" anchor="t"/>
          <a:lstStyle>
            <a:lvl1pPr marL="0" indent="0">
              <a:buNone/>
              <a:defRPr sz="1800" b="1" cap="all" baseline="0">
                <a:solidFill>
                  <a:srgbClr val="D9117E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Sous-titre de la section</a:t>
            </a:r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89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3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8" r="17508"/>
          <a:stretch/>
        </p:blipFill>
        <p:spPr>
          <a:xfrm>
            <a:off x="-1" y="642"/>
            <a:ext cx="7913823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90247" y="898907"/>
            <a:ext cx="6159193" cy="47014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4x3</a:t>
            </a:r>
            <a:br>
              <a:rPr lang="fr-FR"/>
            </a:br>
            <a:r>
              <a:rPr lang="fr-FR"/>
              <a:t>à insérer ici !   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BD2B15B-0F13-4127-3B67-D71CC2562FAA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09" r="27161"/>
          <a:stretch/>
        </p:blipFill>
        <p:spPr bwMode="auto">
          <a:xfrm>
            <a:off x="7634208" y="0"/>
            <a:ext cx="45577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Espace réservé pour une image  3">
            <a:extLst>
              <a:ext uri="{FF2B5EF4-FFF2-40B4-BE49-F238E27FC236}">
                <a16:creationId xmlns:a16="http://schemas.microsoft.com/office/drawing/2014/main" id="{8232059A-81F7-0220-AB8B-B7AB66B6C66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137397" y="1337381"/>
            <a:ext cx="3460092" cy="258276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4x3</a:t>
            </a:r>
            <a:br>
              <a:rPr lang="fr-FR"/>
            </a:br>
            <a:r>
              <a:rPr lang="fr-FR"/>
              <a:t>à insérer ici !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13029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10233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14"/>
          <a:stretch/>
        </p:blipFill>
        <p:spPr>
          <a:xfrm>
            <a:off x="-1" y="642"/>
            <a:ext cx="12192001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016402" y="898907"/>
            <a:ext cx="6159193" cy="47014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4x3</a:t>
            </a:r>
            <a:br>
              <a:rPr lang="fr-FR"/>
            </a:br>
            <a:r>
              <a:rPr lang="fr-FR"/>
              <a:t>à insérer ici !    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1923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4818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pport divers + M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191F46D1-BCCD-572B-6D00-F352E08E96D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631113" y="0"/>
            <a:ext cx="4560887" cy="6858000"/>
          </a:xfrm>
          <a:pattFill prst="wdDnDiag">
            <a:fgClr>
              <a:schemeClr val="bg2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Insérer la mise en situation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61332" y="5158692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/>
              <a:t>N° DE L’OPÉRATION OU SUPPORT</a:t>
            </a:r>
          </a:p>
        </p:txBody>
      </p:sp>
      <p:sp>
        <p:nvSpPr>
          <p:cNvPr id="3" name="Espace réservé pour une image  3">
            <a:extLst>
              <a:ext uri="{FF2B5EF4-FFF2-40B4-BE49-F238E27FC236}">
                <a16:creationId xmlns:a16="http://schemas.microsoft.com/office/drawing/2014/main" id="{EFE32981-017F-40F8-BE59-470D6553675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252528" y="1259858"/>
            <a:ext cx="3625758" cy="367982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Support divers</a:t>
            </a:r>
            <a:br>
              <a:rPr lang="fr-FR"/>
            </a:br>
            <a:r>
              <a:rPr lang="fr-FR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133734595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- Smartph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95" r="16395"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88580F2A-F5DD-EEB0-FF99-7A3968E3AC84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2" t="5874" r="29212" b="12548"/>
          <a:stretch/>
        </p:blipFill>
        <p:spPr bwMode="auto">
          <a:xfrm>
            <a:off x="4016829" y="0"/>
            <a:ext cx="81934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/>
              <a:t>Styles du texte </a:t>
            </a:r>
            <a:br>
              <a:rPr lang="fr-FR"/>
            </a:br>
            <a:br>
              <a:rPr lang="fr-FR"/>
            </a:br>
            <a:r>
              <a:rPr lang="fr-FR"/>
              <a:t>&gt;&gt; Changer de style avec TAB (</a:t>
            </a:r>
            <a:r>
              <a:rPr lang="fr-FR" err="1"/>
              <a:t>windows</a:t>
            </a:r>
            <a:r>
              <a:rPr lang="fr-FR"/>
              <a:t>)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/>
              <a:t>Sous-titre</a:t>
            </a:r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62595CD2-B0AF-7882-529B-B33A55865EDC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 bwMode="auto">
          <a:xfrm>
            <a:off x="6885433" y="936702"/>
            <a:ext cx="2263698" cy="4824018"/>
          </a:xfrm>
          <a:custGeom>
            <a:avLst/>
            <a:gdLst>
              <a:gd name="connsiteX0" fmla="*/ 0 w 2256504"/>
              <a:gd name="connsiteY0" fmla="*/ 376092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76092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76092 h 4911725"/>
              <a:gd name="connsiteX0" fmla="*/ 0 w 2256504"/>
              <a:gd name="connsiteY0" fmla="*/ 348591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76092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48591 h 4911725"/>
              <a:gd name="connsiteX0" fmla="*/ 0 w 2256504"/>
              <a:gd name="connsiteY0" fmla="*/ 348591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34841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48591 h 4911725"/>
              <a:gd name="connsiteX0" fmla="*/ 195 w 2256699"/>
              <a:gd name="connsiteY0" fmla="*/ 348591 h 4911725"/>
              <a:gd name="connsiteX1" fmla="*/ 376287 w 2256699"/>
              <a:gd name="connsiteY1" fmla="*/ 0 h 4911725"/>
              <a:gd name="connsiteX2" fmla="*/ 1880607 w 2256699"/>
              <a:gd name="connsiteY2" fmla="*/ 0 h 4911725"/>
              <a:gd name="connsiteX3" fmla="*/ 2256699 w 2256699"/>
              <a:gd name="connsiteY3" fmla="*/ 334841 h 4911725"/>
              <a:gd name="connsiteX4" fmla="*/ 2256699 w 2256699"/>
              <a:gd name="connsiteY4" fmla="*/ 4535633 h 4911725"/>
              <a:gd name="connsiteX5" fmla="*/ 1880607 w 2256699"/>
              <a:gd name="connsiteY5" fmla="*/ 4911725 h 4911725"/>
              <a:gd name="connsiteX6" fmla="*/ 376287 w 2256699"/>
              <a:gd name="connsiteY6" fmla="*/ 4911725 h 4911725"/>
              <a:gd name="connsiteX7" fmla="*/ 195 w 2256699"/>
              <a:gd name="connsiteY7" fmla="*/ 4535633 h 4911725"/>
              <a:gd name="connsiteX8" fmla="*/ 195 w 2256699"/>
              <a:gd name="connsiteY8" fmla="*/ 348591 h 4911725"/>
              <a:gd name="connsiteX0" fmla="*/ 195 w 2256699"/>
              <a:gd name="connsiteY0" fmla="*/ 348591 h 4911725"/>
              <a:gd name="connsiteX1" fmla="*/ 376287 w 2256699"/>
              <a:gd name="connsiteY1" fmla="*/ 0 h 4911725"/>
              <a:gd name="connsiteX2" fmla="*/ 1880607 w 2256699"/>
              <a:gd name="connsiteY2" fmla="*/ 0 h 4911725"/>
              <a:gd name="connsiteX3" fmla="*/ 2256699 w 2256699"/>
              <a:gd name="connsiteY3" fmla="*/ 334841 h 4911725"/>
              <a:gd name="connsiteX4" fmla="*/ 2256699 w 2256699"/>
              <a:gd name="connsiteY4" fmla="*/ 4535633 h 4911725"/>
              <a:gd name="connsiteX5" fmla="*/ 1880607 w 2256699"/>
              <a:gd name="connsiteY5" fmla="*/ 4911725 h 4911725"/>
              <a:gd name="connsiteX6" fmla="*/ 376287 w 2256699"/>
              <a:gd name="connsiteY6" fmla="*/ 4911725 h 4911725"/>
              <a:gd name="connsiteX7" fmla="*/ 195 w 2256699"/>
              <a:gd name="connsiteY7" fmla="*/ 4535633 h 4911725"/>
              <a:gd name="connsiteX8" fmla="*/ 195 w 2256699"/>
              <a:gd name="connsiteY8" fmla="*/ 348591 h 4911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56699" h="4911725">
                <a:moveTo>
                  <a:pt x="195" y="348591"/>
                </a:moveTo>
                <a:cubicBezTo>
                  <a:pt x="195" y="140881"/>
                  <a:pt x="168577" y="0"/>
                  <a:pt x="376287" y="0"/>
                </a:cubicBezTo>
                <a:lnTo>
                  <a:pt x="1880607" y="0"/>
                </a:lnTo>
                <a:cubicBezTo>
                  <a:pt x="2088317" y="0"/>
                  <a:pt x="2256699" y="127131"/>
                  <a:pt x="2256699" y="334841"/>
                </a:cubicBezTo>
                <a:lnTo>
                  <a:pt x="2256699" y="4535633"/>
                </a:lnTo>
                <a:cubicBezTo>
                  <a:pt x="2256699" y="4791469"/>
                  <a:pt x="2088317" y="4911725"/>
                  <a:pt x="1880607" y="4911725"/>
                </a:cubicBezTo>
                <a:lnTo>
                  <a:pt x="376287" y="4911725"/>
                </a:lnTo>
                <a:cubicBezTo>
                  <a:pt x="168577" y="4911725"/>
                  <a:pt x="-6680" y="4818970"/>
                  <a:pt x="195" y="4535633"/>
                </a:cubicBezTo>
                <a:lnTo>
                  <a:pt x="195" y="348591"/>
                </a:lnTo>
                <a:close/>
              </a:path>
            </a:pathLst>
          </a:custGeo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  <a:effectLst>
            <a:softEdge rad="12700"/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Image </a:t>
            </a:r>
            <a:br>
              <a:rPr lang="fr-FR"/>
            </a:br>
            <a:r>
              <a:rPr lang="fr-FR"/>
              <a:t>à insérer</a:t>
            </a:r>
          </a:p>
        </p:txBody>
      </p:sp>
    </p:spTree>
    <p:extLst>
      <p:ext uri="{BB962C8B-B14F-4D97-AF65-F5344CB8AC3E}">
        <p14:creationId xmlns:p14="http://schemas.microsoft.com/office/powerpoint/2010/main" val="28340467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te web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14"/>
          <a:stretch/>
        </p:blipFill>
        <p:spPr>
          <a:xfrm>
            <a:off x="-1" y="642"/>
            <a:ext cx="12192001" cy="6857358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411A16C4-089F-FE48-047F-F9AF2F3D202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073" y="-236858"/>
            <a:ext cx="11273848" cy="7046155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617785" y="865162"/>
            <a:ext cx="8950569" cy="521911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Site web</a:t>
            </a:r>
            <a:br>
              <a:rPr lang="fr-FR"/>
            </a:br>
            <a:r>
              <a:rPr lang="fr-FR"/>
              <a:t>à insérer ici !    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1923" y="6312548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61079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plein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084653-6E0F-BE84-9B9A-98A48352CCD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1999" cy="584140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Visuel à insérer ici !</a:t>
            </a:r>
          </a:p>
        </p:txBody>
      </p:sp>
      <p:sp>
        <p:nvSpPr>
          <p:cNvPr id="2" name="Espace réservé du texte 8">
            <a:extLst>
              <a:ext uri="{FF2B5EF4-FFF2-40B4-BE49-F238E27FC236}">
                <a16:creationId xmlns:a16="http://schemas.microsoft.com/office/drawing/2014/main" id="{7A8C3047-58F4-AE54-1FBF-CABBD9DDD9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683153" y="6390341"/>
            <a:ext cx="3208149" cy="221735"/>
          </a:xfrm>
        </p:spPr>
        <p:txBody>
          <a:bodyPr/>
          <a:lstStyle>
            <a:lvl1pPr algn="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/>
              <a:t>Description courte 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371415426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Master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13313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A2367062-BAAF-03C1-2F8E-D2954B192B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68853" y="1513115"/>
            <a:ext cx="9854293" cy="2089482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26C80F1-D077-AC5A-5E2F-8FCB310327B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76C9212-A613-781D-3DAA-D81A5DFCD2D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0ED342DB-11A0-9C43-3B77-3246F540E39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00038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160EF6EC-07C5-50B3-EBAD-23F6AD691CA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256026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0" name="Espace réservé du texte 6">
            <a:extLst>
              <a:ext uri="{FF2B5EF4-FFF2-40B4-BE49-F238E27FC236}">
                <a16:creationId xmlns:a16="http://schemas.microsoft.com/office/drawing/2014/main" id="{26FC5C49-184D-0FE3-D477-33E827ED240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212015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E92AB74B-B116-D016-1197-5DAFFEFECD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38" y="1513114"/>
            <a:ext cx="11591925" cy="4328886"/>
          </a:xfrm>
        </p:spPr>
        <p:txBody>
          <a:bodyPr numCol="2" spcCol="36000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4854419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FCCC2473-4A4B-B9E1-B78C-666559A605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69524" t="72966"/>
          <a:stretch/>
        </p:blipFill>
        <p:spPr>
          <a:xfrm rot="5400000">
            <a:off x="10219985" y="128929"/>
            <a:ext cx="2090058" cy="1853971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012599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Visuel à insérer ici</a:t>
            </a:r>
          </a:p>
        </p:txBody>
      </p:sp>
      <p:sp>
        <p:nvSpPr>
          <p:cNvPr id="6" name="Espace réservé pour une image  4">
            <a:extLst>
              <a:ext uri="{FF2B5EF4-FFF2-40B4-BE49-F238E27FC236}">
                <a16:creationId xmlns:a16="http://schemas.microsoft.com/office/drawing/2014/main" id="{EE0BB363-6214-1183-DD20-6D8DFBBFB23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690486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Visuel à insérer ici</a:t>
            </a:r>
          </a:p>
        </p:txBody>
      </p:sp>
      <p:sp>
        <p:nvSpPr>
          <p:cNvPr id="7" name="Espace réservé pour une image  4">
            <a:extLst>
              <a:ext uri="{FF2B5EF4-FFF2-40B4-BE49-F238E27FC236}">
                <a16:creationId xmlns:a16="http://schemas.microsoft.com/office/drawing/2014/main" id="{FB126137-739F-961C-C625-5221CC78DEE4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68373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Visuel à insérer ici</a:t>
            </a:r>
          </a:p>
        </p:txBody>
      </p:sp>
      <p:sp>
        <p:nvSpPr>
          <p:cNvPr id="8" name="Espace réservé pour une image  4">
            <a:extLst>
              <a:ext uri="{FF2B5EF4-FFF2-40B4-BE49-F238E27FC236}">
                <a16:creationId xmlns:a16="http://schemas.microsoft.com/office/drawing/2014/main" id="{4016B80F-F35A-43F1-9FFA-CE866D0EB367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9046260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Visuel à insérer ici</a:t>
            </a: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B37C910B-F47D-09C7-636F-F78CCACE591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012825" y="4757056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10">
            <a:extLst>
              <a:ext uri="{FF2B5EF4-FFF2-40B4-BE49-F238E27FC236}">
                <a16:creationId xmlns:a16="http://schemas.microsoft.com/office/drawing/2014/main" id="{C5F66780-5F66-40C6-F0CD-DBD9CB19B56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690485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3" name="Espace réservé du texte 10">
            <a:extLst>
              <a:ext uri="{FF2B5EF4-FFF2-40B4-BE49-F238E27FC236}">
                <a16:creationId xmlns:a16="http://schemas.microsoft.com/office/drawing/2014/main" id="{F68F82DE-2693-AD98-B95F-D0F0742EE38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346599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4" name="Espace réservé du texte 10">
            <a:extLst>
              <a:ext uri="{FF2B5EF4-FFF2-40B4-BE49-F238E27FC236}">
                <a16:creationId xmlns:a16="http://schemas.microsoft.com/office/drawing/2014/main" id="{F8606E93-09A0-BB0F-FCE3-69F1A1CE46B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046256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2990873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08F31489-C00C-9C7E-4DA8-0D22ED6339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9416" t="27622" r="5570" b="22378"/>
          <a:stretch/>
        </p:blipFill>
        <p:spPr>
          <a:xfrm rot="10800000">
            <a:off x="7938356" y="0"/>
            <a:ext cx="3953607" cy="3429000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Visuel d’ambiance ou illustratif du sujet </a:t>
            </a:r>
            <a:br>
              <a:rPr lang="fr-FR"/>
            </a:br>
            <a:r>
              <a:rPr lang="fr-FR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3354" y="1233804"/>
            <a:ext cx="7038609" cy="529544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53354" y="1752461"/>
            <a:ext cx="7038609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53354" y="2145935"/>
            <a:ext cx="7038609" cy="42545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8664698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visuel horizont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8CBAF926-0A1D-A047-D854-D5A5FD4F68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69524" t="72966"/>
          <a:stretch/>
        </p:blipFill>
        <p:spPr>
          <a:xfrm rot="5400000">
            <a:off x="10360230" y="109649"/>
            <a:ext cx="1941417" cy="1722120"/>
          </a:xfrm>
          <a:prstGeom prst="rect">
            <a:avLst/>
          </a:prstGeom>
        </p:spPr>
      </p:pic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084653-6E0F-BE84-9B9A-98A48352CCD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00039" y="476249"/>
            <a:ext cx="11591264" cy="379977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Visuel à insérer ici !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3724F389-276E-D8C5-0909-D1D88EA6EF0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270248" y="4522762"/>
            <a:ext cx="7621715" cy="1648421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E227B422-4B47-9BCE-E498-D6A9B3FFDF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52276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8" name="Espace réservé du texte 3">
            <a:extLst>
              <a:ext uri="{FF2B5EF4-FFF2-40B4-BE49-F238E27FC236}">
                <a16:creationId xmlns:a16="http://schemas.microsoft.com/office/drawing/2014/main" id="{011DCF7F-388F-91C7-8F04-B4DE58FCF7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550150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/>
              <a:t>Sous-titre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C4425AD-6CEF-9CFB-91FF-75DC7DCD0BCA}"/>
              </a:ext>
            </a:extLst>
          </p:cNvPr>
          <p:cNvSpPr/>
          <p:nvPr userDrawn="1"/>
        </p:nvSpPr>
        <p:spPr>
          <a:xfrm>
            <a:off x="296864" y="4278815"/>
            <a:ext cx="11591264" cy="45719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08998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4064400" y="0"/>
            <a:ext cx="4063202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12760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Visuel d’ambiance ou illustratif du sujet </a:t>
            </a:r>
            <a:br>
              <a:rPr lang="fr-FR"/>
            </a:br>
            <a:r>
              <a:rPr lang="fr-FR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77372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75246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0038" y="2145935"/>
            <a:ext cx="3480654" cy="330529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9400234-655F-726B-9909-4A5C1E6C0A5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521569" y="1004180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5">
            <a:extLst>
              <a:ext uri="{FF2B5EF4-FFF2-40B4-BE49-F238E27FC236}">
                <a16:creationId xmlns:a16="http://schemas.microsoft.com/office/drawing/2014/main" id="{9EDF0AA0-32EB-B9D4-A71B-0D8FF857DEE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521569" y="223140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76FDA99B-BAF6-80FC-A430-B25A35DC21C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521569" y="344589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78078AA6-F9F6-FD4F-1560-512EC574241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521569" y="4686761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347947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8128798" y="0"/>
            <a:ext cx="4063202" cy="6858000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472466" y="773723"/>
            <a:ext cx="5312664" cy="5312664"/>
          </a:xfrm>
          <a:prstGeom prst="ellipse">
            <a:avLst/>
          </a:prstGeo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Visuel d’ambiance ou illustratif du sujet </a:t>
            </a:r>
            <a:br>
              <a:rPr lang="fr-FR"/>
            </a:br>
            <a:r>
              <a:rPr lang="fr-FR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773723"/>
            <a:ext cx="4445698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752461"/>
            <a:ext cx="4445698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0038" y="2145935"/>
            <a:ext cx="4445698" cy="330529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4483204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300038" y="511261"/>
            <a:ext cx="11591924" cy="758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300037" y="1415143"/>
            <a:ext cx="11591925" cy="4417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Texte du masque (pour passer aux autres styles de texte de la présentation (</a:t>
            </a:r>
            <a:r>
              <a:rPr lang="fr-FR" altLang="fr-FR" err="1"/>
              <a:t>pomme+Y</a:t>
            </a:r>
            <a:r>
              <a:rPr lang="fr-FR" altLang="fr-FR"/>
              <a:t>)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FB6DDD0-19CC-4715-CC85-F6EB015D3944}"/>
              </a:ext>
            </a:extLst>
          </p:cNvPr>
          <p:cNvPicPr>
            <a:picLocks noChangeAspect="1"/>
          </p:cNvPicPr>
          <p:nvPr userDrawn="1"/>
        </p:nvPicPr>
        <p:blipFill>
          <a:blip r:embed="rId28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1" r:id="rId3"/>
    <p:sldLayoutId id="2147483687" r:id="rId4"/>
    <p:sldLayoutId id="2147483688" r:id="rId5"/>
    <p:sldLayoutId id="2147483689" r:id="rId6"/>
    <p:sldLayoutId id="2147483697" r:id="rId7"/>
    <p:sldLayoutId id="2147483690" r:id="rId8"/>
    <p:sldLayoutId id="2147483698" r:id="rId9"/>
    <p:sldLayoutId id="2147483694" r:id="rId10"/>
    <p:sldLayoutId id="2147483679" r:id="rId11"/>
    <p:sldLayoutId id="2147483682" r:id="rId12"/>
    <p:sldLayoutId id="2147483678" r:id="rId13"/>
    <p:sldLayoutId id="2147483680" r:id="rId14"/>
    <p:sldLayoutId id="2147483681" r:id="rId15"/>
    <p:sldLayoutId id="2147483683" r:id="rId16"/>
    <p:sldLayoutId id="2147483684" r:id="rId17"/>
    <p:sldLayoutId id="2147483691" r:id="rId18"/>
    <p:sldLayoutId id="2147483692" r:id="rId19"/>
    <p:sldLayoutId id="2147483685" r:id="rId20"/>
    <p:sldLayoutId id="2147483693" r:id="rId21"/>
    <p:sldLayoutId id="2147483686" r:id="rId22"/>
    <p:sldLayoutId id="2147483696" r:id="rId23"/>
    <p:sldLayoutId id="2147483695" r:id="rId24"/>
    <p:sldLayoutId id="2147483677" r:id="rId25"/>
    <p:sldLayoutId id="2147483676" r:id="rId26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 i="0" kern="1200">
          <a:solidFill>
            <a:schemeClr val="tx1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1" kern="1200">
          <a:solidFill>
            <a:srgbClr val="D9117E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2pPr>
      <a:lvl3pPr marL="1584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Wingdings" pitchFamily="2" charset="2"/>
        <a:buChar char="§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32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D9117E"/>
        </a:buClr>
        <a:buSzPct val="60000"/>
        <a:buFont typeface="Police système Courant"/>
        <a:buChar char="►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50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Police système Courant"/>
        <a:buChar char="•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201" userDrawn="1">
          <p15:clr>
            <a:srgbClr val="F26B43"/>
          </p15:clr>
        </p15:guide>
        <p15:guide id="2" pos="189" userDrawn="1">
          <p15:clr>
            <a:srgbClr val="F26B43"/>
          </p15:clr>
        </p15:guide>
        <p15:guide id="3" pos="7491" userDrawn="1">
          <p15:clr>
            <a:srgbClr val="F26B43"/>
          </p15:clr>
        </p15:guide>
        <p15:guide id="4" orient="horz" pos="300" userDrawn="1">
          <p15:clr>
            <a:srgbClr val="F26B43"/>
          </p15:clr>
        </p15:guide>
        <p15:guide id="5" orient="horz" pos="36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5AB2AAD-69CE-334E-0F33-819F4AF9DF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7200" dirty="0"/>
              <a:t>PLV Promo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33E5B0A4-6D43-23DB-2375-B4F6BEE6A7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SPA</a:t>
            </a:r>
          </a:p>
        </p:txBody>
      </p:sp>
    </p:spTree>
    <p:extLst>
      <p:ext uri="{BB962C8B-B14F-4D97-AF65-F5344CB8AC3E}">
        <p14:creationId xmlns:p14="http://schemas.microsoft.com/office/powerpoint/2010/main" val="20408415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8E5337E-C648-D99A-A5EF-2B80500DA6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A4 trad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71FF1F02-5668-77E1-31DE-983592AA43B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F100BC9-C949-92FF-B52B-37825379382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 descr="Une image contenant texte, chien, animal domestique&#10;&#10;Description générée automatiquement">
            <a:extLst>
              <a:ext uri="{FF2B5EF4-FFF2-40B4-BE49-F238E27FC236}">
                <a16:creationId xmlns:a16="http://schemas.microsoft.com/office/drawing/2014/main" id="{4F2A04D8-C5A9-498D-8C62-25A5831F8C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4772" y="1262740"/>
            <a:ext cx="3658573" cy="5170941"/>
          </a:xfrm>
          <a:prstGeom prst="rect">
            <a:avLst/>
          </a:prstGeom>
        </p:spPr>
      </p:pic>
      <p:pic>
        <p:nvPicPr>
          <p:cNvPr id="10" name="Image 9" descr="Une image contenant texte, chat&#10;&#10;Description générée automatiquement">
            <a:extLst>
              <a:ext uri="{FF2B5EF4-FFF2-40B4-BE49-F238E27FC236}">
                <a16:creationId xmlns:a16="http://schemas.microsoft.com/office/drawing/2014/main" id="{07E17346-0B16-2827-24DD-890282DCB2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8657" y="1262743"/>
            <a:ext cx="3658571" cy="5170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9218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8E5337E-C648-D99A-A5EF-2B80500DA6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A4 PGC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71FF1F02-5668-77E1-31DE-983592AA43B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F100BC9-C949-92FF-B52B-37825379382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 descr="Une image contenant texte, chien, capture d’écran, Prospectus&#10;&#10;Description générée automatiquement">
            <a:extLst>
              <a:ext uri="{FF2B5EF4-FFF2-40B4-BE49-F238E27FC236}">
                <a16:creationId xmlns:a16="http://schemas.microsoft.com/office/drawing/2014/main" id="{89F89C27-CC5F-2734-652E-09E037E923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1466" y="1262742"/>
            <a:ext cx="3666115" cy="5181600"/>
          </a:xfrm>
          <a:prstGeom prst="rect">
            <a:avLst/>
          </a:prstGeom>
        </p:spPr>
      </p:pic>
      <p:pic>
        <p:nvPicPr>
          <p:cNvPr id="8" name="Image 7" descr="Une image contenant texte, chat, dessin humoristique, Prospectus&#10;&#10;Description générée automatiquement">
            <a:extLst>
              <a:ext uri="{FF2B5EF4-FFF2-40B4-BE49-F238E27FC236}">
                <a16:creationId xmlns:a16="http://schemas.microsoft.com/office/drawing/2014/main" id="{92B9E894-7EEE-F870-C338-21C525D265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4419" y="1262742"/>
            <a:ext cx="3666115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7655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8E5337E-C648-D99A-A5EF-2B80500DA6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A4 trad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71FF1F02-5668-77E1-31DE-983592AA43B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F100BC9-C949-92FF-B52B-37825379382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 descr="Une image contenant texte, dessin humoristique, lapin&#10;&#10;Description générée automatiquement">
            <a:extLst>
              <a:ext uri="{FF2B5EF4-FFF2-40B4-BE49-F238E27FC236}">
                <a16:creationId xmlns:a16="http://schemas.microsoft.com/office/drawing/2014/main" id="{EB91AABE-B699-13D7-5721-DEF1D95471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2888" y="1262742"/>
            <a:ext cx="3535182" cy="4996543"/>
          </a:xfrm>
          <a:prstGeom prst="rect">
            <a:avLst/>
          </a:prstGeom>
        </p:spPr>
      </p:pic>
      <p:pic>
        <p:nvPicPr>
          <p:cNvPr id="10" name="Image 9" descr="Une image contenant texte, chien&#10;&#10;Description générée automatiquement">
            <a:extLst>
              <a:ext uri="{FF2B5EF4-FFF2-40B4-BE49-F238E27FC236}">
                <a16:creationId xmlns:a16="http://schemas.microsoft.com/office/drawing/2014/main" id="{0483799E-6CB5-FCC2-1254-4A8B5B2DD9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3932" y="1262742"/>
            <a:ext cx="3535182" cy="4996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9172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8E5337E-C648-D99A-A5EF-2B80500DA6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A4 PGC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71FF1F02-5668-77E1-31DE-983592AA43B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F100BC9-C949-92FF-B52B-37825379382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 descr="Une image contenant texte, dessin humoristique, mammifère&#10;&#10;Description générée automatiquement">
            <a:extLst>
              <a:ext uri="{FF2B5EF4-FFF2-40B4-BE49-F238E27FC236}">
                <a16:creationId xmlns:a16="http://schemas.microsoft.com/office/drawing/2014/main" id="{FCDBE9E5-98E0-036A-C6C1-4D2FCE4CA4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1265" y="1262742"/>
            <a:ext cx="3712326" cy="5246914"/>
          </a:xfrm>
          <a:prstGeom prst="rect">
            <a:avLst/>
          </a:prstGeom>
        </p:spPr>
      </p:pic>
      <p:pic>
        <p:nvPicPr>
          <p:cNvPr id="8" name="Image 7" descr="Une image contenant texte, capture d’écran, animal domestique, Prospectus&#10;&#10;Description générée automatiquement">
            <a:extLst>
              <a:ext uri="{FF2B5EF4-FFF2-40B4-BE49-F238E27FC236}">
                <a16:creationId xmlns:a16="http://schemas.microsoft.com/office/drawing/2014/main" id="{0D9450F5-F8B8-5569-C310-1D62874B3E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8411" y="1262742"/>
            <a:ext cx="3712326" cy="5246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44405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8E5337E-C648-D99A-A5EF-2B80500DA6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A4 trad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71FF1F02-5668-77E1-31DE-983592AA43B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F100BC9-C949-92FF-B52B-37825379382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 descr="Une image contenant texte, Impression, Prospectus, graphisme&#10;&#10;Description générée automatiquement">
            <a:extLst>
              <a:ext uri="{FF2B5EF4-FFF2-40B4-BE49-F238E27FC236}">
                <a16:creationId xmlns:a16="http://schemas.microsoft.com/office/drawing/2014/main" id="{40C3DE87-239E-3A1B-2FCC-FD61577664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5114" y="1294942"/>
            <a:ext cx="3591825" cy="5076601"/>
          </a:xfrm>
          <a:prstGeom prst="rect">
            <a:avLst/>
          </a:prstGeom>
        </p:spPr>
      </p:pic>
      <p:pic>
        <p:nvPicPr>
          <p:cNvPr id="8" name="Image 7" descr="Une image contenant texte, Impression, Police, papier&#10;&#10;Description générée automatiquement">
            <a:extLst>
              <a:ext uri="{FF2B5EF4-FFF2-40B4-BE49-F238E27FC236}">
                <a16:creationId xmlns:a16="http://schemas.microsoft.com/office/drawing/2014/main" id="{D21DBC91-3BA3-D3A9-74C3-360962D193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4779" y="1294942"/>
            <a:ext cx="3591825" cy="5076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5575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8E5337E-C648-D99A-A5EF-2B80500DA6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Calicot trad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71FF1F02-5668-77E1-31DE-983592AA43B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F100BC9-C949-92FF-B52B-37825379382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 descr="Une image contenant texte, enveloppe, Produit en papier, papier&#10;&#10;Description générée automatiquement">
            <a:extLst>
              <a:ext uri="{FF2B5EF4-FFF2-40B4-BE49-F238E27FC236}">
                <a16:creationId xmlns:a16="http://schemas.microsoft.com/office/drawing/2014/main" id="{FC1E8F32-3C06-7F73-DC86-41B6517568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9029" y="1262742"/>
            <a:ext cx="7293428" cy="2439239"/>
          </a:xfrm>
          <a:prstGeom prst="rect">
            <a:avLst/>
          </a:prstGeom>
        </p:spPr>
      </p:pic>
      <p:pic>
        <p:nvPicPr>
          <p:cNvPr id="10" name="Image 9" descr="Une image contenant texte, enveloppe, Produit en papier, papier&#10;&#10;Description générée automatiquement">
            <a:extLst>
              <a:ext uri="{FF2B5EF4-FFF2-40B4-BE49-F238E27FC236}">
                <a16:creationId xmlns:a16="http://schemas.microsoft.com/office/drawing/2014/main" id="{C7ED233D-3B23-29EB-3930-D847EE24D6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9029" y="3948722"/>
            <a:ext cx="7293428" cy="2439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1877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8E5337E-C648-D99A-A5EF-2B80500DA6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Calicot PGC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71FF1F02-5668-77E1-31DE-983592AA43B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F100BC9-C949-92FF-B52B-37825379382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 descr="Une image contenant texte, capture d’écran, Police, Rectangle&#10;&#10;Description générée automatiquement">
            <a:extLst>
              <a:ext uri="{FF2B5EF4-FFF2-40B4-BE49-F238E27FC236}">
                <a16:creationId xmlns:a16="http://schemas.microsoft.com/office/drawing/2014/main" id="{BEC6D92B-38AD-7CB8-7667-DC7A521FCE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9043" y="1262742"/>
            <a:ext cx="7913914" cy="2646757"/>
          </a:xfrm>
          <a:prstGeom prst="rect">
            <a:avLst/>
          </a:prstGeom>
        </p:spPr>
      </p:pic>
      <p:pic>
        <p:nvPicPr>
          <p:cNvPr id="10" name="Image 9" descr="Une image contenant texte, capture d’écran, lettre, Police&#10;&#10;Description générée automatiquement">
            <a:extLst>
              <a:ext uri="{FF2B5EF4-FFF2-40B4-BE49-F238E27FC236}">
                <a16:creationId xmlns:a16="http://schemas.microsoft.com/office/drawing/2014/main" id="{9D049FF8-0927-4B72-F987-04ABA665BB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9043" y="4021507"/>
            <a:ext cx="7913914" cy="2646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7642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8E5337E-C648-D99A-A5EF-2B80500DA6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Ecran trad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71FF1F02-5668-77E1-31DE-983592AA43B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F100BC9-C949-92FF-B52B-37825379382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 descr="Une image contenant texte, capture d’écran, lettre, conception&#10;&#10;Description générée automatiquement">
            <a:extLst>
              <a:ext uri="{FF2B5EF4-FFF2-40B4-BE49-F238E27FC236}">
                <a16:creationId xmlns:a16="http://schemas.microsoft.com/office/drawing/2014/main" id="{4D1D289F-BE18-0A01-9586-0BD13F4675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7987" y="1287914"/>
            <a:ext cx="2859541" cy="5083629"/>
          </a:xfrm>
          <a:prstGeom prst="rect">
            <a:avLst/>
          </a:prstGeom>
        </p:spPr>
      </p:pic>
      <p:pic>
        <p:nvPicPr>
          <p:cNvPr id="9" name="Image 8" descr="Une image contenant texte, capture d’écran, lettre, enveloppe&#10;&#10;Description générée automatiquement">
            <a:extLst>
              <a:ext uri="{FF2B5EF4-FFF2-40B4-BE49-F238E27FC236}">
                <a16:creationId xmlns:a16="http://schemas.microsoft.com/office/drawing/2014/main" id="{2C8780E4-6FD0-C45B-EDFC-E098F8518A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4474" y="1287914"/>
            <a:ext cx="2859541" cy="5083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8049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8E5337E-C648-D99A-A5EF-2B80500DA6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Ecran PGC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71FF1F02-5668-77E1-31DE-983592AA43B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F100BC9-C949-92FF-B52B-37825379382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 descr="Une image contenant texte, capture d’écran, lettre, enveloppe&#10;&#10;Description générée automatiquement">
            <a:extLst>
              <a:ext uri="{FF2B5EF4-FFF2-40B4-BE49-F238E27FC236}">
                <a16:creationId xmlns:a16="http://schemas.microsoft.com/office/drawing/2014/main" id="{28C5F422-1BB6-81BC-F872-6CA06A1173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2660" y="1262742"/>
            <a:ext cx="2994380" cy="5323342"/>
          </a:xfrm>
          <a:prstGeom prst="rect">
            <a:avLst/>
          </a:prstGeom>
        </p:spPr>
      </p:pic>
      <p:pic>
        <p:nvPicPr>
          <p:cNvPr id="8" name="Image 7" descr="Une image contenant texte, capture d’écran, lettre, Produit en papier&#10;&#10;Description générée automatiquement">
            <a:extLst>
              <a:ext uri="{FF2B5EF4-FFF2-40B4-BE49-F238E27FC236}">
                <a16:creationId xmlns:a16="http://schemas.microsoft.com/office/drawing/2014/main" id="{37371494-A945-ED15-AA4E-ED07582B76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4960" y="1262742"/>
            <a:ext cx="2994380" cy="5323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42193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8E5337E-C648-D99A-A5EF-2B80500DA6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Roseau trad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71FF1F02-5668-77E1-31DE-983592AA43B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F100BC9-C949-92FF-B52B-37825379382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 descr="Une image contenant texte, capture d’écran, affiche, pansement&#10;&#10;Description générée automatiquement">
            <a:extLst>
              <a:ext uri="{FF2B5EF4-FFF2-40B4-BE49-F238E27FC236}">
                <a16:creationId xmlns:a16="http://schemas.microsoft.com/office/drawing/2014/main" id="{3406AD78-4CC0-EBAA-222F-A4B1AF6CE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4857" y="1262742"/>
            <a:ext cx="3431098" cy="5191323"/>
          </a:xfrm>
          <a:prstGeom prst="rect">
            <a:avLst/>
          </a:prstGeom>
        </p:spPr>
      </p:pic>
      <p:pic>
        <p:nvPicPr>
          <p:cNvPr id="9" name="Image 8" descr="Une image contenant texte, capture d’écran&#10;&#10;Description générée automatiquement">
            <a:extLst>
              <a:ext uri="{FF2B5EF4-FFF2-40B4-BE49-F238E27FC236}">
                <a16:creationId xmlns:a16="http://schemas.microsoft.com/office/drawing/2014/main" id="{1EF2A20A-AF5D-2A56-7504-E82246E7B1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6045" y="1262742"/>
            <a:ext cx="3431098" cy="5191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2847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8E5337E-C648-D99A-A5EF-2B80500DA6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A3 trad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71FF1F02-5668-77E1-31DE-983592AA43B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F100BC9-C949-92FF-B52B-37825379382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 descr="Une image contenant texte, chien, animal domestique&#10;&#10;Description générée automatiquement">
            <a:extLst>
              <a:ext uri="{FF2B5EF4-FFF2-40B4-BE49-F238E27FC236}">
                <a16:creationId xmlns:a16="http://schemas.microsoft.com/office/drawing/2014/main" id="{1A595475-6EDB-B30D-0CB2-B3F6BF5012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5389" y="1262742"/>
            <a:ext cx="3663413" cy="5181828"/>
          </a:xfrm>
          <a:prstGeom prst="rect">
            <a:avLst/>
          </a:prstGeom>
        </p:spPr>
      </p:pic>
      <p:pic>
        <p:nvPicPr>
          <p:cNvPr id="9" name="Image 8" descr="Une image contenant texte, chat, papier&#10;&#10;Description générée automatiquement">
            <a:extLst>
              <a:ext uri="{FF2B5EF4-FFF2-40B4-BE49-F238E27FC236}">
                <a16:creationId xmlns:a16="http://schemas.microsoft.com/office/drawing/2014/main" id="{AD3D69DD-7375-4181-0B12-67DE270E5B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3198" y="1262742"/>
            <a:ext cx="3663413" cy="5181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8479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8E5337E-C648-D99A-A5EF-2B80500DA6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Roseau PGC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71FF1F02-5668-77E1-31DE-983592AA43B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F100BC9-C949-92FF-B52B-37825379382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 descr="Une image contenant texte, capture d’écran, Rectangle&#10;&#10;Description générée automatiquement">
            <a:extLst>
              <a:ext uri="{FF2B5EF4-FFF2-40B4-BE49-F238E27FC236}">
                <a16:creationId xmlns:a16="http://schemas.microsoft.com/office/drawing/2014/main" id="{805FDD86-7ED4-3468-920F-5879A6EA71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9536" y="1262742"/>
            <a:ext cx="3355275" cy="5076601"/>
          </a:xfrm>
          <a:prstGeom prst="rect">
            <a:avLst/>
          </a:prstGeom>
        </p:spPr>
      </p:pic>
      <p:pic>
        <p:nvPicPr>
          <p:cNvPr id="8" name="Image 7" descr="Une image contenant texte, capture d’écran&#10;&#10;Description générée automatiquement">
            <a:extLst>
              <a:ext uri="{FF2B5EF4-FFF2-40B4-BE49-F238E27FC236}">
                <a16:creationId xmlns:a16="http://schemas.microsoft.com/office/drawing/2014/main" id="{8970C4B1-12FA-01A4-0ADA-376574D406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7191" y="1262742"/>
            <a:ext cx="3355275" cy="5076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739980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8E5337E-C648-D99A-A5EF-2B80500DA6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Roseau trad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71FF1F02-5668-77E1-31DE-983592AA43B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F100BC9-C949-92FF-B52B-37825379382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 descr="Une image contenant texte, capture d’écran, graphisme, conception&#10;&#10;Description générée automatiquement">
            <a:extLst>
              <a:ext uri="{FF2B5EF4-FFF2-40B4-BE49-F238E27FC236}">
                <a16:creationId xmlns:a16="http://schemas.microsoft.com/office/drawing/2014/main" id="{FCF04C4D-9A98-ABF8-8B95-A2539F7CDB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8580" y="1262742"/>
            <a:ext cx="3467840" cy="5246914"/>
          </a:xfrm>
          <a:prstGeom prst="rect">
            <a:avLst/>
          </a:prstGeom>
        </p:spPr>
      </p:pic>
      <p:pic>
        <p:nvPicPr>
          <p:cNvPr id="9" name="Image 8" descr="Une image contenant texte, capture d’écran, lettre, graphisme&#10;&#10;Description générée automatiquement">
            <a:extLst>
              <a:ext uri="{FF2B5EF4-FFF2-40B4-BE49-F238E27FC236}">
                <a16:creationId xmlns:a16="http://schemas.microsoft.com/office/drawing/2014/main" id="{A0462901-8098-A1AD-BA9B-D8BDB4407E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5580" y="1262742"/>
            <a:ext cx="3467840" cy="5246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614282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8E5337E-C648-D99A-A5EF-2B80500DA6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Totem trad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71FF1F02-5668-77E1-31DE-983592AA43B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F100BC9-C949-92FF-B52B-37825379382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 descr="Une image contenant texte, capture d’écran, enveloppe, fournitures de bureau&#10;&#10;Description générée automatiquement">
            <a:extLst>
              <a:ext uri="{FF2B5EF4-FFF2-40B4-BE49-F238E27FC236}">
                <a16:creationId xmlns:a16="http://schemas.microsoft.com/office/drawing/2014/main" id="{025E6E56-13AA-E2ED-CA4F-30A36D254A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9830" y="1565728"/>
            <a:ext cx="4223657" cy="4223657"/>
          </a:xfrm>
          <a:prstGeom prst="rect">
            <a:avLst/>
          </a:prstGeom>
        </p:spPr>
      </p:pic>
      <p:pic>
        <p:nvPicPr>
          <p:cNvPr id="9" name="Image 8" descr="Une image contenant texte, enveloppe, lettre, capture d’écran&#10;&#10;Description générée automatiquement">
            <a:extLst>
              <a:ext uri="{FF2B5EF4-FFF2-40B4-BE49-F238E27FC236}">
                <a16:creationId xmlns:a16="http://schemas.microsoft.com/office/drawing/2014/main" id="{06AF7014-75AB-DAEF-641A-530A4F055E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1685" y="1583872"/>
            <a:ext cx="4223657" cy="4223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95138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8E5337E-C648-D99A-A5EF-2B80500DA6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Totem PGC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71FF1F02-5668-77E1-31DE-983592AA43B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F100BC9-C949-92FF-B52B-37825379382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 descr="Une image contenant texte, capture d’écran, Rectangle, conception&#10;&#10;Description générée automatiquement">
            <a:extLst>
              <a:ext uri="{FF2B5EF4-FFF2-40B4-BE49-F238E27FC236}">
                <a16:creationId xmlns:a16="http://schemas.microsoft.com/office/drawing/2014/main" id="{0C5E23D3-1B47-0C73-3785-88497314F0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5292" y="1494972"/>
            <a:ext cx="4365170" cy="4365170"/>
          </a:xfrm>
          <a:prstGeom prst="rect">
            <a:avLst/>
          </a:prstGeom>
        </p:spPr>
      </p:pic>
      <p:pic>
        <p:nvPicPr>
          <p:cNvPr id="8" name="Image 7" descr="Une image contenant texte, capture d’écran, Rectangle, conception&#10;&#10;Description générée automatiquement">
            <a:extLst>
              <a:ext uri="{FF2B5EF4-FFF2-40B4-BE49-F238E27FC236}">
                <a16:creationId xmlns:a16="http://schemas.microsoft.com/office/drawing/2014/main" id="{9A4C8DDC-F169-002E-D636-C63FE7F239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1540" y="1513114"/>
            <a:ext cx="4365170" cy="4365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12987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8E5337E-C648-D99A-A5EF-2B80500DA6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Totem trad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71FF1F02-5668-77E1-31DE-983592AA43B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F100BC9-C949-92FF-B52B-37825379382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 descr="Une image contenant texte, enveloppe, capture d’écran, lettre&#10;&#10;Description générée automatiquement">
            <a:extLst>
              <a:ext uri="{FF2B5EF4-FFF2-40B4-BE49-F238E27FC236}">
                <a16:creationId xmlns:a16="http://schemas.microsoft.com/office/drawing/2014/main" id="{6EEA90E8-F6BC-1F87-3B48-4B9119A44E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0542" y="1513114"/>
            <a:ext cx="4328886" cy="4328886"/>
          </a:xfrm>
          <a:prstGeom prst="rect">
            <a:avLst/>
          </a:prstGeom>
        </p:spPr>
      </p:pic>
      <p:pic>
        <p:nvPicPr>
          <p:cNvPr id="10" name="Image 9" descr="Une image contenant texte, enveloppe, capture d’écran, lettre&#10;&#10;Description générée automatiquement">
            <a:extLst>
              <a:ext uri="{FF2B5EF4-FFF2-40B4-BE49-F238E27FC236}">
                <a16:creationId xmlns:a16="http://schemas.microsoft.com/office/drawing/2014/main" id="{A9F2460D-4AF0-410E-CC82-1D8B57C108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2572" y="1513114"/>
            <a:ext cx="4328886" cy="4328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596850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8E5337E-C648-D99A-A5EF-2B80500DA6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Totem PGC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71FF1F02-5668-77E1-31DE-983592AA43B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F100BC9-C949-92FF-B52B-37825379382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 descr="Une image contenant texte, capture d’écran, graphisme, dessin humoristique&#10;&#10;Description générée automatiquement">
            <a:extLst>
              <a:ext uri="{FF2B5EF4-FFF2-40B4-BE49-F238E27FC236}">
                <a16:creationId xmlns:a16="http://schemas.microsoft.com/office/drawing/2014/main" id="{8EA2A089-ACE6-D5D2-A40E-DF9B39BC35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0971" y="1378857"/>
            <a:ext cx="4463143" cy="4463143"/>
          </a:xfrm>
          <a:prstGeom prst="rect">
            <a:avLst/>
          </a:prstGeom>
        </p:spPr>
      </p:pic>
      <p:pic>
        <p:nvPicPr>
          <p:cNvPr id="8" name="Image 7" descr="Une image contenant texte, capture d’écran, conception&#10;&#10;Description générée automatiquement">
            <a:extLst>
              <a:ext uri="{FF2B5EF4-FFF2-40B4-BE49-F238E27FC236}">
                <a16:creationId xmlns:a16="http://schemas.microsoft.com/office/drawing/2014/main" id="{9F336EBB-E97A-E48E-B87E-B0A3FC2305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7886" y="1378856"/>
            <a:ext cx="4463143" cy="4463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58776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8E5337E-C648-D99A-A5EF-2B80500DA6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Totem trad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71FF1F02-5668-77E1-31DE-983592AA43B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F100BC9-C949-92FF-B52B-37825379382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 descr="Une image contenant texte, enveloppe, papier, Produit en papier&#10;&#10;Description générée automatiquement">
            <a:extLst>
              <a:ext uri="{FF2B5EF4-FFF2-40B4-BE49-F238E27FC236}">
                <a16:creationId xmlns:a16="http://schemas.microsoft.com/office/drawing/2014/main" id="{8DC001B5-3A6E-7C3B-5B02-186133A276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571" y="1513114"/>
            <a:ext cx="4495799" cy="4495799"/>
          </a:xfrm>
          <a:prstGeom prst="rect">
            <a:avLst/>
          </a:prstGeom>
        </p:spPr>
      </p:pic>
      <p:pic>
        <p:nvPicPr>
          <p:cNvPr id="9" name="Image 8" descr="Une image contenant texte, enveloppe, papier, lettre&#10;&#10;Description générée automatiquement">
            <a:extLst>
              <a:ext uri="{FF2B5EF4-FFF2-40B4-BE49-F238E27FC236}">
                <a16:creationId xmlns:a16="http://schemas.microsoft.com/office/drawing/2014/main" id="{8880664D-E1ED-1604-D365-747B3FDCAD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7630" y="1513113"/>
            <a:ext cx="4495799" cy="4495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7116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8E5337E-C648-D99A-A5EF-2B80500DA6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Totem PGC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71FF1F02-5668-77E1-31DE-983592AA43B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F100BC9-C949-92FF-B52B-37825379382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 descr="Une image contenant texte, capture d’écran, Rectangle, conception&#10;&#10;Description générée automatiquement">
            <a:extLst>
              <a:ext uri="{FF2B5EF4-FFF2-40B4-BE49-F238E27FC236}">
                <a16:creationId xmlns:a16="http://schemas.microsoft.com/office/drawing/2014/main" id="{1A70A86B-A918-9341-F381-77F4AF663D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598" y="1313543"/>
            <a:ext cx="4539343" cy="4539343"/>
          </a:xfrm>
          <a:prstGeom prst="rect">
            <a:avLst/>
          </a:prstGeom>
        </p:spPr>
      </p:pic>
      <p:pic>
        <p:nvPicPr>
          <p:cNvPr id="8" name="Image 7" descr="Une image contenant texte, capture d’écran, graphisme, conception&#10;&#10;Description générée automatiquement">
            <a:extLst>
              <a:ext uri="{FF2B5EF4-FFF2-40B4-BE49-F238E27FC236}">
                <a16:creationId xmlns:a16="http://schemas.microsoft.com/office/drawing/2014/main" id="{4AD309C6-1414-3301-FA32-82AB0F1834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7512" y="1302657"/>
            <a:ext cx="4539343" cy="4539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5682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8E5337E-C648-D99A-A5EF-2B80500DA6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A3 PGC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71FF1F02-5668-77E1-31DE-983592AA43B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F100BC9-C949-92FF-B52B-37825379382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 descr="Une image contenant texte, chien, capture d’écran, Prospectus&#10;&#10;Description générée automatiquement">
            <a:extLst>
              <a:ext uri="{FF2B5EF4-FFF2-40B4-BE49-F238E27FC236}">
                <a16:creationId xmlns:a16="http://schemas.microsoft.com/office/drawing/2014/main" id="{CCF0E8AF-2869-A3A9-AF78-A1EDA843E0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9377" y="1513114"/>
            <a:ext cx="3474401" cy="4914475"/>
          </a:xfrm>
          <a:prstGeom prst="rect">
            <a:avLst/>
          </a:prstGeom>
        </p:spPr>
      </p:pic>
      <p:pic>
        <p:nvPicPr>
          <p:cNvPr id="9" name="Image 8" descr="Une image contenant texte, chien, animal domestique, capture d’écran&#10;&#10;Description générée automatiquement">
            <a:extLst>
              <a:ext uri="{FF2B5EF4-FFF2-40B4-BE49-F238E27FC236}">
                <a16:creationId xmlns:a16="http://schemas.microsoft.com/office/drawing/2014/main" id="{4FAF607A-3D7F-8957-A3C4-BF91211879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6285" y="1513114"/>
            <a:ext cx="3474401" cy="491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1818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8E5337E-C648-D99A-A5EF-2B80500DA6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A3 trad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71FF1F02-5668-77E1-31DE-983592AA43B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F100BC9-C949-92FF-B52B-37825379382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 descr="Une image contenant texte, lettre, papier, enveloppe&#10;&#10;Description générée automatiquement">
            <a:extLst>
              <a:ext uri="{FF2B5EF4-FFF2-40B4-BE49-F238E27FC236}">
                <a16:creationId xmlns:a16="http://schemas.microsoft.com/office/drawing/2014/main" id="{44C9760A-DB29-8F2D-2DD0-8C221110AA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0886" y="1411284"/>
            <a:ext cx="3589020" cy="5076601"/>
          </a:xfrm>
          <a:prstGeom prst="rect">
            <a:avLst/>
          </a:prstGeom>
        </p:spPr>
      </p:pic>
      <p:pic>
        <p:nvPicPr>
          <p:cNvPr id="9" name="Image 8" descr="Une image contenant texte, lettre, papier, fleur&#10;&#10;Description générée automatiquement">
            <a:extLst>
              <a:ext uri="{FF2B5EF4-FFF2-40B4-BE49-F238E27FC236}">
                <a16:creationId xmlns:a16="http://schemas.microsoft.com/office/drawing/2014/main" id="{31A4B2EE-3C21-C3AF-FEE0-B42589D866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2095" y="1411284"/>
            <a:ext cx="3589020" cy="5076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48081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8E5337E-C648-D99A-A5EF-2B80500DA6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A3 PGC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71FF1F02-5668-77E1-31DE-983592AA43B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F100BC9-C949-92FF-B52B-37825379382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 descr="Une image contenant texte, chien, capture d’écran, Prospectus&#10;&#10;Description générée automatiquement">
            <a:extLst>
              <a:ext uri="{FF2B5EF4-FFF2-40B4-BE49-F238E27FC236}">
                <a16:creationId xmlns:a16="http://schemas.microsoft.com/office/drawing/2014/main" id="{22BB359B-900A-A6D9-D236-4D94A00B18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1830" y="1262742"/>
            <a:ext cx="3501637" cy="4953000"/>
          </a:xfrm>
          <a:prstGeom prst="rect">
            <a:avLst/>
          </a:prstGeom>
        </p:spPr>
      </p:pic>
      <p:pic>
        <p:nvPicPr>
          <p:cNvPr id="8" name="Image 7" descr="Une image contenant texte, chat, Prospectus, capture d’écran&#10;&#10;Description générée automatiquement">
            <a:extLst>
              <a:ext uri="{FF2B5EF4-FFF2-40B4-BE49-F238E27FC236}">
                <a16:creationId xmlns:a16="http://schemas.microsoft.com/office/drawing/2014/main" id="{4ABC509D-BC68-8E9D-CF2B-46DBF706F8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8535" y="1262742"/>
            <a:ext cx="3501637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89614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8E5337E-C648-D99A-A5EF-2B80500DA6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A3 PGC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71FF1F02-5668-77E1-31DE-983592AA43B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F100BC9-C949-92FF-B52B-37825379382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 descr="Une image contenant texte, dessin humoristique, Prospectus&#10;&#10;Description générée automatiquement">
            <a:extLst>
              <a:ext uri="{FF2B5EF4-FFF2-40B4-BE49-F238E27FC236}">
                <a16:creationId xmlns:a16="http://schemas.microsoft.com/office/drawing/2014/main" id="{89E34A08-EA4A-BB57-85A4-2AFFC68F19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3585" y="1262742"/>
            <a:ext cx="3686339" cy="5214257"/>
          </a:xfrm>
          <a:prstGeom prst="rect">
            <a:avLst/>
          </a:prstGeom>
        </p:spPr>
      </p:pic>
      <p:pic>
        <p:nvPicPr>
          <p:cNvPr id="10" name="Image 9" descr="Une image contenant texte, animal domestique, Prospectus, Race de chien&#10;&#10;Description générée automatiquement">
            <a:extLst>
              <a:ext uri="{FF2B5EF4-FFF2-40B4-BE49-F238E27FC236}">
                <a16:creationId xmlns:a16="http://schemas.microsoft.com/office/drawing/2014/main" id="{4B0CDF67-567A-145A-F2B1-0A7A4F71AC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2078" y="1262742"/>
            <a:ext cx="3686339" cy="5214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0879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8E5337E-C648-D99A-A5EF-2B80500DA6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A3 trad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71FF1F02-5668-77E1-31DE-983592AA43B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F100BC9-C949-92FF-B52B-37825379382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 descr="Une image contenant texte, chat, papier&#10;&#10;Description générée automatiquement">
            <a:extLst>
              <a:ext uri="{FF2B5EF4-FFF2-40B4-BE49-F238E27FC236}">
                <a16:creationId xmlns:a16="http://schemas.microsoft.com/office/drawing/2014/main" id="{D2A556A5-F66D-90A3-A7EA-BEFEB8E923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496" y="1262742"/>
            <a:ext cx="3763459" cy="5323342"/>
          </a:xfrm>
          <a:prstGeom prst="rect">
            <a:avLst/>
          </a:prstGeom>
        </p:spPr>
      </p:pic>
      <p:pic>
        <p:nvPicPr>
          <p:cNvPr id="9" name="Image 8" descr="Une image contenant texte, chat, mammifère&#10;&#10;Description générée automatiquement">
            <a:extLst>
              <a:ext uri="{FF2B5EF4-FFF2-40B4-BE49-F238E27FC236}">
                <a16:creationId xmlns:a16="http://schemas.microsoft.com/office/drawing/2014/main" id="{9BFED9A1-4502-ED7E-C56A-E9D8FD5D52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8047" y="1262742"/>
            <a:ext cx="3763459" cy="5323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8214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8E5337E-C648-D99A-A5EF-2B80500DA6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A4 trad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71FF1F02-5668-77E1-31DE-983592AA43B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F100BC9-C949-92FF-B52B-37825379382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 descr="Une image contenant texte, chien, animal domestique&#10;&#10;Description générée automatiquement">
            <a:extLst>
              <a:ext uri="{FF2B5EF4-FFF2-40B4-BE49-F238E27FC236}">
                <a16:creationId xmlns:a16="http://schemas.microsoft.com/office/drawing/2014/main" id="{68888D63-1CA3-952F-D2BC-F0EC2D5C0E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767" y="1500414"/>
            <a:ext cx="3591825" cy="5076601"/>
          </a:xfrm>
          <a:prstGeom prst="rect">
            <a:avLst/>
          </a:prstGeom>
        </p:spPr>
      </p:pic>
      <p:pic>
        <p:nvPicPr>
          <p:cNvPr id="9" name="Image 8" descr="Une image contenant texte, chat&#10;&#10;Description générée automatiquement">
            <a:extLst>
              <a:ext uri="{FF2B5EF4-FFF2-40B4-BE49-F238E27FC236}">
                <a16:creationId xmlns:a16="http://schemas.microsoft.com/office/drawing/2014/main" id="{27AE0239-2E6A-EC34-F094-1D9E00054F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8410" y="1513114"/>
            <a:ext cx="3591825" cy="5076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3371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8E5337E-C648-D99A-A5EF-2B80500DA6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A4 PGC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71FF1F02-5668-77E1-31DE-983592AA43B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F100BC9-C949-92FF-B52B-37825379382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 descr="Une image contenant texte, chien, capture d’écran, animal domestique&#10;&#10;Description générée automatiquement">
            <a:extLst>
              <a:ext uri="{FF2B5EF4-FFF2-40B4-BE49-F238E27FC236}">
                <a16:creationId xmlns:a16="http://schemas.microsoft.com/office/drawing/2014/main" id="{DC301511-A7C5-6602-4388-FD7F95B342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2651" y="1262742"/>
            <a:ext cx="3591825" cy="5076601"/>
          </a:xfrm>
          <a:prstGeom prst="rect">
            <a:avLst/>
          </a:prstGeom>
        </p:spPr>
      </p:pic>
      <p:pic>
        <p:nvPicPr>
          <p:cNvPr id="8" name="Image 7" descr="Une image contenant texte, chat, capture d’écran, Prospectus&#10;&#10;Description générée automatiquement">
            <a:extLst>
              <a:ext uri="{FF2B5EF4-FFF2-40B4-BE49-F238E27FC236}">
                <a16:creationId xmlns:a16="http://schemas.microsoft.com/office/drawing/2014/main" id="{F91C3F51-0AD0-5FCD-957D-9835001EB8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7524" y="1262741"/>
            <a:ext cx="3591825" cy="5076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8202159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LNB">
  <a:themeElements>
    <a:clrScheme name="Personnalisé 1">
      <a:dk1>
        <a:srgbClr val="2E2E2E"/>
      </a:dk1>
      <a:lt1>
        <a:srgbClr val="FFFFFF"/>
      </a:lt1>
      <a:dk2>
        <a:srgbClr val="9C896A"/>
      </a:dk2>
      <a:lt2>
        <a:srgbClr val="EDE7E3"/>
      </a:lt2>
      <a:accent1>
        <a:srgbClr val="D8117D"/>
      </a:accent1>
      <a:accent2>
        <a:srgbClr val="FCE828"/>
      </a:accent2>
      <a:accent3>
        <a:srgbClr val="009BCF"/>
      </a:accent3>
      <a:accent4>
        <a:srgbClr val="00D06C"/>
      </a:accent4>
      <a:accent5>
        <a:srgbClr val="FD8000"/>
      </a:accent5>
      <a:accent6>
        <a:srgbClr val="B700F2"/>
      </a:accent6>
      <a:hlink>
        <a:srgbClr val="D8117D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ésentation5" id="{72DCAF1D-20D1-0E47-AF0B-45B6BD324DB7}" vid="{1E649819-2157-FD42-949D-111D9DB9753B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LNB_Presentation_template</Template>
  <TotalTime>233</TotalTime>
  <Words>55</Words>
  <Application>Microsoft Office PowerPoint</Application>
  <PresentationFormat>Grand écran</PresentationFormat>
  <Paragraphs>28</Paragraphs>
  <Slides>27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27</vt:i4>
      </vt:variant>
    </vt:vector>
  </HeadingPairs>
  <TitlesOfParts>
    <vt:vector size="34" baseType="lpstr">
      <vt:lpstr>Arial</vt:lpstr>
      <vt:lpstr>Calibri</vt:lpstr>
      <vt:lpstr>Georgia</vt:lpstr>
      <vt:lpstr>Police système Courant</vt:lpstr>
      <vt:lpstr>Tahoma</vt:lpstr>
      <vt:lpstr>Wingdings</vt:lpstr>
      <vt:lpstr>1_Thème LNB</vt:lpstr>
      <vt:lpstr>PLV Promo</vt:lpstr>
      <vt:lpstr>A3 trad</vt:lpstr>
      <vt:lpstr>A3 PGC</vt:lpstr>
      <vt:lpstr>A3 trad</vt:lpstr>
      <vt:lpstr>A3 PGC</vt:lpstr>
      <vt:lpstr>A3 PGC</vt:lpstr>
      <vt:lpstr>A3 trad</vt:lpstr>
      <vt:lpstr>A4 trad</vt:lpstr>
      <vt:lpstr>A4 PGC</vt:lpstr>
      <vt:lpstr>A4 trad</vt:lpstr>
      <vt:lpstr>A4 PGC</vt:lpstr>
      <vt:lpstr>A4 trad</vt:lpstr>
      <vt:lpstr>A4 PGC</vt:lpstr>
      <vt:lpstr>A4 trad</vt:lpstr>
      <vt:lpstr>Calicot trad</vt:lpstr>
      <vt:lpstr>Calicot PGC</vt:lpstr>
      <vt:lpstr>Ecran trad</vt:lpstr>
      <vt:lpstr>Ecran PGC</vt:lpstr>
      <vt:lpstr>Roseau trad</vt:lpstr>
      <vt:lpstr>Roseau PGC</vt:lpstr>
      <vt:lpstr>Roseau trad</vt:lpstr>
      <vt:lpstr>Totem trad</vt:lpstr>
      <vt:lpstr>Totem PGC</vt:lpstr>
      <vt:lpstr>Totem trad</vt:lpstr>
      <vt:lpstr>Totem PGC</vt:lpstr>
      <vt:lpstr>Totem trad</vt:lpstr>
      <vt:lpstr>Totem PGC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Fête des clients</dc:title>
  <dc:subject/>
  <dc:creator>Manon TOULI - Le Nouveau Bélier</dc:creator>
  <cp:keywords/>
  <dc:description/>
  <cp:lastModifiedBy>Annie CANTONE</cp:lastModifiedBy>
  <cp:revision>4</cp:revision>
  <cp:lastPrinted>2022-07-05T07:32:58Z</cp:lastPrinted>
  <dcterms:created xsi:type="dcterms:W3CDTF">2024-03-21T13:57:28Z</dcterms:created>
  <dcterms:modified xsi:type="dcterms:W3CDTF">2024-07-11T10:17:57Z</dcterms:modified>
  <cp:category/>
</cp:coreProperties>
</file>