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47"/>
  </p:notesMasterIdLst>
  <p:sldIdLst>
    <p:sldId id="258" r:id="rId5"/>
    <p:sldId id="1919" r:id="rId6"/>
    <p:sldId id="1920" r:id="rId7"/>
    <p:sldId id="1923" r:id="rId8"/>
    <p:sldId id="1944" r:id="rId9"/>
    <p:sldId id="1945" r:id="rId10"/>
    <p:sldId id="1929" r:id="rId11"/>
    <p:sldId id="1957" r:id="rId12"/>
    <p:sldId id="1930" r:id="rId13"/>
    <p:sldId id="1903" r:id="rId14"/>
    <p:sldId id="1931" r:id="rId15"/>
    <p:sldId id="1918" r:id="rId16"/>
    <p:sldId id="1912" r:id="rId17"/>
    <p:sldId id="1914" r:id="rId18"/>
    <p:sldId id="1933" r:id="rId19"/>
    <p:sldId id="1949" r:id="rId20"/>
    <p:sldId id="1950" r:id="rId21"/>
    <p:sldId id="1947" r:id="rId22"/>
    <p:sldId id="1951" r:id="rId23"/>
    <p:sldId id="1952" r:id="rId24"/>
    <p:sldId id="1924" r:id="rId25"/>
    <p:sldId id="1958" r:id="rId26"/>
    <p:sldId id="1910" r:id="rId27"/>
    <p:sldId id="1935" r:id="rId28"/>
    <p:sldId id="1934" r:id="rId29"/>
    <p:sldId id="1909" r:id="rId30"/>
    <p:sldId id="1936" r:id="rId31"/>
    <p:sldId id="1938" r:id="rId32"/>
    <p:sldId id="1937" r:id="rId33"/>
    <p:sldId id="1940" r:id="rId34"/>
    <p:sldId id="1922" r:id="rId35"/>
    <p:sldId id="1939" r:id="rId36"/>
    <p:sldId id="1925" r:id="rId37"/>
    <p:sldId id="1953" r:id="rId38"/>
    <p:sldId id="1926" r:id="rId39"/>
    <p:sldId id="1941" r:id="rId40"/>
    <p:sldId id="1943" r:id="rId41"/>
    <p:sldId id="1955" r:id="rId42"/>
    <p:sldId id="1956" r:id="rId43"/>
    <p:sldId id="1942" r:id="rId44"/>
    <p:sldId id="1954" r:id="rId45"/>
    <p:sldId id="1959" r:id="rId46"/>
  </p:sldIdLst>
  <p:sldSz cx="12192000" cy="6858000"/>
  <p:notesSz cx="6858000" cy="9144000"/>
  <p:embeddedFontLst>
    <p:embeddedFont>
      <p:font typeface="Avenir Next LT Pro" panose="020B0504020202020204" pitchFamily="34" charset="0"/>
      <p:regular r:id="rId48"/>
      <p:bold r:id="rId49"/>
      <p:italic r:id="rId50"/>
      <p:boldItalic r:id="rId51"/>
    </p:embeddedFont>
    <p:embeddedFont>
      <p:font typeface="CA Metro" panose="020B0604020202020204" charset="0"/>
      <p:regular r:id="rId52"/>
      <p:bold r:id="rId53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117E"/>
    <a:srgbClr val="FFE600"/>
    <a:srgbClr val="FF9900"/>
    <a:srgbClr val="002B69"/>
    <a:srgbClr val="5D5D5D"/>
    <a:srgbClr val="D6EBFF"/>
    <a:srgbClr val="5F5F5F"/>
    <a:srgbClr val="292929"/>
    <a:srgbClr val="2C7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576" autoAdjust="0"/>
  </p:normalViewPr>
  <p:slideViewPr>
    <p:cSldViewPr snapToGrid="0">
      <p:cViewPr varScale="1">
        <p:scale>
          <a:sx n="83" d="100"/>
          <a:sy n="83" d="100"/>
        </p:scale>
        <p:origin x="56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notesMaster" Target="notesMasters/notesMaster1.xml"/><Relationship Id="rId50" Type="http://schemas.openxmlformats.org/officeDocument/2006/relationships/font" Target="fonts/font3.fntdata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font" Target="fonts/font6.fntdata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font" Target="fonts/font1.fntdata"/><Relationship Id="rId56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font" Target="fonts/font4.fntdata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2.fntdata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84EF604-7521-4278-9F04-D28BB98F1029}" type="datetimeFigureOut">
              <a:rPr lang="fr-FR" smtClean="0"/>
              <a:pPr/>
              <a:t>25/11/2024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113B0AC-776F-4213-B70C-F56AC74C9DCC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5318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8EB10A-6359-3399-E656-C9EFF4DD65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BAF1F6-BD59-4724-4022-5F39E2FD12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417DE9-4DD8-705D-6A9B-D6DAD5CA6E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7281D0-5B56-8D19-3ED6-F1AA72E7DB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8925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FE7A4E-6600-0619-9763-F462AA9D33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4CC7C1E-9FBD-A45D-F797-B917A4A90F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53229E9-1D4C-ACF0-6939-256AB9739B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B813B8-0095-C7DE-A457-5C57969B44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27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6867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23503-BF9F-B137-CC71-867E102B5D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14723CC-0C9E-F115-424F-9A01986B12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CCB9E9-233A-CB5A-0CDA-9C964F9425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8A7783-EF43-C91A-EA6B-DAE8141BF73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6905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1E2DA8-F92C-CF02-E69C-96D231ACAD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BF3DBB1-9140-DFC4-F795-5F4D8D5894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B32BD69-352F-B5CF-ADA9-829D67EF6B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063459-0E6F-2F40-8007-CA85F5465CA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3815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7F8045-4E0B-D784-EEF1-27BF7F1156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88016CC-C849-C16C-B9F3-70B08E10E5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E55A2ED-2AD5-A19C-3626-51DEE1DE40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A6D052-1F7D-3B36-48C4-A15F993A59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3628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E093AD-EA0B-DA11-77C0-CD6801BA9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25FD15-8019-5B61-9B0F-041665B2B3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3A60CF-AED1-0C09-1A53-2606502315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0D814A-7245-6603-795A-48ACD0D3F91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9257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E1FEDD-641B-C15F-C0F4-78276CE298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C5BD51C-57B4-A0AB-2748-9D05F51BD4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6023C44-BF08-7BCE-30E6-55C8335866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A2A492-1FC8-4380-292D-59B92A9CA6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5040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0237E9-6707-FCBC-95E2-308647014F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BBDF53-D706-A22A-B95B-E1D1CBF443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8055CC-2612-2FC4-32C4-1067F2EC02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98DD65-E986-4954-9A5B-3BBAD52C96A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3130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DB89B-6F99-B4D5-A855-49A2F8F8C1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34CD71-57EC-8B41-0C83-D53E4E29F8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2632DF-7DE5-9170-7BA0-AEBE3BE387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B6B496-A3C5-EFF7-5B2A-087D2781404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34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6697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85A7D3-1862-75D6-BD26-E275B5CE4C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BF80A2-EB51-2B7B-B8C8-1159FBBEFB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8A4BD9-F41A-8A47-58E2-16CF4D285B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20A896-5B39-159E-953E-7F7E0EE9C6A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35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427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4B30A6-D175-8956-2A21-4C80A2B7EC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FE78D29-1488-E95E-AD55-C39C03E90F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F25B0C-3715-3DCB-9C36-FEBFC52A5E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3C2410-652F-3B94-E104-F5B7875144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36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579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5081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0DF659-5E91-3CA4-3F75-6B50B788E6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6FFE49-E29D-A32C-7C85-ECF3A7956B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8061F77-B8C8-62A4-E3A5-B46B4974EB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45165F-DE75-1505-3BD6-77A0F77F09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37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1067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ABE538-043A-85E5-E5A9-028577E578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A63E435-EF84-0D4B-AB7F-F9DAF290D6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8071F5-C6DD-581C-10B0-2C1E13AE90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374C54-CA9C-671E-15B1-F1F8E84C881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8890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0FE724-131A-7E12-BC60-AF798291A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278C91-FA0C-2018-7B44-03DE49FA74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CC31A6E-FEAF-B3BA-ACD1-DB80777637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7E8E46-11D3-3049-490F-4C020A7C47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9602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0081BE-E712-936D-FA89-271B74B568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FE0550-70F6-9494-ADC8-207C860581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EE823E1-57B6-FDC2-E517-2E0AC54B22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93DFCF-0E87-14EE-D291-730BFA4BC5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40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7859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A4277E-84A2-AD10-DC22-D31B253AB7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156E0A-A6BA-ED27-EC32-D824655D7D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FB2BB2-4237-3DD2-6746-6F98DB23A7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712912-F492-513A-9EA6-C605B3446F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41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0549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86ACC4-48F1-B7B1-0283-7C7FCC16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02D9AC-4762-4A6C-73CD-4C10CE2B2F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D61F0B-ADA3-6C83-CC6F-2C6B11E4B3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D37897-822C-9910-271D-B117112FB6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42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3530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4C2348-907B-9528-A9FC-D532853D06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31FB23C-6555-87A3-7D53-EF68E07EA8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6DD6B4A-C7CC-AF6B-7BAB-A68389A3E5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B98E0DB-9CAB-3E1D-52EC-A958C0A1DF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13B0AC-776F-4213-B70C-F56AC74C9DCC}" type="slidenum">
              <a:rPr lang="fr-FR" smtClean="0"/>
              <a:pPr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540156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13B0AC-776F-4213-B70C-F56AC74C9DCC}" type="slidenum">
              <a:rPr lang="fr-FR" smtClean="0"/>
              <a:pPr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04980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4689D1-8955-D821-3749-BDBC04358E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8B3A9E-1E67-9E5C-D352-BC87165418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B00A69-2D6C-8D98-F7A3-80A0A173A1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B3A710-0431-D80A-BFB2-A52A2258BC8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5150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7CB78A-70D0-B1F7-BC1F-48DC80D46E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81BBAD-6B64-ED62-1BE6-429E040029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9E6ECC-BB6F-BE50-D62A-F576972CF4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9EDE51-5530-29C5-212D-14EC8DA6DC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2811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98ACE2-2501-9F7E-A03D-DF59BF803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FE31A5-554E-462D-DF68-6FF7FC1C04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FDA817-6220-999F-45EC-A561941008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B5F8BE-CC57-229C-907D-9E5CBFA19D9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24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556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A44D9B-73FC-D55F-7ED5-C4C253B971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CC9E09E-3BE8-88C0-DABA-A9538FB99C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00031E-F1E9-779F-027B-C8DBACED86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915C72-229A-F053-C868-556C6C24C07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25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7635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F41CFF-35B7-3F9A-68B7-4D21AB6689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291265-89C8-37CC-EECD-B4FB74F61F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741FDEB-DEF1-D01D-9221-F159C04BFC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0520BE-9CE9-394D-4BBB-AF08A40AB11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26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4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299E95-EA5A-45D5-834C-2185E1E3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9035" y="820190"/>
            <a:ext cx="9254765" cy="537556"/>
          </a:xfrm>
        </p:spPr>
        <p:txBody>
          <a:bodyPr/>
          <a:lstStyle>
            <a:lvl1pPr algn="r">
              <a:defRPr>
                <a:latin typeface="Avenir Next LT Pro" panose="020B050402020202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5A32BD-7BE4-4129-B440-2D8627960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Freihandform: Form 9">
            <a:extLst>
              <a:ext uri="{FF2B5EF4-FFF2-40B4-BE49-F238E27FC236}">
                <a16:creationId xmlns:a16="http://schemas.microsoft.com/office/drawing/2014/main" id="{BEDCCF9F-B94C-4495-9299-F2524924FC55}"/>
              </a:ext>
            </a:extLst>
          </p:cNvPr>
          <p:cNvSpPr>
            <a:spLocks/>
          </p:cNvSpPr>
          <p:nvPr userDrawn="1"/>
        </p:nvSpPr>
        <p:spPr bwMode="auto">
          <a:xfrm flipH="1" flipV="1">
            <a:off x="0" y="-3278"/>
            <a:ext cx="5811748" cy="1419332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00428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CF404A04-4135-4188-9CA8-1D25C89F84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700000">
            <a:off x="47835" y="379761"/>
            <a:ext cx="3067596" cy="437574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/>
              <a:t>#modifiez</a:t>
            </a:r>
          </a:p>
        </p:txBody>
      </p:sp>
      <p:sp>
        <p:nvSpPr>
          <p:cNvPr id="9" name="Freihandform: Form 18">
            <a:extLst>
              <a:ext uri="{FF2B5EF4-FFF2-40B4-BE49-F238E27FC236}">
                <a16:creationId xmlns:a16="http://schemas.microsoft.com/office/drawing/2014/main" id="{89C75635-2DAE-40A1-82F0-947E17A7474E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07425B69-6C68-4097-9AB8-A0BF4156F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7920" y="6492876"/>
            <a:ext cx="676584" cy="365125"/>
          </a:xfrm>
        </p:spPr>
        <p:txBody>
          <a:bodyPr/>
          <a:lstStyle/>
          <a:p>
            <a:fld id="{6A3E7241-16CC-4146-9BD5-AEC56D02ABBB}" type="slidenum">
              <a:rPr lang="fr-FR" smtClean="0"/>
              <a:t>‹N°›</a:t>
            </a:fld>
            <a:endParaRPr lang="fr-FR"/>
          </a:p>
        </p:txBody>
      </p:sp>
      <p:pic>
        <p:nvPicPr>
          <p:cNvPr id="4" name="Image 3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67B2D219-D5A6-A1C4-9AE2-5CCC9FDDF2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0036" y="5665262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616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k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042573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breitflächiges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700100" y="6356355"/>
            <a:ext cx="2844800" cy="365125"/>
          </a:xfrm>
        </p:spPr>
        <p:txBody>
          <a:bodyPr/>
          <a:lstStyle/>
          <a:p>
            <a:fld id="{BD5CE54B-C29A-4A25-9174-59FEA10EAC97}" type="slidenum">
              <a:rPr lang="en-GB" smtClean="0"/>
              <a:pPr/>
              <a:t>‹N°›</a:t>
            </a:fld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38164" y="1793877"/>
            <a:ext cx="11279187" cy="430212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4941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18">
            <a:extLst>
              <a:ext uri="{FF2B5EF4-FFF2-40B4-BE49-F238E27FC236}">
                <a16:creationId xmlns:a16="http://schemas.microsoft.com/office/drawing/2014/main" id="{C8B4BE4E-AAEF-4AD2-BAF8-09809628EA53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C5ACD78-595F-468B-AD32-9316383B6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1900967-DE7C-430E-AEF5-2974312C68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E78582-EFF8-4078-A0E8-6E01FA89DA4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25.11.2024</a:t>
            </a:fld>
            <a:endParaRPr lang="de-DE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AE42FA1F-E4D2-48B3-9997-8B04AC969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5" name="Image 4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865C8357-D13E-CBF6-0596-8C7E0F1914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60" y="5634713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913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etro title she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SIRHA Lyon : générateur de bon business">
            <a:extLst>
              <a:ext uri="{FF2B5EF4-FFF2-40B4-BE49-F238E27FC236}">
                <a16:creationId xmlns:a16="http://schemas.microsoft.com/office/drawing/2014/main" id="{108746FB-F7F7-B197-7F6D-26BB672D9F8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878" y="-2516697"/>
            <a:ext cx="12314878" cy="8207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E0BCB9D1-D1CD-401F-99FD-1C7A59FE932A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6FAACFB-122C-4C31-B980-670C94BEA4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3" name="Image 2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43FC18CA-8914-9163-5764-FD3892BC494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222" y="2318875"/>
            <a:ext cx="1749556" cy="14935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95789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1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2913134-5769-4032-B519-54819F1CABD8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23" name="Bildplatzhalter 22">
            <a:extLst>
              <a:ext uri="{FF2B5EF4-FFF2-40B4-BE49-F238E27FC236}">
                <a16:creationId xmlns:a16="http://schemas.microsoft.com/office/drawing/2014/main" id="{7CB03318-A36A-4728-AB14-B4B971797A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929" y="0"/>
            <a:ext cx="12193576" cy="5321958"/>
          </a:xfrm>
          <a:custGeom>
            <a:avLst/>
            <a:gdLst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15587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7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80012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8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170475 w 12193576"/>
              <a:gd name="connsiteY5" fmla="*/ 394181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6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3576" h="5321958">
                <a:moveTo>
                  <a:pt x="0" y="0"/>
                </a:moveTo>
                <a:lnTo>
                  <a:pt x="12191999" y="0"/>
                </a:lnTo>
                <a:cubicBezTo>
                  <a:pt x="12192525" y="608377"/>
                  <a:pt x="12193050" y="1216753"/>
                  <a:pt x="12193576" y="1825130"/>
                </a:cubicBezTo>
                <a:lnTo>
                  <a:pt x="6906062" y="3338732"/>
                </a:lnTo>
                <a:lnTo>
                  <a:pt x="5277631" y="3338732"/>
                </a:lnTo>
                <a:cubicBezTo>
                  <a:pt x="5278425" y="3492927"/>
                  <a:pt x="5276837" y="3651885"/>
                  <a:pt x="5277631" y="3806080"/>
                </a:cubicBezTo>
                <a:lnTo>
                  <a:pt x="0" y="532195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l'icône pour ajouter une image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20A5EE44-B491-4E48-A225-8E0608DAFD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A451AF11-35A7-4410-BBE9-1FB4A85A5F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854"/>
          <a:stretch/>
        </p:blipFill>
        <p:spPr>
          <a:xfrm>
            <a:off x="5278790" y="3342266"/>
            <a:ext cx="1634420" cy="5000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282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background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4">
            <a:extLst>
              <a:ext uri="{FF2B5EF4-FFF2-40B4-BE49-F238E27FC236}">
                <a16:creationId xmlns:a16="http://schemas.microsoft.com/office/drawing/2014/main" id="{C23E6162-B898-46CF-8A52-1022F578714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045581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3" name="Textplatzhalter 4">
            <a:extLst>
              <a:ext uri="{FF2B5EF4-FFF2-40B4-BE49-F238E27FC236}">
                <a16:creationId xmlns:a16="http://schemas.microsoft.com/office/drawing/2014/main" id="{DCB1D0A2-E69B-4E28-90A6-E05A3C6701B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847247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753D86CE-F0DB-49A0-9FC2-1DF33A2DD65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84724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02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1470DA7-3FDF-4F35-B16F-26B0FCF568A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41818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A96BBA7-64E2-4D47-8893-EC50930B6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4181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03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C875CDB6-0641-4A17-8028-52AC364FCF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45579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0967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+ 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4">
            <a:extLst>
              <a:ext uri="{FF2B5EF4-FFF2-40B4-BE49-F238E27FC236}">
                <a16:creationId xmlns:a16="http://schemas.microsoft.com/office/drawing/2014/main" id="{BC30996A-83AB-43FF-9BA2-4DF85664B4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2"/>
            <a:ext cx="12192000" cy="6885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" tIns="72000" rIns="72000"/>
          <a:lstStyle>
            <a:lvl1pPr marL="0" indent="0" algn="r">
              <a:buNone/>
              <a:defRPr sz="20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BD921BE-0429-4C3F-A731-FF23D3CD5EF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19665" y="-2"/>
            <a:ext cx="3888319" cy="5518079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130668E-DEDA-4CE5-B795-2DBDEFFA82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666" y="362148"/>
            <a:ext cx="3888319" cy="43150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0" b="1" cap="all" baseline="0">
                <a:solidFill>
                  <a:srgbClr val="FFFFFF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4632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ACE59C5C-DEA9-4EBE-BF71-703BCE5EDF3D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1F6D3149-48CC-43A2-B113-9FE0632FDA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25171" y="0"/>
            <a:ext cx="12212572" cy="6858000"/>
          </a:xfrm>
          <a:custGeom>
            <a:avLst/>
            <a:gdLst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12299 w 12212572"/>
              <a:gd name="connsiteY3" fmla="*/ 4890289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47140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12572" h="6858000">
                <a:moveTo>
                  <a:pt x="0" y="0"/>
                </a:moveTo>
                <a:lnTo>
                  <a:pt x="12212572" y="0"/>
                </a:lnTo>
                <a:lnTo>
                  <a:pt x="12212572" y="3381469"/>
                </a:lnTo>
                <a:lnTo>
                  <a:pt x="6909918" y="4878383"/>
                </a:lnTo>
                <a:lnTo>
                  <a:pt x="6912299" y="4877205"/>
                </a:lnTo>
                <a:lnTo>
                  <a:pt x="5273984" y="4877205"/>
                </a:lnTo>
                <a:lnTo>
                  <a:pt x="5273984" y="534714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'insérer' dans la barre de menu, puis sur 'photos' pour insérer une image.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3C992F77-037C-44CD-8B2A-FE1B0562D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6F117F6A-BD13-47F0-AD29-3FF47989B8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0586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3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45338588-FA41-4854-8F69-058E58794F39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6450A261-0BF9-4077-9F7A-B720BF7306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1A4DBD-8FB5-4430-BC9A-40F3930D5C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3024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CC1E29C9-1DD8-4851-BABD-67273C63D8B8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FF20F8D-2C3B-4827-B6C3-4EB5694749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6163" y="2162779"/>
            <a:ext cx="8984974" cy="18434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MERCI !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53AB69-FF49-48C3-98D8-2CFB9021D2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208"/>
          <a:stretch/>
        </p:blipFill>
        <p:spPr>
          <a:xfrm>
            <a:off x="5278790" y="4877963"/>
            <a:ext cx="1634420" cy="5169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937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F9DF8EB7-55CC-464A-AA49-D68D61344DB2}"/>
              </a:ext>
            </a:extLst>
          </p:cNvPr>
          <p:cNvSpPr>
            <a:spLocks/>
          </p:cNvSpPr>
          <p:nvPr userDrawn="1"/>
        </p:nvSpPr>
        <p:spPr bwMode="auto">
          <a:xfrm>
            <a:off x="10348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3" name="Titelplatzhalter 1">
            <a:extLst>
              <a:ext uri="{FF2B5EF4-FFF2-40B4-BE49-F238E27FC236}">
                <a16:creationId xmlns:a16="http://schemas.microsoft.com/office/drawing/2014/main" id="{010FD807-97EB-493C-9A3C-AE8BB430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497386"/>
            <a:ext cx="11322677" cy="9451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/>
              <a:t>TITRE </a:t>
            </a:r>
            <a:r>
              <a:rPr lang="de-DE" err="1"/>
              <a:t>ca</a:t>
            </a:r>
            <a:r>
              <a:rPr lang="de-DE"/>
              <a:t> </a:t>
            </a:r>
            <a:r>
              <a:rPr lang="de-DE" err="1"/>
              <a:t>metro</a:t>
            </a:r>
            <a:r>
              <a:rPr lang="de-DE"/>
              <a:t> extra </a:t>
            </a:r>
            <a:r>
              <a:rPr lang="de-DE" err="1"/>
              <a:t>bold</a:t>
            </a:r>
            <a:r>
              <a:rPr lang="de-DE"/>
              <a:t> 34pt</a:t>
            </a:r>
          </a:p>
        </p:txBody>
      </p:sp>
      <p:sp>
        <p:nvSpPr>
          <p:cNvPr id="4" name="Foliennummernplatzhalter 7">
            <a:extLst>
              <a:ext uri="{FF2B5EF4-FFF2-40B4-BE49-F238E27FC236}">
                <a16:creationId xmlns:a16="http://schemas.microsoft.com/office/drawing/2014/main" id="{DFEAD6D4-CC80-4993-BC8F-544E6E3590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 b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E6E53E4B-EF88-4E0E-B2FC-506726985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253" y="1820294"/>
            <a:ext cx="11330880" cy="4488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err="1"/>
              <a:t>Titre</a:t>
            </a:r>
            <a:r>
              <a:rPr lang="de-DE"/>
              <a:t> 1</a:t>
            </a:r>
          </a:p>
          <a:p>
            <a:pPr lvl="1"/>
            <a:r>
              <a:rPr lang="de-DE" err="1"/>
              <a:t>Titre</a:t>
            </a:r>
            <a:r>
              <a:rPr lang="de-DE"/>
              <a:t> 2</a:t>
            </a:r>
          </a:p>
          <a:p>
            <a:pPr lvl="2"/>
            <a:r>
              <a:rPr lang="de-DE" err="1"/>
              <a:t>Titre</a:t>
            </a:r>
            <a:r>
              <a:rPr lang="de-DE"/>
              <a:t> 3</a:t>
            </a:r>
          </a:p>
        </p:txBody>
      </p:sp>
      <p:sp>
        <p:nvSpPr>
          <p:cNvPr id="12" name="Datumsplatzhalter 5">
            <a:extLst>
              <a:ext uri="{FF2B5EF4-FFF2-40B4-BE49-F238E27FC236}">
                <a16:creationId xmlns:a16="http://schemas.microsoft.com/office/drawing/2014/main" id="{C705D6E7-DDD3-48B9-9718-4FE119F44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1657" y="6570338"/>
            <a:ext cx="9208732" cy="987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25.11.2024</a:t>
            </a:fld>
            <a:endParaRPr lang="de-DE"/>
          </a:p>
        </p:txBody>
      </p:sp>
    </p:spTree>
    <p:custDataLst>
      <p:tags r:id="rId13"/>
    </p:custDataLst>
    <p:extLst>
      <p:ext uri="{BB962C8B-B14F-4D97-AF65-F5344CB8AC3E}">
        <p14:creationId xmlns:p14="http://schemas.microsoft.com/office/powerpoint/2010/main" val="232596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79" r:id="rId3"/>
    <p:sldLayoutId id="2147483666" r:id="rId4"/>
    <p:sldLayoutId id="2147483674" r:id="rId5"/>
    <p:sldLayoutId id="2147483676" r:id="rId6"/>
    <p:sldLayoutId id="2147483668" r:id="rId7"/>
    <p:sldLayoutId id="2147483669" r:id="rId8"/>
    <p:sldLayoutId id="2147483670" r:id="rId9"/>
    <p:sldLayoutId id="2147483672" r:id="rId10"/>
    <p:sldLayoutId id="2147483680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 cap="all" baseline="0">
          <a:solidFill>
            <a:schemeClr val="tx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1pPr>
      <a:lvl2pPr marL="450850" indent="-1841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2pPr>
      <a:lvl3pPr marL="715963" indent="-17621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272">
          <p15:clr>
            <a:srgbClr val="F26B43"/>
          </p15:clr>
        </p15:guide>
        <p15:guide id="32" pos="7408">
          <p15:clr>
            <a:srgbClr val="F26B43"/>
          </p15:clr>
        </p15:guide>
        <p15:guide id="33" pos="3840">
          <p15:clr>
            <a:srgbClr val="F26B43"/>
          </p15:clr>
        </p15:guide>
        <p15:guide id="34" orient="horz" pos="4201">
          <p15:clr>
            <a:srgbClr val="F26B43"/>
          </p15:clr>
        </p15:guide>
        <p15:guide id="35" orient="horz" pos="346">
          <p15:clr>
            <a:srgbClr val="F26B43"/>
          </p15:clr>
        </p15:guide>
        <p15:guide id="36" orient="horz" pos="3974">
          <p15:clr>
            <a:srgbClr val="F26B43"/>
          </p15:clr>
        </p15:guide>
        <p15:guide id="37" orient="horz" pos="11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6.jpg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1.jpg"/><Relationship Id="rId5" Type="http://schemas.openxmlformats.org/officeDocument/2006/relationships/image" Target="../media/image20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3.jpg"/><Relationship Id="rId5" Type="http://schemas.openxmlformats.org/officeDocument/2006/relationships/image" Target="../media/image32.pn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4.png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5.png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6.png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7.png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9.emf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0.png"/><Relationship Id="rId4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2.png"/><Relationship Id="rId4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4.png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6.png"/><Relationship Id="rId4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8.emf"/><Relationship Id="rId4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9.png"/><Relationship Id="rId4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0.png"/><Relationship Id="rId4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1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2.emf"/><Relationship Id="rId4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4.jpg"/><Relationship Id="rId5" Type="http://schemas.openxmlformats.org/officeDocument/2006/relationships/image" Target="../media/image53.emf"/><Relationship Id="rId4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5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DDC0586-017B-3F8B-A001-96DA18A14B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4800" b="1" dirty="0">
                <a:latin typeface="Avenir Next LT Pro" panose="020B0504020202020204" pitchFamily="34" charset="0"/>
                <a:cs typeface="Arial" panose="020B0604020202020204" pitchFamily="34" charset="0"/>
              </a:rPr>
              <a:t>Sirha </a:t>
            </a:r>
            <a:br>
              <a:rPr lang="fr-FR" sz="3600" b="1" dirty="0">
                <a:latin typeface="Avenir Next LT Pro" panose="020B05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latin typeface="Avenir Next LT Pro" panose="020B0504020202020204" pitchFamily="34" charset="0"/>
                <a:cs typeface="Arial" panose="020B0604020202020204" pitchFamily="34" charset="0"/>
              </a:rPr>
              <a:t>janvier 2025</a:t>
            </a:r>
          </a:p>
          <a:p>
            <a:r>
              <a:rPr lang="fr-FR" sz="3600" dirty="0">
                <a:cs typeface="Arial" panose="020B0604020202020204" pitchFamily="34" charset="0"/>
              </a:rPr>
              <a:t>Signalétique</a:t>
            </a:r>
            <a:endParaRPr lang="fr-FR" sz="3600" dirty="0">
              <a:latin typeface="Avenir Next LT Pro" panose="020B0504020202020204" pitchFamily="34" charset="0"/>
              <a:cs typeface="Arial" panose="020B0604020202020204" pitchFamily="34" charset="0"/>
            </a:endParaRPr>
          </a:p>
          <a:p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1008303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Stand METRO Professional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BF13435B-0FC0-8EB9-E844-AFD1B34181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659445" y="896093"/>
            <a:ext cx="5695950" cy="583882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77DC2E2-D988-7D6C-8162-B1BA6A405BBB}"/>
              </a:ext>
            </a:extLst>
          </p:cNvPr>
          <p:cNvSpPr/>
          <p:nvPr/>
        </p:nvSpPr>
        <p:spPr>
          <a:xfrm>
            <a:off x="1695693" y="3630320"/>
            <a:ext cx="1433146" cy="10568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62F645-9865-BDC0-6D6E-F648282760AF}"/>
              </a:ext>
            </a:extLst>
          </p:cNvPr>
          <p:cNvSpPr/>
          <p:nvPr/>
        </p:nvSpPr>
        <p:spPr>
          <a:xfrm>
            <a:off x="670395" y="980147"/>
            <a:ext cx="3066336" cy="14465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8" name="Image 17" descr="Une image contenant capture d’écran, personne, texte, intérieur&#10;&#10;Description générée automatiquement">
            <a:extLst>
              <a:ext uri="{FF2B5EF4-FFF2-40B4-BE49-F238E27FC236}">
                <a16:creationId xmlns:a16="http://schemas.microsoft.com/office/drawing/2014/main" id="{2513E649-0A11-AFB0-B230-63E6C8189E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196" y="545123"/>
            <a:ext cx="4734263" cy="34290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10DDF765-9C4F-3D65-EEBC-005DB16D32DE}"/>
              </a:ext>
            </a:extLst>
          </p:cNvPr>
          <p:cNvSpPr txBox="1"/>
          <p:nvPr/>
        </p:nvSpPr>
        <p:spPr>
          <a:xfrm>
            <a:off x="1398004" y="854076"/>
            <a:ext cx="20574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Couteaux 3350 X2300 TBC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1D7F334-1FC8-0334-5B50-3C9916A105EC}"/>
              </a:ext>
            </a:extLst>
          </p:cNvPr>
          <p:cNvSpPr txBox="1"/>
          <p:nvPr/>
        </p:nvSpPr>
        <p:spPr>
          <a:xfrm>
            <a:off x="3399286" y="1492350"/>
            <a:ext cx="21226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Logo METRO Professional 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+ 1 argument SAV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 Format Environ 900 x 1000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6D7FB2D-86D7-DDF2-27F0-A4B75B9130CA}"/>
              </a:ext>
            </a:extLst>
          </p:cNvPr>
          <p:cNvSpPr txBox="1"/>
          <p:nvPr/>
        </p:nvSpPr>
        <p:spPr>
          <a:xfrm>
            <a:off x="-4000" y="1828159"/>
            <a:ext cx="11913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Armoire froide 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b="1" dirty="0">
                <a:solidFill>
                  <a:srgbClr val="D9117E"/>
                </a:solidFill>
              </a:rPr>
              <a:t>2000x2500</a:t>
            </a:r>
            <a:endParaRPr lang="fr-FR" sz="12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20A153E-A55B-D5B5-F00C-AEF2F04D9958}"/>
              </a:ext>
            </a:extLst>
          </p:cNvPr>
          <p:cNvSpPr txBox="1"/>
          <p:nvPr/>
        </p:nvSpPr>
        <p:spPr>
          <a:xfrm>
            <a:off x="1533231" y="2968855"/>
            <a:ext cx="29274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Logo METRO Professional 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+ Listing arguments page suivante «X »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01CAA03-118B-7EE3-7EA4-F51BAAD4805C}"/>
              </a:ext>
            </a:extLst>
          </p:cNvPr>
          <p:cNvSpPr txBox="1"/>
          <p:nvPr/>
        </p:nvSpPr>
        <p:spPr>
          <a:xfrm>
            <a:off x="6195911" y="4101502"/>
            <a:ext cx="21615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Attention le bon logo est METRO Professional</a:t>
            </a:r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81C8705A-CB21-AB9F-8850-0A2CD862846D}"/>
              </a:ext>
            </a:extLst>
          </p:cNvPr>
          <p:cNvCxnSpPr>
            <a:cxnSpLocks/>
          </p:cNvCxnSpPr>
          <p:nvPr/>
        </p:nvCxnSpPr>
        <p:spPr>
          <a:xfrm>
            <a:off x="4501662" y="3787232"/>
            <a:ext cx="1705707" cy="4418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9E565303-8391-34CC-BBEF-A4B27F1EECE8}"/>
              </a:ext>
            </a:extLst>
          </p:cNvPr>
          <p:cNvCxnSpPr>
            <a:cxnSpLocks/>
          </p:cNvCxnSpPr>
          <p:nvPr/>
        </p:nvCxnSpPr>
        <p:spPr>
          <a:xfrm flipV="1">
            <a:off x="3685089" y="4381500"/>
            <a:ext cx="2674680" cy="431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4B87C35A-FC87-9776-18D7-AAC819D04AD3}"/>
              </a:ext>
            </a:extLst>
          </p:cNvPr>
          <p:cNvCxnSpPr>
            <a:cxnSpLocks/>
          </p:cNvCxnSpPr>
          <p:nvPr/>
        </p:nvCxnSpPr>
        <p:spPr>
          <a:xfrm>
            <a:off x="4756638" y="1321048"/>
            <a:ext cx="1554779" cy="28377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DDB380E3-D48B-0EB3-0C51-957E66FF1F7E}"/>
              </a:ext>
            </a:extLst>
          </p:cNvPr>
          <p:cNvCxnSpPr/>
          <p:nvPr/>
        </p:nvCxnSpPr>
        <p:spPr>
          <a:xfrm flipV="1">
            <a:off x="2220095" y="4207940"/>
            <a:ext cx="413239" cy="1055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2009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B20CD9-AF0C-7327-4006-23F2A9498F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6FDF0FE4-5BE1-0C5F-0A88-0A92D76A82BA}"/>
              </a:ext>
            </a:extLst>
          </p:cNvPr>
          <p:cNvSpPr txBox="1"/>
          <p:nvPr/>
        </p:nvSpPr>
        <p:spPr>
          <a:xfrm>
            <a:off x="527538" y="9634"/>
            <a:ext cx="5214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D9117E"/>
                </a:solidFill>
              </a:rPr>
              <a:t>&gt;C –</a:t>
            </a:r>
            <a:r>
              <a:rPr lang="fr-FR" sz="1400" b="1" dirty="0">
                <a:solidFill>
                  <a:srgbClr val="D9117E"/>
                </a:solidFill>
              </a:rPr>
              <a:t>Vectorisé (idem précédent </a:t>
            </a:r>
            <a:r>
              <a:rPr lang="fr-FR" sz="1400" b="1" dirty="0" err="1">
                <a:solidFill>
                  <a:srgbClr val="D9117E"/>
                </a:solidFill>
              </a:rPr>
              <a:t>Sirah</a:t>
            </a:r>
            <a:r>
              <a:rPr lang="fr-FR" sz="1400" b="1" dirty="0">
                <a:solidFill>
                  <a:srgbClr val="D9117E"/>
                </a:solidFill>
              </a:rPr>
              <a:t>) – Format 1250x1800</a:t>
            </a:r>
            <a:endParaRPr lang="fr-FR" b="1" dirty="0">
              <a:solidFill>
                <a:srgbClr val="D9117E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EBD2638-33C4-1391-9D78-83C1AE92162C}"/>
              </a:ext>
            </a:extLst>
          </p:cNvPr>
          <p:cNvSpPr txBox="1"/>
          <p:nvPr/>
        </p:nvSpPr>
        <p:spPr>
          <a:xfrm>
            <a:off x="6096000" y="9634"/>
            <a:ext cx="4312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D9117E"/>
                </a:solidFill>
              </a:rPr>
              <a:t>&gt;F- </a:t>
            </a:r>
            <a:r>
              <a:rPr lang="fr-FR" sz="1400" b="1" dirty="0">
                <a:solidFill>
                  <a:srgbClr val="D9117E"/>
                </a:solidFill>
              </a:rPr>
              <a:t>Vectorisé – mais format d’environ 900x1000</a:t>
            </a:r>
            <a:endParaRPr lang="fr-FR" b="1" dirty="0">
              <a:solidFill>
                <a:srgbClr val="D9117E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11B34E1-4136-AD9F-9850-3467BFC3D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647" y="1106451"/>
            <a:ext cx="10408143" cy="4338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3274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B2FC57C3-3289-5AC1-E776-7A2ADFE4FFCB}"/>
              </a:ext>
            </a:extLst>
          </p:cNvPr>
          <p:cNvSpPr txBox="1"/>
          <p:nvPr/>
        </p:nvSpPr>
        <p:spPr>
          <a:xfrm>
            <a:off x="939288" y="9634"/>
            <a:ext cx="2281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D9117E"/>
                </a:solidFill>
              </a:rPr>
              <a:t>&gt;E – </a:t>
            </a:r>
            <a:r>
              <a:rPr lang="fr-FR" sz="1400" b="1" dirty="0">
                <a:solidFill>
                  <a:srgbClr val="D9117E"/>
                </a:solidFill>
              </a:rPr>
              <a:t>Format 3350x2300</a:t>
            </a:r>
            <a:endParaRPr lang="fr-FR" b="1" dirty="0">
              <a:solidFill>
                <a:srgbClr val="D9117E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50B5B3C-99E0-EAA5-68DD-FE372A28CEA0}"/>
              </a:ext>
            </a:extLst>
          </p:cNvPr>
          <p:cNvSpPr txBox="1"/>
          <p:nvPr/>
        </p:nvSpPr>
        <p:spPr>
          <a:xfrm>
            <a:off x="5991530" y="22237"/>
            <a:ext cx="2294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D9117E"/>
                </a:solidFill>
              </a:rPr>
              <a:t>&gt;D – </a:t>
            </a:r>
            <a:r>
              <a:rPr lang="fr-FR" sz="1400" b="1" dirty="0">
                <a:solidFill>
                  <a:srgbClr val="D9117E"/>
                </a:solidFill>
              </a:rPr>
              <a:t>Format 2000x2500</a:t>
            </a:r>
            <a:endParaRPr lang="fr-FR" b="1" dirty="0">
              <a:solidFill>
                <a:srgbClr val="D9117E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A3DF25D-9CFE-7443-7B35-B1094FD25F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312" y="1186775"/>
            <a:ext cx="4633806" cy="359619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6944502-0B65-2B07-79FF-61CEBEF88F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2197" y="1559270"/>
            <a:ext cx="2540415" cy="322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2950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6B63E9-61AD-AD40-D756-4EBC378321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4B376F6E-9240-1977-DAB6-E21BED38CC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015B96A7-F5D3-ECBA-4E1F-15A2DBB6A21D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FE965B47-667E-40E1-4C40-D43EEAB0336C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Stand Livraison / FSD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8E407761-D07B-7489-5BF5-C0849E9D34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9A36993-CCEC-297C-5264-EE3282DAE93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20433" r="12601"/>
          <a:stretch/>
        </p:blipFill>
        <p:spPr>
          <a:xfrm rot="16200000">
            <a:off x="1304276" y="209139"/>
            <a:ext cx="5807964" cy="7478647"/>
          </a:xfrm>
          <a:prstGeom prst="rect">
            <a:avLst/>
          </a:prstGeom>
        </p:spPr>
      </p:pic>
      <p:pic>
        <p:nvPicPr>
          <p:cNvPr id="6" name="Image 5" descr="Une image contenant texte, personne, Panneau d’affichage, chaussures&#10;&#10;Description générée automatiquement">
            <a:extLst>
              <a:ext uri="{FF2B5EF4-FFF2-40B4-BE49-F238E27FC236}">
                <a16:creationId xmlns:a16="http://schemas.microsoft.com/office/drawing/2014/main" id="{3F9C6D24-A7E1-EBA2-F898-DD330DFA62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6362" y="3383206"/>
            <a:ext cx="4178471" cy="3026443"/>
          </a:xfrm>
          <a:prstGeom prst="rect">
            <a:avLst/>
          </a:prstGeom>
        </p:spPr>
      </p:pic>
      <p:pic>
        <p:nvPicPr>
          <p:cNvPr id="8" name="Image 7" descr="Une image contenant texte, chaussures, capture d’écran, Panneau d’affichage&#10;&#10;Description générée automatiquement">
            <a:extLst>
              <a:ext uri="{FF2B5EF4-FFF2-40B4-BE49-F238E27FC236}">
                <a16:creationId xmlns:a16="http://schemas.microsoft.com/office/drawing/2014/main" id="{399BAC51-32D5-29D9-B61F-A09FBCF9EA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6362" y="211016"/>
            <a:ext cx="4178471" cy="302644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8557CD8-2C8B-7AC5-FD8E-6912139E7C3E}"/>
              </a:ext>
            </a:extLst>
          </p:cNvPr>
          <p:cNvSpPr/>
          <p:nvPr/>
        </p:nvSpPr>
        <p:spPr>
          <a:xfrm>
            <a:off x="3050931" y="1044480"/>
            <a:ext cx="1433146" cy="10568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F0AE5F3-360E-C05F-DAC1-C85F58E47534}"/>
              </a:ext>
            </a:extLst>
          </p:cNvPr>
          <p:cNvSpPr/>
          <p:nvPr/>
        </p:nvSpPr>
        <p:spPr>
          <a:xfrm>
            <a:off x="4073769" y="5372630"/>
            <a:ext cx="1433146" cy="10568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A0A795C-71C2-BCC0-994B-2EC0F249C476}"/>
              </a:ext>
            </a:extLst>
          </p:cNvPr>
          <p:cNvSpPr/>
          <p:nvPr/>
        </p:nvSpPr>
        <p:spPr>
          <a:xfrm>
            <a:off x="2381493" y="2900559"/>
            <a:ext cx="1433146" cy="10568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EBE86F9-2A2D-D038-E050-2F6614E20012}"/>
              </a:ext>
            </a:extLst>
          </p:cNvPr>
          <p:cNvSpPr txBox="1"/>
          <p:nvPr/>
        </p:nvSpPr>
        <p:spPr>
          <a:xfrm>
            <a:off x="4208258" y="5045335"/>
            <a:ext cx="22236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Arguments livraison</a:t>
            </a:r>
          </a:p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Ecriture blanche sur fond gris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55EC7CF-0BE0-14E3-4673-2A2AEF84407F}"/>
              </a:ext>
            </a:extLst>
          </p:cNvPr>
          <p:cNvSpPr txBox="1"/>
          <p:nvPr/>
        </p:nvSpPr>
        <p:spPr>
          <a:xfrm>
            <a:off x="2744459" y="1791330"/>
            <a:ext cx="22236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Arguments livraison</a:t>
            </a:r>
          </a:p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Ecriture blanche sur fond gris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26D9ACA8-FB0C-19FD-FF28-5B3523DE9987}"/>
              </a:ext>
            </a:extLst>
          </p:cNvPr>
          <p:cNvSpPr txBox="1"/>
          <p:nvPr/>
        </p:nvSpPr>
        <p:spPr>
          <a:xfrm>
            <a:off x="1520186" y="3510665"/>
            <a:ext cx="20730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Hashtag + visuel du camion</a:t>
            </a:r>
          </a:p>
        </p:txBody>
      </p:sp>
    </p:spTree>
    <p:extLst>
      <p:ext uri="{BB962C8B-B14F-4D97-AF65-F5344CB8AC3E}">
        <p14:creationId xmlns:p14="http://schemas.microsoft.com/office/powerpoint/2010/main" val="415089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6097DA-ADB2-B7AE-D15A-16D4C8E00F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56FC9B8A-072B-4CEA-7680-8C1C4D3D1D12}"/>
              </a:ext>
            </a:extLst>
          </p:cNvPr>
          <p:cNvSpPr txBox="1"/>
          <p:nvPr/>
        </p:nvSpPr>
        <p:spPr>
          <a:xfrm>
            <a:off x="231258" y="344404"/>
            <a:ext cx="99246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B1-B2-B3-B4 –Découpe de camion sur les 4 faces Format – 5000 x 2500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F44E52C-D67E-4701-C710-27701A162F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107" y="787883"/>
            <a:ext cx="10964008" cy="5512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7930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E3D662-89C7-11D3-6D79-046C7CD9CD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D3C8C878-5980-7880-DC6E-A8DCB24AE97D}"/>
              </a:ext>
            </a:extLst>
          </p:cNvPr>
          <p:cNvSpPr txBox="1"/>
          <p:nvPr/>
        </p:nvSpPr>
        <p:spPr>
          <a:xfrm>
            <a:off x="224717" y="297631"/>
            <a:ext cx="99246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Z1 &amp; Z2 – </a:t>
            </a:r>
            <a:r>
              <a:rPr lang="fr-FR" b="1" dirty="0">
                <a:solidFill>
                  <a:schemeClr val="bg1"/>
                </a:solidFill>
                <a:highlight>
                  <a:srgbClr val="D9117E"/>
                </a:highlight>
              </a:rPr>
              <a:t>EN AERIEN </a:t>
            </a:r>
            <a:endParaRPr lang="fr-FR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3BCF5AB-327C-4CCE-782A-E5FAF35B23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17" y="932523"/>
            <a:ext cx="10177045" cy="5925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4280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72A682-5BEB-6838-F13B-6684C4DF7D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16DE7ECE-B0A0-3C78-4360-62F4BF809BFB}"/>
              </a:ext>
            </a:extLst>
          </p:cNvPr>
          <p:cNvSpPr txBox="1"/>
          <p:nvPr/>
        </p:nvSpPr>
        <p:spPr>
          <a:xfrm>
            <a:off x="224717" y="297631"/>
            <a:ext cx="99246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Z1 &amp; Z2 – </a:t>
            </a:r>
            <a:r>
              <a:rPr lang="fr-FR" b="1" dirty="0">
                <a:solidFill>
                  <a:schemeClr val="bg1"/>
                </a:solidFill>
                <a:highlight>
                  <a:srgbClr val="D9117E"/>
                </a:highlight>
              </a:rPr>
              <a:t>EN AERIEN </a:t>
            </a:r>
            <a:endParaRPr lang="fr-FR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0F52205-EEF0-DC27-7D5B-8D95249861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61" y="946079"/>
            <a:ext cx="9705555" cy="561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1787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D4CA5D-E324-D1B1-1AF3-0BB3B97BD9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7DD396EB-0DF5-0FE3-1D25-569946707381}"/>
              </a:ext>
            </a:extLst>
          </p:cNvPr>
          <p:cNvSpPr txBox="1"/>
          <p:nvPr/>
        </p:nvSpPr>
        <p:spPr>
          <a:xfrm>
            <a:off x="224717" y="297631"/>
            <a:ext cx="99246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Z1 &amp; Z2 – </a:t>
            </a:r>
            <a:r>
              <a:rPr lang="fr-FR" b="1" dirty="0">
                <a:solidFill>
                  <a:schemeClr val="bg1"/>
                </a:solidFill>
                <a:highlight>
                  <a:srgbClr val="D9117E"/>
                </a:highlight>
              </a:rPr>
              <a:t>EN AERIEN </a:t>
            </a:r>
            <a:endParaRPr lang="fr-FR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E21A508-0106-9EC9-76E5-1B43CA263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532" y="958361"/>
            <a:ext cx="9411664" cy="5602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5296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10A25A-B2D3-E2F0-D862-9ED378EF10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1EA6211F-CC0D-0217-6B88-128F873B1818}"/>
              </a:ext>
            </a:extLst>
          </p:cNvPr>
          <p:cNvSpPr txBox="1"/>
          <p:nvPr/>
        </p:nvSpPr>
        <p:spPr>
          <a:xfrm>
            <a:off x="224717" y="297631"/>
            <a:ext cx="99246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Z1 &amp; Z2 – </a:t>
            </a:r>
            <a:r>
              <a:rPr lang="fr-FR" b="1" dirty="0">
                <a:solidFill>
                  <a:schemeClr val="bg1"/>
                </a:solidFill>
                <a:highlight>
                  <a:srgbClr val="D9117E"/>
                </a:highlight>
              </a:rPr>
              <a:t>EN AERIEN </a:t>
            </a:r>
            <a:br>
              <a:rPr lang="fr-FR" b="1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Découpe de camion sur les 4 faces Format – 2500 x 1250 (Format à confirmer)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F36E7BD-8845-83CC-A5C6-8C5D6FF48E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6283"/>
            <a:ext cx="11433096" cy="5385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2182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EA7E1E-F75F-2F29-0EF1-B52551D9A3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2EC89D62-580B-847B-C8A7-3FA74F4C30BB}"/>
              </a:ext>
            </a:extLst>
          </p:cNvPr>
          <p:cNvSpPr txBox="1"/>
          <p:nvPr/>
        </p:nvSpPr>
        <p:spPr>
          <a:xfrm>
            <a:off x="224717" y="297631"/>
            <a:ext cx="99246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Z1 &amp; Z2 – </a:t>
            </a:r>
            <a:r>
              <a:rPr lang="fr-FR" b="1" dirty="0">
                <a:solidFill>
                  <a:schemeClr val="bg1"/>
                </a:solidFill>
                <a:highlight>
                  <a:srgbClr val="D9117E"/>
                </a:highlight>
              </a:rPr>
              <a:t>EN AERIEN </a:t>
            </a:r>
            <a:endParaRPr lang="fr-FR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40EC381-8E4D-BA0C-37B1-7D933718A5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654" y="666963"/>
            <a:ext cx="10999177" cy="5538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465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B4E17-94DD-BD58-F6F2-1DB0259577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5DB0B521-845E-849C-6941-8E447F401A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0B055185-7709-4B97-451C-94E662B90E5F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187D9329-6A7F-279D-751C-97308B331D7B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STAND VIP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2BE58AD7-B0ED-8A4C-0548-69A3D96124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D97011FD-3D37-CA5F-BC1C-E5669E4D4E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2849" y="329721"/>
            <a:ext cx="3811175" cy="2760785"/>
          </a:xfrm>
          <a:prstGeom prst="rect">
            <a:avLst/>
          </a:prstGeom>
        </p:spPr>
      </p:pic>
      <p:pic>
        <p:nvPicPr>
          <p:cNvPr id="10" name="Image 9" descr="Une image contenant texte, diagramme, Plan, Dessin technique&#10;&#10;Description générée automatiquement">
            <a:extLst>
              <a:ext uri="{FF2B5EF4-FFF2-40B4-BE49-F238E27FC236}">
                <a16:creationId xmlns:a16="http://schemas.microsoft.com/office/drawing/2014/main" id="{92E86EAB-CE3A-8D2D-9C6B-8410B973CA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4" t="13804" r="25153"/>
          <a:stretch/>
        </p:blipFill>
        <p:spPr>
          <a:xfrm rot="16200000">
            <a:off x="2082346" y="-159210"/>
            <a:ext cx="4788700" cy="8287294"/>
          </a:xfrm>
          <a:prstGeom prst="rect">
            <a:avLst/>
          </a:prstGeom>
        </p:spPr>
      </p:pic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8C9B6AEA-3098-587F-6A19-C3EDAE7C8851}"/>
              </a:ext>
            </a:extLst>
          </p:cNvPr>
          <p:cNvCxnSpPr/>
          <p:nvPr/>
        </p:nvCxnSpPr>
        <p:spPr>
          <a:xfrm flipV="1">
            <a:off x="1380392" y="3815862"/>
            <a:ext cx="413239" cy="1055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5E29D2AD-97D1-8B05-2F28-5DA09FAEA6B7}"/>
              </a:ext>
            </a:extLst>
          </p:cNvPr>
          <p:cNvCxnSpPr/>
          <p:nvPr/>
        </p:nvCxnSpPr>
        <p:spPr>
          <a:xfrm flipV="1">
            <a:off x="3041970" y="5300905"/>
            <a:ext cx="413239" cy="1055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9D0DFFD3-1A44-7124-B116-0AEFEDA6A386}"/>
              </a:ext>
            </a:extLst>
          </p:cNvPr>
          <p:cNvSpPr txBox="1"/>
          <p:nvPr/>
        </p:nvSpPr>
        <p:spPr>
          <a:xfrm>
            <a:off x="5605096" y="2980592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CC8F3DA-99BB-659F-4232-4A898D802224}"/>
              </a:ext>
            </a:extLst>
          </p:cNvPr>
          <p:cNvSpPr txBox="1"/>
          <p:nvPr/>
        </p:nvSpPr>
        <p:spPr>
          <a:xfrm>
            <a:off x="3455209" y="5267914"/>
            <a:ext cx="5164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Kelly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9E47BE5-7AE6-6A55-64DA-F3CA8109B4A1}"/>
              </a:ext>
            </a:extLst>
          </p:cNvPr>
          <p:cNvSpPr txBox="1"/>
          <p:nvPr/>
        </p:nvSpPr>
        <p:spPr>
          <a:xfrm>
            <a:off x="2757749" y="2008899"/>
            <a:ext cx="9605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Resto Kelly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5731957F-B277-D91A-6B1D-5BB00A3E08D7}"/>
              </a:ext>
            </a:extLst>
          </p:cNvPr>
          <p:cNvSpPr txBox="1"/>
          <p:nvPr/>
        </p:nvSpPr>
        <p:spPr>
          <a:xfrm>
            <a:off x="7159880" y="3798608"/>
            <a:ext cx="7729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Georges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B6B0F90-DEDB-AE47-52A1-A51D1A5C8C27}"/>
              </a:ext>
            </a:extLst>
          </p:cNvPr>
          <p:cNvSpPr txBox="1"/>
          <p:nvPr/>
        </p:nvSpPr>
        <p:spPr>
          <a:xfrm>
            <a:off x="1408571" y="4099060"/>
            <a:ext cx="5677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Gilles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8DF96B2-EA9E-7483-389A-1F6785E60069}"/>
              </a:ext>
            </a:extLst>
          </p:cNvPr>
          <p:cNvSpPr txBox="1"/>
          <p:nvPr/>
        </p:nvSpPr>
        <p:spPr>
          <a:xfrm>
            <a:off x="1692463" y="3519100"/>
            <a:ext cx="6607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Denise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D1E10E6-EFCF-E94F-523F-09BFC8A877A2}"/>
              </a:ext>
            </a:extLst>
          </p:cNvPr>
          <p:cNvSpPr txBox="1"/>
          <p:nvPr/>
        </p:nvSpPr>
        <p:spPr>
          <a:xfrm>
            <a:off x="5954502" y="271061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Rodolphe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A57811EA-FC70-3E4B-FE78-179C22169366}"/>
              </a:ext>
            </a:extLst>
          </p:cNvPr>
          <p:cNvSpPr txBox="1"/>
          <p:nvPr/>
        </p:nvSpPr>
        <p:spPr>
          <a:xfrm>
            <a:off x="5310687" y="2689551"/>
            <a:ext cx="693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Vincent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1DA87792-3ED8-E2B7-8ADA-0576B4BC6A18}"/>
              </a:ext>
            </a:extLst>
          </p:cNvPr>
          <p:cNvSpPr txBox="1"/>
          <p:nvPr/>
        </p:nvSpPr>
        <p:spPr>
          <a:xfrm>
            <a:off x="6433445" y="3102271"/>
            <a:ext cx="8659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Salamaka</a:t>
            </a:r>
            <a:endParaRPr lang="fr-FR" sz="12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0ED4B324-4D0C-0162-1599-7B928AE9032E}"/>
              </a:ext>
            </a:extLst>
          </p:cNvPr>
          <p:cNvSpPr txBox="1"/>
          <p:nvPr/>
        </p:nvSpPr>
        <p:spPr>
          <a:xfrm>
            <a:off x="6519496" y="4878358"/>
            <a:ext cx="27446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Photocall</a:t>
            </a: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Les halles METRO/ Bocuse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0CEC007B-0531-FED1-FBE4-EEC8096AE8D6}"/>
              </a:ext>
            </a:extLst>
          </p:cNvPr>
          <p:cNvSpPr txBox="1"/>
          <p:nvPr/>
        </p:nvSpPr>
        <p:spPr>
          <a:xfrm>
            <a:off x="5962452" y="5441415"/>
            <a:ext cx="11544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E BIS 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Kelly 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version Collab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resto</a:t>
            </a:r>
          </a:p>
        </p:txBody>
      </p: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4040F18E-F19E-27B9-AE49-D546E8E827DE}"/>
              </a:ext>
            </a:extLst>
          </p:cNvPr>
          <p:cNvCxnSpPr/>
          <p:nvPr/>
        </p:nvCxnSpPr>
        <p:spPr>
          <a:xfrm flipV="1">
            <a:off x="6185352" y="5318488"/>
            <a:ext cx="413239" cy="1055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BA4F5FA3-25A8-2893-EF1C-D8612A22FC66}"/>
              </a:ext>
            </a:extLst>
          </p:cNvPr>
          <p:cNvSpPr txBox="1"/>
          <p:nvPr/>
        </p:nvSpPr>
        <p:spPr>
          <a:xfrm>
            <a:off x="6497078" y="2270484"/>
            <a:ext cx="6607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Denise</a:t>
            </a:r>
          </a:p>
        </p:txBody>
      </p:sp>
    </p:spTree>
    <p:extLst>
      <p:ext uri="{BB962C8B-B14F-4D97-AF65-F5344CB8AC3E}">
        <p14:creationId xmlns:p14="http://schemas.microsoft.com/office/powerpoint/2010/main" val="337463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50C999-7DBF-4232-2019-065383C1A6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8F272C43-AFF2-0392-57DF-8ABB6EB1EDEB}"/>
              </a:ext>
            </a:extLst>
          </p:cNvPr>
          <p:cNvSpPr txBox="1"/>
          <p:nvPr/>
        </p:nvSpPr>
        <p:spPr>
          <a:xfrm>
            <a:off x="224717" y="297631"/>
            <a:ext cx="99246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Z1 &amp; Z2 – </a:t>
            </a:r>
            <a:r>
              <a:rPr lang="fr-FR" b="1" dirty="0">
                <a:solidFill>
                  <a:schemeClr val="bg1"/>
                </a:solidFill>
                <a:highlight>
                  <a:srgbClr val="D9117E"/>
                </a:highlight>
              </a:rPr>
              <a:t>EN AERIEN </a:t>
            </a:r>
            <a:endParaRPr lang="fr-FR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96D4EA3-127B-A7EB-7720-ED86BE7040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654" y="666963"/>
            <a:ext cx="10999177" cy="5538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4263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CF8132-D071-1AF4-3D7B-B3D728FCBD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9F3EB019-D223-B4D0-0B5B-302B3600A394}"/>
              </a:ext>
            </a:extLst>
          </p:cNvPr>
          <p:cNvSpPr txBox="1"/>
          <p:nvPr/>
        </p:nvSpPr>
        <p:spPr>
          <a:xfrm>
            <a:off x="231258" y="344404"/>
            <a:ext cx="43529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C – Cadre  =&gt;format à confirmer par GL Events 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2C895492-77C3-E159-B389-1369DC6DB819}"/>
              </a:ext>
            </a:extLst>
          </p:cNvPr>
          <p:cNvSpPr txBox="1"/>
          <p:nvPr/>
        </p:nvSpPr>
        <p:spPr>
          <a:xfrm>
            <a:off x="6096000" y="344404"/>
            <a:ext cx="435292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E3 – </a:t>
            </a:r>
            <a:r>
              <a:rPr lang="fr-FR" sz="1800" dirty="0">
                <a:solidFill>
                  <a:schemeClr val="bg1"/>
                </a:solidFill>
                <a:highlight>
                  <a:srgbClr val="D9117E"/>
                </a:highlight>
              </a:rPr>
              <a:t>Arguments livraison</a:t>
            </a:r>
          </a:p>
          <a:p>
            <a:r>
              <a:rPr lang="fr-FR" sz="1800" dirty="0">
                <a:solidFill>
                  <a:schemeClr val="bg1"/>
                </a:solidFill>
                <a:highlight>
                  <a:srgbClr val="D9117E"/>
                </a:highlight>
              </a:rPr>
              <a:t>Ecriture blanche  - VECTORISE - Format 2000x2200 </a:t>
            </a:r>
          </a:p>
          <a:p>
            <a:endParaRPr lang="fr-FR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0A0FA44-BF28-0E30-8644-03720693DF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958" y="1643038"/>
            <a:ext cx="3454857" cy="404670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C59E3AE-1870-EA2F-FAE0-93D6E475B6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1078" y="1643038"/>
            <a:ext cx="4352929" cy="4832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2950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28A2E-0805-E962-2876-1B7FC4B163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C814959B-56CA-AF51-2609-55CF791BB5B6}"/>
              </a:ext>
            </a:extLst>
          </p:cNvPr>
          <p:cNvSpPr txBox="1"/>
          <p:nvPr/>
        </p:nvSpPr>
        <p:spPr>
          <a:xfrm>
            <a:off x="231258" y="344404"/>
            <a:ext cx="43529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F – Sticker Ici commence la livraison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BA9729C-5E2A-4AD6-D9A4-B5DFF678CA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2282" y="1327091"/>
            <a:ext cx="5593506" cy="5020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9058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61FC33-6355-A798-A676-31285BA3CB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2FADD8C6-09D2-BBE4-8CA7-B32CFFA4BA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A008A639-3B9E-9147-D5EE-B1337CAE5A75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3C43E3E7-1A1C-6412-E270-CC16CE23FF0C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Café des halles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068F5189-2B12-0816-3468-8EC199DEA0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272A5FB-774B-90E8-8EEA-58CA1C3FB99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874" t="31835" r="13887" b="17609"/>
          <a:stretch/>
        </p:blipFill>
        <p:spPr>
          <a:xfrm rot="16200000">
            <a:off x="2960184" y="950631"/>
            <a:ext cx="4942388" cy="4195378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4D817217-6D1D-A892-DB90-2F8325C98B0F}"/>
              </a:ext>
            </a:extLst>
          </p:cNvPr>
          <p:cNvSpPr txBox="1"/>
          <p:nvPr/>
        </p:nvSpPr>
        <p:spPr>
          <a:xfrm>
            <a:off x="5372762" y="2067607"/>
            <a:ext cx="22076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Logo </a:t>
            </a:r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Rioba</a:t>
            </a: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+ Café en italique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96D2AA6-D153-7EF5-1F16-A54F96BAC8CE}"/>
              </a:ext>
            </a:extLst>
          </p:cNvPr>
          <p:cNvSpPr txBox="1"/>
          <p:nvPr/>
        </p:nvSpPr>
        <p:spPr>
          <a:xfrm>
            <a:off x="3485346" y="5490708"/>
            <a:ext cx="20457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OK logo les Halles METRO</a:t>
            </a:r>
          </a:p>
        </p:txBody>
      </p:sp>
      <p:pic>
        <p:nvPicPr>
          <p:cNvPr id="5" name="Image 4" descr="Une image contenant texte, capture d’écran, personnes, conception&#10;&#10;Description générée automatiquement">
            <a:extLst>
              <a:ext uri="{FF2B5EF4-FFF2-40B4-BE49-F238E27FC236}">
                <a16:creationId xmlns:a16="http://schemas.microsoft.com/office/drawing/2014/main" id="{D2B7DAD4-6771-1C9F-2CE2-BF1F481E55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7433" y="0"/>
            <a:ext cx="4611046" cy="333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443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439E0F-4340-E1EE-7302-37DBCD7D0A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C6E1D9B3-A4D7-127B-EA2A-7DEE20F1A9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C1AFE05D-1410-96BE-D030-AB638A1A65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FF5B1B29-1D47-DF7C-0C12-049DF6D80709}"/>
              </a:ext>
            </a:extLst>
          </p:cNvPr>
          <p:cNvSpPr txBox="1"/>
          <p:nvPr/>
        </p:nvSpPr>
        <p:spPr>
          <a:xfrm>
            <a:off x="297981" y="247277"/>
            <a:ext cx="33185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&gt; C1 &amp; C2 – Format 3500 x 2500  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E9560A95-14D7-78F4-4A53-1B25A318A0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070" y="829642"/>
            <a:ext cx="11271738" cy="4570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543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830BF4-99B5-68B0-57E7-71D23D7B2C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104F4945-C69A-7EE2-D975-75FE7A95B4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94BB8460-EB29-EFDA-7292-24D1D80EDD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4598E437-E74A-430A-CF65-0BEF0538E964}"/>
              </a:ext>
            </a:extLst>
          </p:cNvPr>
          <p:cNvSpPr txBox="1"/>
          <p:nvPr/>
        </p:nvSpPr>
        <p:spPr>
          <a:xfrm>
            <a:off x="0" y="144691"/>
            <a:ext cx="42049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&gt; B – Logo </a:t>
            </a:r>
            <a:r>
              <a:rPr lang="fr-FR" sz="1600" dirty="0" err="1">
                <a:solidFill>
                  <a:schemeClr val="bg1"/>
                </a:solidFill>
                <a:highlight>
                  <a:srgbClr val="D9117E"/>
                </a:highlight>
              </a:rPr>
              <a:t>Rioba</a:t>
            </a:r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 Café – </a:t>
            </a:r>
            <a:r>
              <a:rPr lang="fr-FR" sz="1600" dirty="0" err="1">
                <a:solidFill>
                  <a:schemeClr val="bg1"/>
                </a:solidFill>
                <a:highlight>
                  <a:srgbClr val="D9117E"/>
                </a:highlight>
              </a:rPr>
              <a:t>Fomat</a:t>
            </a:r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 1200x1200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0CF8A19-3308-FBDD-8233-2EF3D98CEC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5070" y="884679"/>
            <a:ext cx="5877092" cy="5762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147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6A09C0-F5C3-38D5-8480-9711036AC1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BD404E90-8BEB-5585-8D68-A9DCC0F577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0AE7896A-009F-8318-300F-F94F89EFB21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0FE084AC-D09A-DD4D-5D24-8B12FCE2589A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Snacking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3FFE28E8-C16E-AC3C-1D9D-2BC05575DA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22DBDC2-AA96-6C08-941E-A042F38FD68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7569" t="9978" r="44107"/>
          <a:stretch/>
        </p:blipFill>
        <p:spPr>
          <a:xfrm rot="16200000">
            <a:off x="4384314" y="-2676114"/>
            <a:ext cx="3423371" cy="11373794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B9663BD7-B61B-555A-F2A1-0E4F9BDC129D}"/>
              </a:ext>
            </a:extLst>
          </p:cNvPr>
          <p:cNvSpPr txBox="1"/>
          <p:nvPr/>
        </p:nvSpPr>
        <p:spPr>
          <a:xfrm>
            <a:off x="3104430" y="4066856"/>
            <a:ext cx="35525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Fond bleu avec halo de lumière (idem </a:t>
            </a:r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mouv</a:t>
            </a: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box) 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+  3 mots  : </a:t>
            </a:r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sancking</a:t>
            </a: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, Epicerie, Lait</a:t>
            </a:r>
          </a:p>
        </p:txBody>
      </p:sp>
    </p:spTree>
    <p:extLst>
      <p:ext uri="{BB962C8B-B14F-4D97-AF65-F5344CB8AC3E}">
        <p14:creationId xmlns:p14="http://schemas.microsoft.com/office/powerpoint/2010/main" val="51318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2E598E-5DF2-F7BF-7F79-D89AA6F245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02F6DE65-7A9E-AD39-34EF-B7AF8DFFE9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427C3876-8ADA-9F49-E0E0-05774A1822D9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C2CF69CC-5295-4E93-6F05-062B3B3FABC5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Snacking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385ED70D-6AD4-AE89-FEAE-5A602125C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5FFF8D91-1CFC-D00A-F084-D0827CECACAE}"/>
              </a:ext>
            </a:extLst>
          </p:cNvPr>
          <p:cNvSpPr txBox="1"/>
          <p:nvPr/>
        </p:nvSpPr>
        <p:spPr>
          <a:xfrm>
            <a:off x="217249" y="930772"/>
            <a:ext cx="35525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Fond bleu avec halo de lumière (idem </a:t>
            </a:r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mouv</a:t>
            </a: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box) 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endParaRPr lang="fr-FR" sz="12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DAF0656-577E-D05E-370F-681A7BB952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672764"/>
            <a:ext cx="12192000" cy="1512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658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1AC3BF-A41A-6282-CCD4-668982D7AF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F70B649-EAEF-7206-F8A0-4D20B3C029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883" y="1336431"/>
            <a:ext cx="9546431" cy="5147730"/>
          </a:xfrm>
          <a:prstGeom prst="rect">
            <a:avLst/>
          </a:prstGeom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AE18BA27-9006-0758-F59C-D908E18C8E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C81CA4-4521-FA86-FE54-EA15A33267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A78CB30B-AB02-C422-BC23-0809C3F30A74}"/>
              </a:ext>
            </a:extLst>
          </p:cNvPr>
          <p:cNvSpPr txBox="1"/>
          <p:nvPr/>
        </p:nvSpPr>
        <p:spPr>
          <a:xfrm>
            <a:off x="114129" y="115687"/>
            <a:ext cx="59041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A1-A2-A3 – </a:t>
            </a:r>
            <a:r>
              <a:rPr lang="fr-FR" sz="1800" dirty="0">
                <a:solidFill>
                  <a:schemeClr val="bg1"/>
                </a:solidFill>
                <a:highlight>
                  <a:srgbClr val="D9117E"/>
                </a:highlight>
              </a:rPr>
              <a:t> </a:t>
            </a:r>
          </a:p>
          <a:p>
            <a:r>
              <a:rPr lang="fr-FR" sz="1800" dirty="0">
                <a:solidFill>
                  <a:schemeClr val="bg1"/>
                </a:solidFill>
                <a:highlight>
                  <a:srgbClr val="D9117E"/>
                </a:highlight>
              </a:rPr>
              <a:t>FOND BLEU 9500x3500</a:t>
            </a:r>
          </a:p>
        </p:txBody>
      </p:sp>
    </p:spTree>
    <p:extLst>
      <p:ext uri="{BB962C8B-B14F-4D97-AF65-F5344CB8AC3E}">
        <p14:creationId xmlns:p14="http://schemas.microsoft.com/office/powerpoint/2010/main" val="286501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E12A76-D651-4CF8-3F37-E4523A3A16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8C2E19B4-3F34-AC42-A769-026F59BA40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E257B353-6729-8FAE-4908-8E8A5F4673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F5667F50-5007-3D61-D216-9EB809BA8D73}"/>
              </a:ext>
            </a:extLst>
          </p:cNvPr>
          <p:cNvSpPr txBox="1"/>
          <p:nvPr/>
        </p:nvSpPr>
        <p:spPr>
          <a:xfrm>
            <a:off x="114129" y="115687"/>
            <a:ext cx="973325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A1-A2-A3 – </a:t>
            </a:r>
            <a:r>
              <a:rPr lang="fr-FR" sz="1800" dirty="0">
                <a:solidFill>
                  <a:schemeClr val="bg1"/>
                </a:solidFill>
                <a:highlight>
                  <a:srgbClr val="D9117E"/>
                </a:highlight>
              </a:rPr>
              <a:t> </a:t>
            </a:r>
          </a:p>
          <a:p>
            <a:r>
              <a:rPr lang="fr-FR" sz="1800" dirty="0">
                <a:solidFill>
                  <a:schemeClr val="bg1"/>
                </a:solidFill>
                <a:highlight>
                  <a:srgbClr val="D9117E"/>
                </a:highlight>
              </a:rPr>
              <a:t>FOND BLEU 9500x3500 + Ecriture blanche  - VECTORISE – Hauteur Lettre 400 </a:t>
            </a:r>
          </a:p>
          <a:p>
            <a:endParaRPr lang="fr-FR" sz="18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37897CE-2237-FDD9-1C68-96EC7DB6AC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59324" y="1890347"/>
            <a:ext cx="6873351" cy="2689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625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4277534F-97C5-ED5B-6EFA-EE74B7A25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00100" y="6356356"/>
            <a:ext cx="1475549" cy="205518"/>
          </a:xfrm>
        </p:spPr>
        <p:txBody>
          <a:bodyPr/>
          <a:lstStyle/>
          <a:p>
            <a:fld id="{BD5CE54B-C29A-4A25-9174-59FEA10EAC97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BF91B4B-C691-179B-432E-6F9E31F8C682}"/>
              </a:ext>
            </a:extLst>
          </p:cNvPr>
          <p:cNvSpPr txBox="1"/>
          <p:nvPr/>
        </p:nvSpPr>
        <p:spPr>
          <a:xfrm>
            <a:off x="144744" y="265369"/>
            <a:ext cx="89851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&gt; D – Format 800x900 – CF avec Marie pour prendre les derniers visuels avec les bons hashtag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C5E3459-1ECC-2359-BF6F-3B97F9899E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7954" y="962757"/>
            <a:ext cx="8656091" cy="4932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1239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947F68-85FF-8AA9-2E1E-04EF894DC4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9EFF8F01-2DE1-545F-DA54-7C69C1F85D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6FF263A3-6FF4-CF12-C506-4B53E02285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9469F91-378B-2A45-CF6A-FA9B59D1E1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806738"/>
            <a:ext cx="12192000" cy="4711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5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C01F5B-458E-A954-9659-AABC81F438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B780D604-6EA9-5C67-A246-0559A7082E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8300" y="762000"/>
            <a:ext cx="8915400" cy="5334000"/>
          </a:xfrm>
          <a:prstGeom prst="rect">
            <a:avLst/>
          </a:prstGeom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8EAB5B49-A7A3-946D-174E-1EA452A8C4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83F09C7D-8C09-4D1B-5FBC-E637CE3CF0D3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5B2B3FA3-9CCD-483D-DAB5-01CBF0D947F5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Snacking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D9A388A7-20A0-0C79-8FC0-6C77EEBAD0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37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71945C-4DBC-CA9F-2C76-630FD8137F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DA1650EB-6F82-FA80-E69C-89DE38D902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08506061-B36F-1B67-A82A-CAC2E935AA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13EC4947-8E6F-7AB2-C5FC-D70E7F6995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877" y="1225336"/>
            <a:ext cx="9240715" cy="490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7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31785E-A43F-15FD-735F-154B0D8857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E3447FAC-1AB3-CB39-7E7A-014A63EB83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249" y="739231"/>
            <a:ext cx="4027948" cy="6134278"/>
          </a:xfrm>
          <a:prstGeom prst="rect">
            <a:avLst/>
          </a:prstGeom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46D834C1-C713-DDA3-9FAC-CA49406177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ED3F920-8C6C-3C7D-8BC9-456B34E502ED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9E97B51-873C-8E3E-0F51-F5F58615237A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Stand Equipement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CE570E14-36AD-D128-2C6F-A9BF4C0050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751E967B-D43D-0D35-A126-553C01CE3AF7}"/>
              </a:ext>
            </a:extLst>
          </p:cNvPr>
          <p:cNvSpPr txBox="1"/>
          <p:nvPr/>
        </p:nvSpPr>
        <p:spPr>
          <a:xfrm>
            <a:off x="596032" y="1591159"/>
            <a:ext cx="16710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Visuel générique </a:t>
            </a:r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Dish</a:t>
            </a:r>
            <a:endParaRPr lang="fr-FR" sz="12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9901ADB-96C4-D847-D00D-875E9D3A5EF1}"/>
              </a:ext>
            </a:extLst>
          </p:cNvPr>
          <p:cNvSpPr txBox="1"/>
          <p:nvPr/>
        </p:nvSpPr>
        <p:spPr>
          <a:xfrm>
            <a:off x="2736031" y="5162276"/>
            <a:ext cx="8597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Vrai Camion Livraison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21BA2DE6-6322-FB60-5CF7-B22AC600CBB5}"/>
              </a:ext>
            </a:extLst>
          </p:cNvPr>
          <p:cNvSpPr txBox="1"/>
          <p:nvPr/>
        </p:nvSpPr>
        <p:spPr>
          <a:xfrm>
            <a:off x="491160" y="2819981"/>
            <a:ext cx="19125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Texte en découpe</a:t>
            </a:r>
          </a:p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LES ARTS DE LA TABLE</a:t>
            </a: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7CFF83B6-1A9E-2C7B-FEBD-B254A9969F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14282" y="380727"/>
            <a:ext cx="4574784" cy="2697862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4E9AAB21-BC76-DE23-B072-ACEB335DAFC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28338" y="3429000"/>
            <a:ext cx="4660728" cy="2652334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4C6C7C39-10CD-57ED-DD52-5EDCAAF30124}"/>
              </a:ext>
            </a:extLst>
          </p:cNvPr>
          <p:cNvSpPr txBox="1"/>
          <p:nvPr/>
        </p:nvSpPr>
        <p:spPr>
          <a:xfrm>
            <a:off x="3561254" y="2681481"/>
            <a:ext cx="28007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Logo METRO triangle jaune 2500x900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BADEEC8-2780-A8F2-DEBA-E87599A71048}"/>
              </a:ext>
            </a:extLst>
          </p:cNvPr>
          <p:cNvSpPr txBox="1"/>
          <p:nvPr/>
        </p:nvSpPr>
        <p:spPr>
          <a:xfrm>
            <a:off x="3318399" y="1401065"/>
            <a:ext cx="27401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F- Visuels CAMPAGNE X3 - </a:t>
            </a:r>
            <a:r>
              <a:rPr lang="fr-FR" sz="1200" b="1" dirty="0">
                <a:solidFill>
                  <a:schemeClr val="bg1"/>
                </a:solidFill>
                <a:highlight>
                  <a:srgbClr val="D9117E"/>
                </a:highlight>
              </a:rPr>
              <a:t>800x900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5830BCF-296E-702F-0C8D-E7B46C39F149}"/>
              </a:ext>
            </a:extLst>
          </p:cNvPr>
          <p:cNvSpPr txBox="1"/>
          <p:nvPr/>
        </p:nvSpPr>
        <p:spPr>
          <a:xfrm>
            <a:off x="2754919" y="1318549"/>
            <a:ext cx="279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F</a:t>
            </a:r>
            <a:endParaRPr lang="fr-FR" sz="1200" b="1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927938-0B6F-EDB6-824A-F5EC407B86BA}"/>
              </a:ext>
            </a:extLst>
          </p:cNvPr>
          <p:cNvSpPr txBox="1"/>
          <p:nvPr/>
        </p:nvSpPr>
        <p:spPr>
          <a:xfrm>
            <a:off x="2138029" y="2107458"/>
            <a:ext cx="279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F</a:t>
            </a:r>
            <a:endParaRPr lang="fr-FR" sz="1200" b="1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21E9E05-72DF-C0EF-187F-FE81FC26B199}"/>
              </a:ext>
            </a:extLst>
          </p:cNvPr>
          <p:cNvSpPr txBox="1"/>
          <p:nvPr/>
        </p:nvSpPr>
        <p:spPr>
          <a:xfrm>
            <a:off x="2138029" y="3246808"/>
            <a:ext cx="279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F</a:t>
            </a:r>
            <a:endParaRPr lang="fr-FR" sz="1200" b="1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FBAD3E3C-F19E-A42D-8270-A915B5134D4F}"/>
              </a:ext>
            </a:extLst>
          </p:cNvPr>
          <p:cNvCxnSpPr/>
          <p:nvPr/>
        </p:nvCxnSpPr>
        <p:spPr>
          <a:xfrm flipV="1">
            <a:off x="2403671" y="1641862"/>
            <a:ext cx="1060498" cy="1603582"/>
          </a:xfrm>
          <a:prstGeom prst="straightConnector1">
            <a:avLst/>
          </a:prstGeom>
          <a:ln>
            <a:solidFill>
              <a:srgbClr val="D9117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03CEC626-42BC-06E6-1060-2E1471216B36}"/>
              </a:ext>
            </a:extLst>
          </p:cNvPr>
          <p:cNvCxnSpPr>
            <a:cxnSpLocks/>
            <a:stCxn id="6" idx="3"/>
            <a:endCxn id="2" idx="1"/>
          </p:cNvCxnSpPr>
          <p:nvPr/>
        </p:nvCxnSpPr>
        <p:spPr>
          <a:xfrm flipV="1">
            <a:off x="2417273" y="1539565"/>
            <a:ext cx="901126" cy="706393"/>
          </a:xfrm>
          <a:prstGeom prst="straightConnector1">
            <a:avLst/>
          </a:prstGeom>
          <a:ln>
            <a:solidFill>
              <a:srgbClr val="D9117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D09424E1-E615-3C64-002F-8FE042B03BE7}"/>
              </a:ext>
            </a:extLst>
          </p:cNvPr>
          <p:cNvCxnSpPr>
            <a:cxnSpLocks/>
            <a:stCxn id="5" idx="3"/>
          </p:cNvCxnSpPr>
          <p:nvPr/>
        </p:nvCxnSpPr>
        <p:spPr>
          <a:xfrm flipV="1">
            <a:off x="3034163" y="1444423"/>
            <a:ext cx="260231" cy="12626"/>
          </a:xfrm>
          <a:prstGeom prst="straightConnector1">
            <a:avLst/>
          </a:prstGeom>
          <a:ln>
            <a:solidFill>
              <a:srgbClr val="D9117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247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0E5B22-AA26-92F4-4885-AE46D9452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AF92EE74-9825-CE0B-E0BD-0A6BD8654C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602AA473-D56F-8152-8C3A-6776C673C6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57C70490-3694-E400-58D0-EB7B6CA7E839}"/>
              </a:ext>
            </a:extLst>
          </p:cNvPr>
          <p:cNvSpPr txBox="1"/>
          <p:nvPr/>
        </p:nvSpPr>
        <p:spPr>
          <a:xfrm>
            <a:off x="478764" y="427565"/>
            <a:ext cx="25447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F- Visuels Campagne – 800 x 900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695FED5-4BEE-1046-D24D-3E05FF8246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761" y="1035478"/>
            <a:ext cx="10330962" cy="4056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82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787FFB-7CA5-4CBF-02D1-5B03B06F8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088944C2-B80A-02CC-4A99-5D61AD462B08}"/>
              </a:ext>
            </a:extLst>
          </p:cNvPr>
          <p:cNvSpPr txBox="1"/>
          <p:nvPr/>
        </p:nvSpPr>
        <p:spPr>
          <a:xfrm>
            <a:off x="384399" y="210189"/>
            <a:ext cx="30881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Visuel générique </a:t>
            </a:r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Dish</a:t>
            </a: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Format 3000 x 2500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7EEC8EA-82BB-DC7A-5FDF-66763081E2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115" y="1133529"/>
            <a:ext cx="10857942" cy="4590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99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AFB93F-B697-D4D3-593E-4B2A7F7D88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0A2BDBBD-84F2-DD2B-5B04-F554084595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0E1EF0E3-D978-6ED3-3B9D-F3F936AABA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34BB418E-17B2-D082-D6F5-671DC7452F2B}"/>
              </a:ext>
            </a:extLst>
          </p:cNvPr>
          <p:cNvSpPr txBox="1"/>
          <p:nvPr/>
        </p:nvSpPr>
        <p:spPr>
          <a:xfrm>
            <a:off x="478764" y="427565"/>
            <a:ext cx="28007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Logo METRO triangle jaune 2500x900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E469416-2FF3-81B5-57E5-5B7159D2AB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0223" y="2324336"/>
            <a:ext cx="5111553" cy="2209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14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EE46B0-EB22-4787-DFEB-68E8FC665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12E4A2D2-ABF4-CF77-42C5-6D9D202DFC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C87ABCA2-59B4-ED85-4F2C-45C2355962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3F42579-FA8E-D056-9429-58FD234AD901}"/>
              </a:ext>
            </a:extLst>
          </p:cNvPr>
          <p:cNvSpPr txBox="1"/>
          <p:nvPr/>
        </p:nvSpPr>
        <p:spPr>
          <a:xfrm>
            <a:off x="346039" y="274684"/>
            <a:ext cx="1925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Vrai Camion Livraison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C146FA4-4DDA-DB85-B5BE-3FDEFBD949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431" y="1050434"/>
            <a:ext cx="11410828" cy="5433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41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8940A-A95A-768E-3922-F4198BC0FC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8436C62A-09CF-5AE5-C4D3-76BE0CA219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F98D9E58-5E12-EA29-C4EC-719CD994F5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12510FA-6C2A-5AD6-F542-E98AACAE0E45}"/>
              </a:ext>
            </a:extLst>
          </p:cNvPr>
          <p:cNvSpPr txBox="1"/>
          <p:nvPr/>
        </p:nvSpPr>
        <p:spPr>
          <a:xfrm>
            <a:off x="346039" y="274684"/>
            <a:ext cx="1925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Vrai Camion Livraison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61DF66D-D629-591B-3481-3C07C37AD5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116" y="932044"/>
            <a:ext cx="11621767" cy="559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946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21F27E-394B-0E07-577A-7D4265727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DAD88BBB-DA23-4D5E-44E5-BC120C786D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BEF6E24F-31AE-377D-46C1-C692BF9EDA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CBD615F2-E670-F444-20FF-3F9FC7C43959}"/>
              </a:ext>
            </a:extLst>
          </p:cNvPr>
          <p:cNvSpPr txBox="1"/>
          <p:nvPr/>
        </p:nvSpPr>
        <p:spPr>
          <a:xfrm>
            <a:off x="346038" y="274684"/>
            <a:ext cx="2748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Sticker Partenaire Camion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00B72A3-680B-90A7-DAEE-F8FB0E77B7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65603" y="1286875"/>
            <a:ext cx="7411700" cy="4475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426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316698-35D4-2296-2023-007604BE4E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>
            <a:extLst>
              <a:ext uri="{FF2B5EF4-FFF2-40B4-BE49-F238E27FC236}">
                <a16:creationId xmlns:a16="http://schemas.microsoft.com/office/drawing/2014/main" id="{EBC01BF0-31CB-E790-50C8-84D98F309602}"/>
              </a:ext>
            </a:extLst>
          </p:cNvPr>
          <p:cNvSpPr txBox="1"/>
          <p:nvPr/>
        </p:nvSpPr>
        <p:spPr>
          <a:xfrm>
            <a:off x="722857" y="675786"/>
            <a:ext cx="391953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&gt; C – PHOTOCALL – Format 2100x3000</a:t>
            </a:r>
            <a:b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b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endParaRPr lang="fr-FR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224DD4A-DEEA-9DD4-3CC0-80A2C3ED2A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9369" y="1107830"/>
            <a:ext cx="4924504" cy="5750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72779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A0AFC8-56F2-367E-0435-D43F19C549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D0D07DA8-383B-A434-12B2-46984C1208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F59BD452-C832-3CCA-381B-025B452A16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700EE538-70B1-227E-5D1D-C3D054A614EA}"/>
              </a:ext>
            </a:extLst>
          </p:cNvPr>
          <p:cNvSpPr txBox="1"/>
          <p:nvPr/>
        </p:nvSpPr>
        <p:spPr>
          <a:xfrm>
            <a:off x="287684" y="268312"/>
            <a:ext cx="2582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Texte en découpe - Vectorisé</a:t>
            </a:r>
          </a:p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LES ARTS DE LA TABLE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7501247B-478B-9390-01D0-68DBA089D534}"/>
              </a:ext>
            </a:extLst>
          </p:cNvPr>
          <p:cNvSpPr txBox="1"/>
          <p:nvPr/>
        </p:nvSpPr>
        <p:spPr>
          <a:xfrm>
            <a:off x="3189144" y="268312"/>
            <a:ext cx="22077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Texte en découpe  - Vectorisé</a:t>
            </a:r>
          </a:p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LE LOUNGE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B4A931B-DB46-957E-6B0F-BCABB5721C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1707" y="2230625"/>
            <a:ext cx="7928586" cy="239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08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262EFE-3969-38FD-2D64-217DF3BE7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7E81A8F3-97B0-D4E1-B728-543C4A5EFA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FFD18CC4-197D-639B-2FF6-3BFB95F2A1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9FDE673C-328E-CAAD-D2C6-025BAEE9B81C}"/>
              </a:ext>
            </a:extLst>
          </p:cNvPr>
          <p:cNvSpPr txBox="1"/>
          <p:nvPr/>
        </p:nvSpPr>
        <p:spPr>
          <a:xfrm>
            <a:off x="5332596" y="1990502"/>
            <a:ext cx="2582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Texte en découpe - Vectorisé</a:t>
            </a:r>
          </a:p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CAVE A VINS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AC8AD72-CD40-CCBC-28D6-1D54982C2B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9766" y="2727878"/>
            <a:ext cx="6741154" cy="736291"/>
          </a:xfrm>
          <a:prstGeom prst="rect">
            <a:avLst/>
          </a:prstGeom>
        </p:spPr>
      </p:pic>
      <p:pic>
        <p:nvPicPr>
          <p:cNvPr id="6" name="Image 5" descr="Une image contenant texte, personne, capture d’écran, habits&#10;&#10;Description générée automatiquement">
            <a:extLst>
              <a:ext uri="{FF2B5EF4-FFF2-40B4-BE49-F238E27FC236}">
                <a16:creationId xmlns:a16="http://schemas.microsoft.com/office/drawing/2014/main" id="{E638D62C-EDA3-EBEB-E86C-2691742571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41" y="1642809"/>
            <a:ext cx="5029335" cy="3642719"/>
          </a:xfrm>
          <a:prstGeom prst="rect">
            <a:avLst/>
          </a:prstGeom>
        </p:spPr>
      </p:pic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5DE92F16-B920-3BD8-465C-1F5C8FB37335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D84CC885-0C51-394E-26E2-7C6E1CE0A44C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Cave à </a:t>
            </a:r>
            <a:r>
              <a:rPr lang="fr-FR" sz="2800" b="1" dirty="0" err="1">
                <a:latin typeface="Avenir Next LT Pro" panose="020B0504020202020204" pitchFamily="34" charset="0"/>
              </a:rPr>
              <a:t>vinss</a:t>
            </a:r>
            <a:endParaRPr lang="fr-FR" sz="2800" b="1" dirty="0">
              <a:latin typeface="Avenir Next LT Pro" panose="020B0504020202020204" pitchFamily="34" charset="0"/>
            </a:endParaRP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0762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97B6BE-0F4A-9ECB-6FD1-C0F8D20244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4AC3CF4F-06D4-9CB8-8FCF-842B960704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CB35F767-D028-18E8-C129-0A20072AB3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628A2ABB-0949-2954-4D9A-C6B7435D50AA}"/>
              </a:ext>
            </a:extLst>
          </p:cNvPr>
          <p:cNvSpPr txBox="1"/>
          <p:nvPr/>
        </p:nvSpPr>
        <p:spPr>
          <a:xfrm>
            <a:off x="434704" y="356255"/>
            <a:ext cx="25820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Panneau Cave à vin – 4000 x 3500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13D2F48-1D27-19EA-70EB-9F1163404E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678261"/>
            <a:ext cx="12192000" cy="3501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90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4A91F0-C48B-D99A-DAE9-9134B5DA9F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ZoneTexte 17">
            <a:extLst>
              <a:ext uri="{FF2B5EF4-FFF2-40B4-BE49-F238E27FC236}">
                <a16:creationId xmlns:a16="http://schemas.microsoft.com/office/drawing/2014/main" id="{9CE2EF81-96AF-17F5-2E68-56EE5D00B592}"/>
              </a:ext>
            </a:extLst>
          </p:cNvPr>
          <p:cNvSpPr txBox="1"/>
          <p:nvPr/>
        </p:nvSpPr>
        <p:spPr>
          <a:xfrm>
            <a:off x="743965" y="170145"/>
            <a:ext cx="29530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&gt; E BIS – Format 2100x3000 </a:t>
            </a:r>
            <a:r>
              <a:rPr lang="fr-FR" sz="1600" strike="sngStrike" dirty="0">
                <a:solidFill>
                  <a:schemeClr val="bg1"/>
                </a:solidFill>
                <a:highlight>
                  <a:srgbClr val="D9117E"/>
                </a:highlight>
              </a:rPr>
              <a:t>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890938B-5694-1FE5-68B5-9666466277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010" y="826648"/>
            <a:ext cx="8609283" cy="5579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1112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250720-2833-34AB-837E-7B24005D22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ZoneTexte 17">
            <a:extLst>
              <a:ext uri="{FF2B5EF4-FFF2-40B4-BE49-F238E27FC236}">
                <a16:creationId xmlns:a16="http://schemas.microsoft.com/office/drawing/2014/main" id="{60021394-213A-6995-ADDC-9193103986F2}"/>
              </a:ext>
            </a:extLst>
          </p:cNvPr>
          <p:cNvSpPr txBox="1"/>
          <p:nvPr/>
        </p:nvSpPr>
        <p:spPr>
          <a:xfrm>
            <a:off x="743965" y="170145"/>
            <a:ext cx="29530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&gt; E BIS – Format 2100x3000 </a:t>
            </a:r>
            <a:r>
              <a:rPr lang="fr-FR" sz="1600" strike="sngStrike" dirty="0">
                <a:solidFill>
                  <a:schemeClr val="bg1"/>
                </a:solidFill>
                <a:highlight>
                  <a:srgbClr val="D9117E"/>
                </a:highlight>
              </a:rPr>
              <a:t>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8C34A07-9518-5A6E-C65E-54F4517534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860" y="915276"/>
            <a:ext cx="8975995" cy="559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2306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52D683-1B48-3D92-BE3D-CFF89B9BB9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F30E15D-78A6-D228-4579-EE2EA8235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00100" y="6356356"/>
            <a:ext cx="1475549" cy="205518"/>
          </a:xfrm>
        </p:spPr>
        <p:txBody>
          <a:bodyPr/>
          <a:lstStyle/>
          <a:p>
            <a:fld id="{BD5CE54B-C29A-4A25-9174-59FEA10EAC97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3DD3A38-5A96-34DC-408C-DF8890FE27A4}"/>
              </a:ext>
            </a:extLst>
          </p:cNvPr>
          <p:cNvSpPr txBox="1"/>
          <p:nvPr/>
        </p:nvSpPr>
        <p:spPr>
          <a:xfrm>
            <a:off x="933325" y="174122"/>
            <a:ext cx="24384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&gt; F – Format 3000x1900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FC6515A-CAC7-4F14-4850-5AA11EB2B3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30391"/>
            <a:ext cx="12192000" cy="3797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523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E9F1A8-702B-3149-3B83-D002987B80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5EBBF2FA-5658-9EE8-15AB-21AE87365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00100" y="6356356"/>
            <a:ext cx="1475549" cy="205518"/>
          </a:xfrm>
        </p:spPr>
        <p:txBody>
          <a:bodyPr/>
          <a:lstStyle/>
          <a:p>
            <a:fld id="{BD5CE54B-C29A-4A25-9174-59FEA10EAC97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430FC81-F7B5-E8D1-82A9-5A83D898D457}"/>
              </a:ext>
            </a:extLst>
          </p:cNvPr>
          <p:cNvSpPr txBox="1"/>
          <p:nvPr/>
        </p:nvSpPr>
        <p:spPr>
          <a:xfrm>
            <a:off x="933325" y="174122"/>
            <a:ext cx="24384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&gt; F – Format 3000x1900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6302551-45AE-11D6-AC64-64B36A0BB5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287" y="1812294"/>
            <a:ext cx="11332723" cy="3399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4816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6DE88-3EE5-1FAA-A12D-7D6688349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25F5363-6E7B-5E32-2CE3-316FF7558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00100" y="6356356"/>
            <a:ext cx="1475549" cy="205518"/>
          </a:xfrm>
        </p:spPr>
        <p:txBody>
          <a:bodyPr/>
          <a:lstStyle/>
          <a:p>
            <a:fld id="{BD5CE54B-C29A-4A25-9174-59FEA10EAC97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D985B446-986D-C3FD-1EE7-1A04E05BF9FF}"/>
              </a:ext>
            </a:extLst>
          </p:cNvPr>
          <p:cNvSpPr txBox="1"/>
          <p:nvPr/>
        </p:nvSpPr>
        <p:spPr>
          <a:xfrm>
            <a:off x="62799" y="123661"/>
            <a:ext cx="50560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E – LETTRE VOLUME – Vectorisé – largeur 1500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Bienvenue </a:t>
            </a:r>
            <a:b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600" dirty="0" err="1">
                <a:solidFill>
                  <a:schemeClr val="bg1"/>
                </a:solidFill>
                <a:highlight>
                  <a:srgbClr val="D9117E"/>
                </a:highlight>
              </a:rPr>
              <a:t>Welcome</a:t>
            </a:r>
            <a:endParaRPr lang="fr-FR" sz="16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D6D3001-438D-6699-CAF3-21CB1F6A62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401" y="2119874"/>
            <a:ext cx="6429198" cy="2618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4073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METRO">
  <a:themeElements>
    <a:clrScheme name="MAKRO">
      <a:dk1>
        <a:srgbClr val="004282"/>
      </a:dk1>
      <a:lt1>
        <a:srgbClr val="FFFFFF"/>
      </a:lt1>
      <a:dk2>
        <a:srgbClr val="1F2043"/>
      </a:dk2>
      <a:lt2>
        <a:srgbClr val="FFE600"/>
      </a:lt2>
      <a:accent1>
        <a:srgbClr val="004282"/>
      </a:accent1>
      <a:accent2>
        <a:srgbClr val="597BA2"/>
      </a:accent2>
      <a:accent3>
        <a:srgbClr val="CDD7E2"/>
      </a:accent3>
      <a:accent4>
        <a:srgbClr val="DABD46"/>
      </a:accent4>
      <a:accent5>
        <a:srgbClr val="FFF550"/>
      </a:accent5>
      <a:accent6>
        <a:srgbClr val="FFF6B6"/>
      </a:accent6>
      <a:hlink>
        <a:srgbClr val="004282"/>
      </a:hlink>
      <a:folHlink>
        <a:srgbClr val="004282"/>
      </a:folHlink>
    </a:clrScheme>
    <a:fontScheme name="CA Metro">
      <a:majorFont>
        <a:latin typeface="CA Metro ExtraBold"/>
        <a:ea typeface=""/>
        <a:cs typeface=""/>
      </a:majorFont>
      <a:minorFont>
        <a:latin typeface="CA Met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004282"/>
    </a:custClr>
    <a:custClr name="Custom Color 2">
      <a:srgbClr val="FFE600"/>
    </a:custClr>
    <a:custClr name="Custom Color 3">
      <a:srgbClr val="1F2043"/>
    </a:custClr>
    <a:custClr name="Custom Color 4">
      <a:srgbClr val="597BA2"/>
    </a:custClr>
    <a:custClr name="Custom Color 5">
      <a:srgbClr val="CDD7E2"/>
    </a:custClr>
    <a:custClr name="Custom Color 6">
      <a:srgbClr val="DABD46"/>
    </a:custClr>
    <a:custClr name="Custom Color 7">
      <a:srgbClr val="FFF550"/>
    </a:custClr>
    <a:custClr name="Custom Color 8">
      <a:srgbClr val="FFF6B6"/>
    </a:custClr>
    <a:custClr name="Custom Color 9">
      <a:srgbClr val="FF4C31"/>
    </a:custClr>
    <a:custClr name="Custom Color 10">
      <a:srgbClr val="548D25"/>
    </a:custClr>
  </a:custClrLst>
  <a:extLst>
    <a:ext uri="{05A4C25C-085E-4340-85A3-A5531E510DB2}">
      <thm15:themeFamily xmlns:thm15="http://schemas.microsoft.com/office/thememl/2012/main" name="Iapetus" id="{28B3FB44-0736-48CA-863A-0A572F88C7F0}" vid="{1B745DAE-9A5B-40E7-AF4E-EA9C590F52B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028542AAB927419C7E634EE6107839" ma:contentTypeVersion="14" ma:contentTypeDescription="Create a new document." ma:contentTypeScope="" ma:versionID="4825f3aa1a10dcfbe687f55beb23802f">
  <xsd:schema xmlns:xsd="http://www.w3.org/2001/XMLSchema" xmlns:xs="http://www.w3.org/2001/XMLSchema" xmlns:p="http://schemas.microsoft.com/office/2006/metadata/properties" xmlns:ns3="037eb62e-2213-4ef9-8b1f-b7108b9efee9" xmlns:ns4="5a62fb69-e930-4dda-a0bf-62704fd75c8c" targetNamespace="http://schemas.microsoft.com/office/2006/metadata/properties" ma:root="true" ma:fieldsID="4f59ba30d199c5363e7b76279339f161" ns3:_="" ns4:_="">
    <xsd:import namespace="037eb62e-2213-4ef9-8b1f-b7108b9efee9"/>
    <xsd:import namespace="5a62fb69-e930-4dda-a0bf-62704fd75c8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7eb62e-2213-4ef9-8b1f-b7108b9efe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62fb69-e930-4dda-a0bf-62704fd75c8c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60875A9-930D-4DEF-ACBC-28CC0C4CE566}">
  <ds:schemaRefs>
    <ds:schemaRef ds:uri="037eb62e-2213-4ef9-8b1f-b7108b9efee9"/>
    <ds:schemaRef ds:uri="5a62fb69-e930-4dda-a0bf-62704fd75c8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DAB53E67-630A-4E36-BD43-1A5B92DE9D0C}">
  <ds:schemaRefs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037eb62e-2213-4ef9-8b1f-b7108b9efee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5a62fb69-e930-4dda-a0bf-62704fd75c8c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CEA7EE3-DF95-4B58-B4A7-85C94DEF4B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16994</TotalTime>
  <Words>527</Words>
  <Application>Microsoft Office PowerPoint</Application>
  <PresentationFormat>Grand écran</PresentationFormat>
  <Paragraphs>126</Paragraphs>
  <Slides>42</Slides>
  <Notes>25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42</vt:i4>
      </vt:variant>
    </vt:vector>
  </HeadingPairs>
  <TitlesOfParts>
    <vt:vector size="49" baseType="lpstr">
      <vt:lpstr>Avenir Next LT Pro</vt:lpstr>
      <vt:lpstr>Arial</vt:lpstr>
      <vt:lpstr>Avenir LT Std 45 Book</vt:lpstr>
      <vt:lpstr>Aptos</vt:lpstr>
      <vt:lpstr>Wingdings</vt:lpstr>
      <vt:lpstr>CA Metro</vt:lpstr>
      <vt:lpstr>METRO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Antoine Jubert</cp:lastModifiedBy>
  <cp:revision>81</cp:revision>
  <dcterms:created xsi:type="dcterms:W3CDTF">2020-11-12T08:20:59Z</dcterms:created>
  <dcterms:modified xsi:type="dcterms:W3CDTF">2024-11-25T15:10:49Z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0x01010038028542AAB927419C7E634EE6107839</vt:lpwstr>
  </property>
</Properties>
</file>