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sldIdLst>
    <p:sldId id="257" r:id="rId2"/>
    <p:sldId id="1509" r:id="rId3"/>
    <p:sldId id="1517" r:id="rId4"/>
    <p:sldId id="1519" r:id="rId5"/>
    <p:sldId id="1510" r:id="rId6"/>
    <p:sldId id="1520" r:id="rId7"/>
    <p:sldId id="1496" r:id="rId8"/>
    <p:sldId id="1522" r:id="rId9"/>
    <p:sldId id="1512" r:id="rId10"/>
    <p:sldId id="1521" r:id="rId11"/>
    <p:sldId id="1511" r:id="rId12"/>
    <p:sldId id="1527" r:id="rId13"/>
    <p:sldId id="1523" r:id="rId14"/>
    <p:sldId id="1513" r:id="rId15"/>
    <p:sldId id="1524" r:id="rId16"/>
    <p:sldId id="1514" r:id="rId17"/>
    <p:sldId id="1525" r:id="rId18"/>
    <p:sldId id="1515" r:id="rId19"/>
    <p:sldId id="1526" r:id="rId20"/>
    <p:sldId id="1516" r:id="rId21"/>
    <p:sldId id="1528" r:id="rId22"/>
    <p:sldId id="1529" r:id="rId23"/>
    <p:sldId id="1530" r:id="rId24"/>
    <p:sldId id="1531" r:id="rId25"/>
    <p:sldId id="1532" r:id="rId26"/>
    <p:sldId id="1533" r:id="rId27"/>
    <p:sldId id="1534" r:id="rId28"/>
    <p:sldId id="1535" r:id="rId29"/>
    <p:sldId id="1536" r:id="rId30"/>
  </p:sldIdLst>
  <p:sldSz cx="12801600" cy="9601200" type="A3"/>
  <p:notesSz cx="9869488" cy="6738938"/>
  <p:defaultTextStyle>
    <a:defPPr>
      <a:defRPr lang="fr-FR"/>
    </a:defPPr>
    <a:lvl1pPr marL="0" algn="l" defTabSz="1280160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oine Jubert" initials="AJ" lastIdx="2" clrIdx="0">
    <p:extLst>
      <p:ext uri="{19B8F6BF-5375-455C-9EA6-DF929625EA0E}">
        <p15:presenceInfo xmlns:p15="http://schemas.microsoft.com/office/powerpoint/2012/main" userId="90b08f7693f989b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E7A41B"/>
    <a:srgbClr val="548235"/>
    <a:srgbClr val="BF9000"/>
    <a:srgbClr val="F56C05"/>
    <a:srgbClr val="223D6C"/>
    <a:srgbClr val="000000"/>
    <a:srgbClr val="CC0000"/>
    <a:srgbClr val="E8B54B"/>
    <a:srgbClr val="407B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68322D-7279-4F32-9460-C7255396B6F2}" v="18" dt="2023-03-07T09:07:53.5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17" autoAdjust="0"/>
    <p:restoredTop sz="94660"/>
  </p:normalViewPr>
  <p:slideViewPr>
    <p:cSldViewPr snapToGrid="0">
      <p:cViewPr varScale="1">
        <p:scale>
          <a:sx n="57" d="100"/>
          <a:sy n="57" d="100"/>
        </p:scale>
        <p:origin x="163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77672" cy="3382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89583" y="0"/>
            <a:ext cx="4277672" cy="3382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5635AD-7F7B-4A0A-827F-593128EA0223}" type="datetimeFigureOut">
              <a:rPr lang="fr-FR" smtClean="0"/>
              <a:t>23/03/2023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417888" y="842963"/>
            <a:ext cx="3033712" cy="22748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7843" y="3243216"/>
            <a:ext cx="7893803" cy="265364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6400717"/>
            <a:ext cx="4277672" cy="3382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89583" y="6400717"/>
            <a:ext cx="4277672" cy="3382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19AE98-CAC9-4A61-BEE0-CA90B06FDE2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7925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23/03/2023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0877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23/03/2023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1805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23/03/2023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6245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23/03/2023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21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23/03/2023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9195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23/03/2023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5112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23/03/2023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3858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23/03/2023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7072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23/03/2023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0057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23/03/2023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3444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23/03/2023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5597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A5C1A-ECD2-40E0-9A8D-E0326433E9DA}" type="datetimeFigureOut">
              <a:rPr lang="fr-FR" smtClean="0"/>
              <a:t>23/03/2023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  <p:pic>
        <p:nvPicPr>
          <p:cNvPr id="7" name="Picture 8" descr="fond.jpg">
            <a:extLst>
              <a:ext uri="{FF2B5EF4-FFF2-40B4-BE49-F238E27FC236}">
                <a16:creationId xmlns:a16="http://schemas.microsoft.com/office/drawing/2014/main" id="{CF4F91E4-7D31-4671-ADB3-E8A29BC939E8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801600" cy="960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Users\Antoine Jubert\Documents\PRES LNB\logo LNB.jpg">
            <a:extLst>
              <a:ext uri="{FF2B5EF4-FFF2-40B4-BE49-F238E27FC236}">
                <a16:creationId xmlns:a16="http://schemas.microsoft.com/office/drawing/2014/main" id="{818C2C34-ECD1-40CC-BE6A-34A005CA79D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020" y="8860642"/>
            <a:ext cx="800100" cy="589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608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020" y="8860642"/>
            <a:ext cx="800100" cy="589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1642365" y="3322673"/>
            <a:ext cx="12138949" cy="5245950"/>
          </a:xfrm>
        </p:spPr>
        <p:txBody>
          <a:bodyPr>
            <a:noAutofit/>
          </a:bodyPr>
          <a:lstStyle/>
          <a:p>
            <a:r>
              <a:rPr lang="fr-FR" altLang="fr-FR" sz="5040" b="1" dirty="0">
                <a:latin typeface="Avenir Next LT Pro" panose="020B0504020202020204" pitchFamily="34" charset="0"/>
                <a:ea typeface="Helvetica" panose="020B0604020202020204" pitchFamily="34" charset="0"/>
              </a:rPr>
              <a:t>Site web  </a:t>
            </a:r>
            <a:br>
              <a:rPr lang="fr-FR" altLang="fr-FR" sz="5040" b="1" dirty="0">
                <a:latin typeface="Avenir Next LT Pro" panose="020B0504020202020204" pitchFamily="34" charset="0"/>
                <a:ea typeface="Helvetica" panose="020B0604020202020204" pitchFamily="34" charset="0"/>
              </a:rPr>
            </a:br>
            <a:r>
              <a:rPr lang="fr-FR" altLang="fr-FR" sz="5040" dirty="0">
                <a:latin typeface="Avenir Next LT Pro" panose="020B0504020202020204" pitchFamily="34" charset="0"/>
                <a:ea typeface="Helvetica" panose="020B0604020202020204" pitchFamily="34" charset="0"/>
              </a:rPr>
              <a:t>Site &amp; contenu</a:t>
            </a:r>
            <a:br>
              <a:rPr lang="fr-FR" altLang="fr-FR" sz="5040" b="1" dirty="0">
                <a:latin typeface="Avenir Next LT Pro" panose="020B0504020202020204" pitchFamily="34" charset="0"/>
                <a:ea typeface="Helvetica" panose="020B0604020202020204" pitchFamily="34" charset="0"/>
              </a:rPr>
            </a:br>
            <a:r>
              <a:rPr lang="fr-FR" altLang="fr-FR" sz="5040" b="1" dirty="0">
                <a:latin typeface="Avenir Next LT Pro" panose="020B0504020202020204" pitchFamily="34" charset="0"/>
                <a:ea typeface="Helvetica" panose="020B0604020202020204" pitchFamily="34" charset="0"/>
              </a:rPr>
              <a:t> </a:t>
            </a:r>
            <a:br>
              <a:rPr lang="fr-FR" altLang="fr-FR" sz="5040" b="1" dirty="0">
                <a:latin typeface="Avenir Next LT Pro" panose="020B0504020202020204" pitchFamily="34" charset="0"/>
                <a:ea typeface="Helvetica" panose="020B0604020202020204" pitchFamily="34" charset="0"/>
              </a:rPr>
            </a:br>
            <a:br>
              <a:rPr lang="fr-FR" sz="5400" b="1" dirty="0">
                <a:latin typeface="Avenir Next LT Pro" panose="020B0504020202020204" pitchFamily="34" charset="0"/>
                <a:cs typeface="Helvetica" panose="020B0604020202020204" pitchFamily="34" charset="0"/>
              </a:rPr>
            </a:br>
            <a:br>
              <a:rPr lang="fr-FR" altLang="fr-FR" sz="2240" dirty="0">
                <a:latin typeface="Avenir Next LT Pro" panose="020B0504020202020204" pitchFamily="34" charset="0"/>
                <a:ea typeface="Helvetica" panose="020B0604020202020204" pitchFamily="34" charset="0"/>
              </a:rPr>
            </a:br>
            <a:br>
              <a:rPr lang="fr-FR" altLang="fr-FR" sz="2240" dirty="0">
                <a:latin typeface="Avenir Next LT Pro" panose="020B0504020202020204" pitchFamily="34" charset="0"/>
                <a:ea typeface="Helvetica" panose="020B0604020202020204" pitchFamily="34" charset="0"/>
              </a:rPr>
            </a:br>
            <a:br>
              <a:rPr lang="fr-FR" altLang="fr-FR" sz="1890" dirty="0">
                <a:latin typeface="Avenir Next LT Pro" panose="020B0504020202020204" pitchFamily="34" charset="0"/>
                <a:ea typeface="Helvetica" panose="020B0604020202020204" pitchFamily="34" charset="0"/>
              </a:rPr>
            </a:br>
            <a:br>
              <a:rPr lang="fr-FR" altLang="fr-FR" sz="1890" dirty="0">
                <a:latin typeface="Avenir Next LT Pro" panose="020B0504020202020204" pitchFamily="34" charset="0"/>
                <a:ea typeface="Helvetica" panose="020B0604020202020204" pitchFamily="34" charset="0"/>
              </a:rPr>
            </a:br>
            <a:endParaRPr lang="fr-FR" altLang="fr-FR" sz="1890" dirty="0">
              <a:latin typeface="Avenir Next LT Pro" panose="020B0504020202020204" pitchFamily="34" charset="0"/>
              <a:ea typeface="Helvetica" panose="020B0604020202020204" pitchFamily="34" charset="0"/>
            </a:endParaRPr>
          </a:p>
        </p:txBody>
      </p:sp>
      <p:pic>
        <p:nvPicPr>
          <p:cNvPr id="1026" name="Picture 2" descr="Darty Cuisine et Literie Osny - Osny, Île-de-France, France | Profil  professionnel | LinkedIn">
            <a:extLst>
              <a:ext uri="{FF2B5EF4-FFF2-40B4-BE49-F238E27FC236}">
                <a16:creationId xmlns:a16="http://schemas.microsoft.com/office/drawing/2014/main" id="{75D2DFBC-1019-4D80-CC75-57B4235ED2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2"/>
          <a:stretch/>
        </p:blipFill>
        <p:spPr bwMode="auto">
          <a:xfrm>
            <a:off x="6743082" y="3169184"/>
            <a:ext cx="2529185" cy="270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4143963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C338D573-A6A7-1B51-1D19-F98DC087E0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582"/>
            <a:ext cx="12801600" cy="905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92545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E4C850CB-F7ED-4AA4-3802-D1DFBC21AE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770" y="0"/>
            <a:ext cx="305406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18020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67AB4C-75A0-B74D-12E0-EF62F29ABD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0120" y="3507684"/>
            <a:ext cx="10881360" cy="3342640"/>
          </a:xfrm>
        </p:spPr>
        <p:txBody>
          <a:bodyPr>
            <a:normAutofit/>
          </a:bodyPr>
          <a:lstStyle/>
          <a:p>
            <a:r>
              <a:rPr lang="fr-FR" sz="3200" b="1" dirty="0">
                <a:latin typeface="Avenir Next LT Pro" panose="020B0504020202020204" pitchFamily="34" charset="0"/>
              </a:rPr>
              <a:t>Axe 2</a:t>
            </a:r>
            <a:br>
              <a:rPr lang="fr-FR" sz="3200" b="1" dirty="0">
                <a:latin typeface="Avenir Next LT Pro" panose="020B0504020202020204" pitchFamily="34" charset="0"/>
              </a:rPr>
            </a:br>
            <a:br>
              <a:rPr lang="fr-FR" sz="3200" b="1" dirty="0">
                <a:latin typeface="Avenir Next LT Pro" panose="020B0504020202020204" pitchFamily="34" charset="0"/>
              </a:rPr>
            </a:br>
            <a:br>
              <a:rPr lang="fr-FR" sz="2400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- étapes cuisine en haut</a:t>
            </a:r>
            <a:br>
              <a:rPr lang="fr-FR" sz="2400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- piliers en bas qui vient remplacer le </a:t>
            </a:r>
            <a:r>
              <a:rPr lang="fr-FR" sz="2400" dirty="0" err="1">
                <a:latin typeface="Avenir Next LT Pro" panose="020B0504020202020204" pitchFamily="34" charset="0"/>
              </a:rPr>
              <a:t>footer</a:t>
            </a:r>
            <a:r>
              <a:rPr lang="fr-FR" sz="2400" dirty="0">
                <a:latin typeface="Avenir Next LT Pro" panose="020B0504020202020204" pitchFamily="34" charset="0"/>
              </a:rPr>
              <a:t> actuel </a:t>
            </a:r>
            <a:br>
              <a:rPr lang="fr-FR" sz="2400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(pour éviter de faire un doublon d’infos)</a:t>
            </a:r>
            <a:br>
              <a:rPr lang="fr-FR" sz="2400" dirty="0">
                <a:latin typeface="Avenir Next LT Pro" panose="020B0504020202020204" pitchFamily="34" charset="0"/>
              </a:rPr>
            </a:br>
            <a:br>
              <a:rPr lang="fr-FR" sz="2400" dirty="0">
                <a:latin typeface="Avenir Next LT Pro" panose="020B0504020202020204" pitchFamily="34" charset="0"/>
              </a:rPr>
            </a:br>
            <a:endParaRPr lang="fr-FR" sz="32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7458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E6A571D-E33E-F04B-37C4-F1874DF949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582"/>
            <a:ext cx="12801600" cy="905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96927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33FDDC1C-1E5A-2CC8-09DF-F2ECD3A875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558" y="0"/>
            <a:ext cx="3300484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144099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FA83465-C128-BAF1-C573-37C3E4F228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582"/>
            <a:ext cx="12801600" cy="905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8072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A2618AB-37B7-0118-BCD0-1DFC6B04EE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545" y="0"/>
            <a:ext cx="112251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87943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F566C84-3AC2-F2CD-322E-BB7A1E34ED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582"/>
            <a:ext cx="12801600" cy="905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53519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E16BC66-DFD1-FF29-2CDF-5C27D83017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634" y="0"/>
            <a:ext cx="1122332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29194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71D358AC-6769-43C7-50BA-29CD5123A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582"/>
            <a:ext cx="12801600" cy="905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67258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67AB4C-75A0-B74D-12E0-EF62F29ABD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4400" b="1" dirty="0">
                <a:latin typeface="Avenir Next LT Pro" panose="020B0504020202020204" pitchFamily="34" charset="0"/>
              </a:rPr>
              <a:t>Refonte / Optimisation site web </a:t>
            </a:r>
            <a:br>
              <a:rPr lang="fr-FR" sz="4400" b="1" dirty="0">
                <a:latin typeface="Avenir Next LT Pro" panose="020B0504020202020204" pitchFamily="34" charset="0"/>
              </a:rPr>
            </a:br>
            <a:r>
              <a:rPr lang="fr-FR" sz="4400" b="1" dirty="0">
                <a:latin typeface="Avenir Next LT Pro" panose="020B0504020202020204" pitchFamily="34" charset="0"/>
              </a:rPr>
              <a:t>Darty Concepteur Cuisine</a:t>
            </a:r>
            <a:br>
              <a:rPr lang="fr-FR" sz="4400" b="1" dirty="0">
                <a:latin typeface="Avenir Next LT Pro" panose="020B0504020202020204" pitchFamily="34" charset="0"/>
              </a:rPr>
            </a:br>
            <a:br>
              <a:rPr lang="fr-FR" sz="4400" b="1" dirty="0">
                <a:latin typeface="Avenir Next LT Pro" panose="020B0504020202020204" pitchFamily="34" charset="0"/>
              </a:rPr>
            </a:br>
            <a:endParaRPr lang="fr-FR" sz="4400" b="1" dirty="0">
              <a:latin typeface="Avenir Next LT Pro" panose="020B0504020202020204" pitchFamily="34" charset="0"/>
            </a:endParaRPr>
          </a:p>
        </p:txBody>
      </p:sp>
      <p:pic>
        <p:nvPicPr>
          <p:cNvPr id="3" name="Picture 2" descr="Darty Cuisine et Literie Osny - Osny, Île-de-France, France | Profil  professionnel | LinkedIn">
            <a:extLst>
              <a:ext uri="{FF2B5EF4-FFF2-40B4-BE49-F238E27FC236}">
                <a16:creationId xmlns:a16="http://schemas.microsoft.com/office/drawing/2014/main" id="{A87D47D4-5C69-CD5A-604A-204DC0898A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2"/>
          <a:stretch/>
        </p:blipFill>
        <p:spPr bwMode="auto">
          <a:xfrm>
            <a:off x="5008412" y="4029796"/>
            <a:ext cx="2529185" cy="270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7344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616D836-A3C3-3F75-8114-5F11B161A8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807" y="0"/>
            <a:ext cx="3025986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59141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67AB4C-75A0-B74D-12E0-EF62F29ABD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0120" y="3507684"/>
            <a:ext cx="10881360" cy="3342640"/>
          </a:xfrm>
        </p:spPr>
        <p:txBody>
          <a:bodyPr>
            <a:normAutofit/>
          </a:bodyPr>
          <a:lstStyle/>
          <a:p>
            <a:r>
              <a:rPr lang="fr-FR" sz="3200" b="1" dirty="0">
                <a:latin typeface="Avenir Next LT Pro" panose="020B0504020202020204" pitchFamily="34" charset="0"/>
              </a:rPr>
              <a:t>Axe 3</a:t>
            </a:r>
            <a:br>
              <a:rPr lang="fr-FR" sz="3200" b="1" dirty="0">
                <a:latin typeface="Avenir Next LT Pro" panose="020B0504020202020204" pitchFamily="34" charset="0"/>
              </a:rPr>
            </a:br>
            <a:br>
              <a:rPr lang="fr-FR" sz="3200" b="1" dirty="0">
                <a:latin typeface="Avenir Next LT Pro" panose="020B0504020202020204" pitchFamily="34" charset="0"/>
              </a:rPr>
            </a:br>
            <a:br>
              <a:rPr lang="fr-FR" sz="2400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- piliers de l’enseigne</a:t>
            </a:r>
            <a:br>
              <a:rPr lang="fr-FR" sz="2400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- étapes cuisine milieu de page</a:t>
            </a:r>
            <a:br>
              <a:rPr lang="fr-FR" sz="2400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- pas de </a:t>
            </a:r>
            <a:r>
              <a:rPr lang="fr-FR" sz="2400" dirty="0" err="1">
                <a:latin typeface="Avenir Next LT Pro" panose="020B0504020202020204" pitchFamily="34" charset="0"/>
              </a:rPr>
              <a:t>footer</a:t>
            </a:r>
            <a:r>
              <a:rPr lang="fr-FR" sz="2400" dirty="0">
                <a:latin typeface="Avenir Next LT Pro" panose="020B0504020202020204" pitchFamily="34" charset="0"/>
              </a:rPr>
              <a:t> pour éviter de faire doublon </a:t>
            </a:r>
            <a:br>
              <a:rPr lang="fr-FR" sz="2400" dirty="0">
                <a:latin typeface="Avenir Next LT Pro" panose="020B0504020202020204" pitchFamily="34" charset="0"/>
              </a:rPr>
            </a:br>
            <a:br>
              <a:rPr lang="fr-FR" sz="2400" dirty="0">
                <a:latin typeface="Avenir Next LT Pro" panose="020B0504020202020204" pitchFamily="34" charset="0"/>
              </a:rPr>
            </a:br>
            <a:endParaRPr lang="fr-FR" sz="32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5895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17E3792-C17C-DFF3-3BDC-0A27FEFFBD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582"/>
            <a:ext cx="12801600" cy="905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967199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BC97241-9FCF-19BC-41D5-BC3FD0D456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558" y="0"/>
            <a:ext cx="3300484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727376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2F58D57-3F40-D31A-9471-93D436B6E8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582"/>
            <a:ext cx="12801600" cy="905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763278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DB9407B-3126-00FD-E848-2E892782CD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935" y="0"/>
            <a:ext cx="112973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079157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510EFCA-B2C2-8DB2-2CE5-F5FED27F44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582"/>
            <a:ext cx="12801600" cy="905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727377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BBB9669-FA52-299E-51F0-E4DADD0670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634" y="0"/>
            <a:ext cx="1122332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965553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11EA1884-18AF-CE68-851E-375EDFDA2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582"/>
            <a:ext cx="12801600" cy="905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396837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A0333E1C-24E0-F269-F792-D24CF51D24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553" y="0"/>
            <a:ext cx="3172494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17030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67AB4C-75A0-B74D-12E0-EF62F29ABD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0120" y="3507684"/>
            <a:ext cx="10881360" cy="3342640"/>
          </a:xfrm>
        </p:spPr>
        <p:txBody>
          <a:bodyPr>
            <a:normAutofit/>
          </a:bodyPr>
          <a:lstStyle/>
          <a:p>
            <a:r>
              <a:rPr lang="fr-FR" sz="3200" b="1" dirty="0">
                <a:latin typeface="Avenir Next LT Pro" panose="020B0504020202020204" pitchFamily="34" charset="0"/>
              </a:rPr>
              <a:t>Axe 1</a:t>
            </a:r>
            <a:br>
              <a:rPr lang="fr-FR" sz="3200" b="1" dirty="0">
                <a:latin typeface="Avenir Next LT Pro" panose="020B0504020202020204" pitchFamily="34" charset="0"/>
              </a:rPr>
            </a:br>
            <a:br>
              <a:rPr lang="fr-FR" sz="3200" b="1" dirty="0">
                <a:latin typeface="Avenir Next LT Pro" panose="020B0504020202020204" pitchFamily="34" charset="0"/>
              </a:rPr>
            </a:br>
            <a:br>
              <a:rPr lang="fr-FR" sz="2400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- étapes cuisine en haut</a:t>
            </a:r>
            <a:br>
              <a:rPr lang="fr-FR" sz="2400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- </a:t>
            </a:r>
            <a:r>
              <a:rPr lang="fr-FR" sz="2400" dirty="0" err="1">
                <a:latin typeface="Avenir Next LT Pro" panose="020B0504020202020204" pitchFamily="34" charset="0"/>
              </a:rPr>
              <a:t>footer</a:t>
            </a:r>
            <a:r>
              <a:rPr lang="fr-FR" sz="2400" dirty="0">
                <a:latin typeface="Avenir Next LT Pro" panose="020B0504020202020204" pitchFamily="34" charset="0"/>
              </a:rPr>
              <a:t> inchangé</a:t>
            </a:r>
            <a:br>
              <a:rPr lang="fr-FR" sz="2400" dirty="0">
                <a:latin typeface="Avenir Next LT Pro" panose="020B0504020202020204" pitchFamily="34" charset="0"/>
              </a:rPr>
            </a:br>
            <a:endParaRPr lang="fr-FR" sz="32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363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8C92423-8704-79C1-B3CF-8797A2E39A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582"/>
            <a:ext cx="12801600" cy="905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19534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Site web&#10;&#10;Description générée automatiquement">
            <a:extLst>
              <a:ext uri="{FF2B5EF4-FFF2-40B4-BE49-F238E27FC236}">
                <a16:creationId xmlns:a16="http://schemas.microsoft.com/office/drawing/2014/main" id="{F56748D1-D272-5825-0ACC-755110A218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558" y="0"/>
            <a:ext cx="3300484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4661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EAD4D31-FEA3-9F79-E281-E60C9CC76D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582"/>
            <a:ext cx="12801600" cy="905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50873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2F1AAFA-4979-6522-B758-4ABA1B01A6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936" y="0"/>
            <a:ext cx="1115727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19532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A522F8C-E8A5-D8B3-15FB-36D66560B8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582"/>
            <a:ext cx="12801600" cy="905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89455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2AE3B26-7FF0-6A79-2021-84A39A6AC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0DE76DB-1D13-C6E3-4B3E-E85212D8B9FD}"/>
              </a:ext>
            </a:extLst>
          </p:cNvPr>
          <p:cNvSpPr/>
          <p:nvPr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96747EB-2693-9A8C-1896-DA0ED9E268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507" y="0"/>
            <a:ext cx="1118586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7002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101</Words>
  <Application>Microsoft Office PowerPoint</Application>
  <PresentationFormat>A3 (297 x 420 mm)</PresentationFormat>
  <Paragraphs>5</Paragraphs>
  <Slides>29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4" baseType="lpstr">
      <vt:lpstr>Arial</vt:lpstr>
      <vt:lpstr>Avenir Next LT Pro</vt:lpstr>
      <vt:lpstr>Calibri</vt:lpstr>
      <vt:lpstr>Calibri Light</vt:lpstr>
      <vt:lpstr>Thème Office</vt:lpstr>
      <vt:lpstr>Site web   Site &amp; contenu        </vt:lpstr>
      <vt:lpstr>Refonte / Optimisation site web  Darty Concepteur Cuisine  </vt:lpstr>
      <vt:lpstr>Axe 1   - étapes cuisine en haut - footer inchangé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Axe 2   - étapes cuisine en haut - piliers en bas qui vient remplacer le footer actuel  (pour éviter de faire un doublon d’infos)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Axe 3   - piliers de l’enseigne - étapes cuisine milieu de page - pas de footer pour éviter de faire doublon 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sujet n’est pas de challenger les objectifs des opérations  mais comment atteindre ces objectifs   Mise en place d’une stratégie sell &amp; tell pour un PAC plus performant  Etre défenseur d’un quotidien pas quotidien mais pas forcément plus cher  Expression sell ?  =&gt; Complexe dans la communication commerciale conséquence :  &gt;faiblesse de la dynamique commerçante (dans la prise de parole, dans les mécaniques commerciales, dans la théatralisation…) &gt;absence de hiérachisation de la prise de parole / déficit d’émergence (quelle perception client ?) &gt; où sont les codes du sell (code de la distribution) vs premiumisation ?  Expression Tell ? =&gt; Relativement diffuse, pas structuré Une expression tell qui doit aider à justifier l’écart prix  Renforcer la différenciation :     Adopter une politique forte et perceptible de Sell et Tell qui influera sur l’ensemble de la construction du PAC</dc:title>
  <dc:creator>Antoine Jubert</dc:creator>
  <cp:lastModifiedBy>Antoine Jubert</cp:lastModifiedBy>
  <cp:revision>302</cp:revision>
  <cp:lastPrinted>2019-06-28T08:14:51Z</cp:lastPrinted>
  <dcterms:created xsi:type="dcterms:W3CDTF">2016-09-20T08:01:07Z</dcterms:created>
  <dcterms:modified xsi:type="dcterms:W3CDTF">2023-03-23T14:26:14Z</dcterms:modified>
</cp:coreProperties>
</file>