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14"/>
  </p:notesMasterIdLst>
  <p:sldIdLst>
    <p:sldId id="2615" r:id="rId5"/>
    <p:sldId id="2616" r:id="rId6"/>
    <p:sldId id="2652" r:id="rId7"/>
    <p:sldId id="2653" r:id="rId8"/>
    <p:sldId id="2656" r:id="rId9"/>
    <p:sldId id="2654" r:id="rId10"/>
    <p:sldId id="2655" r:id="rId11"/>
    <p:sldId id="2618" r:id="rId12"/>
    <p:sldId id="2619" r:id="rId13"/>
  </p:sldIdLst>
  <p:sldSz cx="12192000" cy="6858000"/>
  <p:notesSz cx="9869488" cy="6738938"/>
  <p:embeddedFontLst>
    <p:embeddedFont>
      <p:font typeface="Avenir Next LT Pro" panose="020B0504020202020204" pitchFamily="34" charset="0"/>
      <p:regular r:id="rId15"/>
      <p:bold r:id="rId16"/>
      <p:italic r:id="rId17"/>
      <p:bold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Helvetica" panose="020B0604020202020204" pitchFamily="34" charset="0"/>
      <p:regular r:id="rId23"/>
      <p:bold r:id="rId24"/>
      <p:italic r:id="rId25"/>
      <p:boldItalic r:id="rId2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686" userDrawn="1">
          <p15:clr>
            <a:srgbClr val="A4A3A4"/>
          </p15:clr>
        </p15:guide>
        <p15:guide id="3" orient="horz" pos="459" userDrawn="1">
          <p15:clr>
            <a:srgbClr val="A4A3A4"/>
          </p15:clr>
        </p15:guide>
        <p15:guide id="4" pos="3364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4841"/>
    <a:srgbClr val="3193B8"/>
    <a:srgbClr val="FFE500"/>
    <a:srgbClr val="FFFFFF"/>
    <a:srgbClr val="932645"/>
    <a:srgbClr val="4E6489"/>
    <a:srgbClr val="8A8168"/>
    <a:srgbClr val="003D7C"/>
    <a:srgbClr val="512F00"/>
    <a:srgbClr val="DAA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67" autoAdjust="0"/>
    <p:restoredTop sz="91544" autoAdjust="0"/>
  </p:normalViewPr>
  <p:slideViewPr>
    <p:cSldViewPr snapToGrid="0">
      <p:cViewPr varScale="1">
        <p:scale>
          <a:sx n="86" d="100"/>
          <a:sy n="86" d="100"/>
        </p:scale>
        <p:origin x="437" y="53"/>
      </p:cViewPr>
      <p:guideLst>
        <p:guide pos="3840"/>
        <p:guide orient="horz" pos="686"/>
        <p:guide orient="horz" pos="459"/>
        <p:guide pos="3364"/>
        <p:guide orient="horz" pos="3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886"/>
    </p:cViewPr>
  </p:sorterViewPr>
  <p:notesViewPr>
    <p:cSldViewPr snapToGrid="0">
      <p:cViewPr varScale="1">
        <p:scale>
          <a:sx n="88" d="100"/>
          <a:sy n="88" d="100"/>
        </p:scale>
        <p:origin x="183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0.fntdata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14/12/2023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14/12/2023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14/12/2023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14/12/2023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14/12/2023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14/12/2023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14/12/2023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14/12/2023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14/12/2023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14/12/2023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14/12/2023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14/12/2023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14/12/2023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6" descr="Une image contenant jaune, Graphique, Police, capture d’écran&#10;&#10;Description générée automatiquement">
            <a:extLst>
              <a:ext uri="{FF2B5EF4-FFF2-40B4-BE49-F238E27FC236}">
                <a16:creationId xmlns:a16="http://schemas.microsoft.com/office/drawing/2014/main" id="{2E96354E-A329-3C48-5D99-C0ED765FA09A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7077" y="6087192"/>
            <a:ext cx="2000436" cy="78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800" b="1" dirty="0">
                <a:latin typeface="Avenir Next LT Pro" panose="020B0504020202020204" pitchFamily="34" charset="0"/>
              </a:rPr>
              <a:t>GUIDE TERRASSE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484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A9B669-C560-0563-C635-FA361FFE77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F05259E-DF1C-5B13-B167-822CCCFC0AD0}"/>
              </a:ext>
            </a:extLst>
          </p:cNvPr>
          <p:cNvSpPr txBox="1">
            <a:spLocks/>
          </p:cNvSpPr>
          <p:nvPr/>
        </p:nvSpPr>
        <p:spPr bwMode="auto">
          <a:xfrm>
            <a:off x="0" y="-159495"/>
            <a:ext cx="626269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– Rough Roof top</a:t>
            </a:r>
          </a:p>
        </p:txBody>
      </p:sp>
      <p:pic>
        <p:nvPicPr>
          <p:cNvPr id="10" name="Image 9" descr="Une image contenant table, table basse, chaise, plante&#10;&#10;Description générée automatiquement">
            <a:extLst>
              <a:ext uri="{FF2B5EF4-FFF2-40B4-BE49-F238E27FC236}">
                <a16:creationId xmlns:a16="http://schemas.microsoft.com/office/drawing/2014/main" id="{DA77F918-8231-8296-3ECE-D8FD6FBCB9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895" y="1099658"/>
            <a:ext cx="3884210" cy="5400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D4F2175-94E7-70F2-EE13-CA2F7FE530E2}"/>
              </a:ext>
            </a:extLst>
          </p:cNvPr>
          <p:cNvSpPr/>
          <p:nvPr/>
        </p:nvSpPr>
        <p:spPr>
          <a:xfrm>
            <a:off x="0" y="728663"/>
            <a:ext cx="1440000" cy="360362"/>
          </a:xfrm>
          <a:prstGeom prst="rect">
            <a:avLst/>
          </a:prstGeom>
          <a:solidFill>
            <a:srgbClr val="E22250"/>
          </a:solidFill>
          <a:ln>
            <a:solidFill>
              <a:srgbClr val="E2225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LNB</a:t>
            </a:r>
          </a:p>
        </p:txBody>
      </p:sp>
    </p:spTree>
    <p:extLst>
      <p:ext uri="{BB962C8B-B14F-4D97-AF65-F5344CB8AC3E}">
        <p14:creationId xmlns:p14="http://schemas.microsoft.com/office/powerpoint/2010/main" val="1517020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A9B669-C560-0563-C635-FA361FFE77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F05259E-DF1C-5B13-B167-822CCCFC0AD0}"/>
              </a:ext>
            </a:extLst>
          </p:cNvPr>
          <p:cNvSpPr txBox="1">
            <a:spLocks/>
          </p:cNvSpPr>
          <p:nvPr/>
        </p:nvSpPr>
        <p:spPr bwMode="auto">
          <a:xfrm>
            <a:off x="0" y="-149360"/>
            <a:ext cx="626269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Rough Bord de Mer</a:t>
            </a:r>
          </a:p>
        </p:txBody>
      </p:sp>
      <p:pic>
        <p:nvPicPr>
          <p:cNvPr id="8" name="Image 7" descr="Une image contenant table, plein air, meubles, ombre&#10;&#10;Description générée automatiquement">
            <a:extLst>
              <a:ext uri="{FF2B5EF4-FFF2-40B4-BE49-F238E27FC236}">
                <a16:creationId xmlns:a16="http://schemas.microsoft.com/office/drawing/2014/main" id="{26B3302D-F06F-17A5-EBCB-E79B3E5E4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159" y="1089025"/>
            <a:ext cx="3884210" cy="5400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BF056AE-484B-C588-8C7A-8C3664E16885}"/>
              </a:ext>
            </a:extLst>
          </p:cNvPr>
          <p:cNvSpPr/>
          <p:nvPr/>
        </p:nvSpPr>
        <p:spPr>
          <a:xfrm>
            <a:off x="0" y="728663"/>
            <a:ext cx="1440000" cy="360362"/>
          </a:xfrm>
          <a:prstGeom prst="rect">
            <a:avLst/>
          </a:prstGeom>
          <a:solidFill>
            <a:srgbClr val="E22250"/>
          </a:solidFill>
          <a:ln>
            <a:solidFill>
              <a:srgbClr val="E2225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LNB</a:t>
            </a:r>
          </a:p>
        </p:txBody>
      </p:sp>
    </p:spTree>
    <p:extLst>
      <p:ext uri="{BB962C8B-B14F-4D97-AF65-F5344CB8AC3E}">
        <p14:creationId xmlns:p14="http://schemas.microsoft.com/office/powerpoint/2010/main" val="1017847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A9B669-C560-0563-C635-FA361FFE77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F05259E-DF1C-5B13-B167-822CCCFC0AD0}"/>
              </a:ext>
            </a:extLst>
          </p:cNvPr>
          <p:cNvSpPr txBox="1">
            <a:spLocks/>
          </p:cNvSpPr>
          <p:nvPr/>
        </p:nvSpPr>
        <p:spPr bwMode="auto">
          <a:xfrm>
            <a:off x="0" y="-159491"/>
            <a:ext cx="626269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Rough Nature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B638CE2-B636-702B-2367-9D5E536D316F}"/>
              </a:ext>
            </a:extLst>
          </p:cNvPr>
          <p:cNvSpPr/>
          <p:nvPr/>
        </p:nvSpPr>
        <p:spPr>
          <a:xfrm>
            <a:off x="0" y="728663"/>
            <a:ext cx="1440000" cy="360362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METRO</a:t>
            </a:r>
          </a:p>
        </p:txBody>
      </p:sp>
      <p:pic>
        <p:nvPicPr>
          <p:cNvPr id="7" name="Image 6" descr="Une image contenant plein air, meubles, Table d’extérieur, plante&#10;&#10;Description générée automatiquement">
            <a:extLst>
              <a:ext uri="{FF2B5EF4-FFF2-40B4-BE49-F238E27FC236}">
                <a16:creationId xmlns:a16="http://schemas.microsoft.com/office/drawing/2014/main" id="{9A05D80C-0F12-2CD1-9BC5-C73E032CA2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528" y="1099658"/>
            <a:ext cx="388421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803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A9B669-C560-0563-C635-FA361FFE77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F05259E-DF1C-5B13-B167-822CCCFC0AD0}"/>
              </a:ext>
            </a:extLst>
          </p:cNvPr>
          <p:cNvSpPr txBox="1">
            <a:spLocks/>
          </p:cNvSpPr>
          <p:nvPr/>
        </p:nvSpPr>
        <p:spPr bwMode="auto">
          <a:xfrm>
            <a:off x="0" y="-159491"/>
            <a:ext cx="626269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Rough Métal Végétal</a:t>
            </a:r>
          </a:p>
        </p:txBody>
      </p:sp>
      <p:pic>
        <p:nvPicPr>
          <p:cNvPr id="4" name="Image 3" descr="Une image contenant plein air, ciel, plante, meubles&#10;&#10;Description générée automatiquement">
            <a:extLst>
              <a:ext uri="{FF2B5EF4-FFF2-40B4-BE49-F238E27FC236}">
                <a16:creationId xmlns:a16="http://schemas.microsoft.com/office/drawing/2014/main" id="{4A3D1B48-4CBB-E5D2-A0BF-B414C17D3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104" y="1089025"/>
            <a:ext cx="3884210" cy="5400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B638CE2-B636-702B-2367-9D5E536D316F}"/>
              </a:ext>
            </a:extLst>
          </p:cNvPr>
          <p:cNvSpPr/>
          <p:nvPr/>
        </p:nvSpPr>
        <p:spPr>
          <a:xfrm>
            <a:off x="0" y="728663"/>
            <a:ext cx="1440000" cy="360362"/>
          </a:xfrm>
          <a:prstGeom prst="rect">
            <a:avLst/>
          </a:prstGeom>
          <a:solidFill>
            <a:srgbClr val="E22250"/>
          </a:solidFill>
          <a:ln>
            <a:solidFill>
              <a:srgbClr val="E2225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LNB</a:t>
            </a:r>
          </a:p>
        </p:txBody>
      </p:sp>
    </p:spTree>
    <p:extLst>
      <p:ext uri="{BB962C8B-B14F-4D97-AF65-F5344CB8AC3E}">
        <p14:creationId xmlns:p14="http://schemas.microsoft.com/office/powerpoint/2010/main" val="539056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A9B669-C560-0563-C635-FA361FFE77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F05259E-DF1C-5B13-B167-822CCCFC0AD0}"/>
              </a:ext>
            </a:extLst>
          </p:cNvPr>
          <p:cNvSpPr txBox="1">
            <a:spLocks/>
          </p:cNvSpPr>
          <p:nvPr/>
        </p:nvSpPr>
        <p:spPr bwMode="auto">
          <a:xfrm>
            <a:off x="0" y="-159491"/>
            <a:ext cx="626269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Rough Citadine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A3D1B48-4CBB-E5D2-A0BF-B414C17D3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4104" y="1089025"/>
            <a:ext cx="3884210" cy="539999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63E9F5B-8DCF-0E5F-C9D6-357362FDA722}"/>
              </a:ext>
            </a:extLst>
          </p:cNvPr>
          <p:cNvSpPr/>
          <p:nvPr/>
        </p:nvSpPr>
        <p:spPr>
          <a:xfrm>
            <a:off x="0" y="728663"/>
            <a:ext cx="1440000" cy="360362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METRO</a:t>
            </a:r>
          </a:p>
        </p:txBody>
      </p:sp>
    </p:spTree>
    <p:extLst>
      <p:ext uri="{BB962C8B-B14F-4D97-AF65-F5344CB8AC3E}">
        <p14:creationId xmlns:p14="http://schemas.microsoft.com/office/powerpoint/2010/main" val="354312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A9B669-C560-0563-C635-FA361FFE77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F05259E-DF1C-5B13-B167-822CCCFC0AD0}"/>
              </a:ext>
            </a:extLst>
          </p:cNvPr>
          <p:cNvSpPr txBox="1">
            <a:spLocks/>
          </p:cNvSpPr>
          <p:nvPr/>
        </p:nvSpPr>
        <p:spPr bwMode="auto">
          <a:xfrm>
            <a:off x="0" y="-159491"/>
            <a:ext cx="626269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DER – Rough Bar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A3D1B48-4CBB-E5D2-A0BF-B414C17D3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238" y="1089025"/>
            <a:ext cx="3859942" cy="5400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B638CE2-B636-702B-2367-9D5E536D316F}"/>
              </a:ext>
            </a:extLst>
          </p:cNvPr>
          <p:cNvSpPr/>
          <p:nvPr/>
        </p:nvSpPr>
        <p:spPr>
          <a:xfrm>
            <a:off x="0" y="728663"/>
            <a:ext cx="1440000" cy="360362"/>
          </a:xfrm>
          <a:prstGeom prst="rect">
            <a:avLst/>
          </a:prstGeom>
          <a:solidFill>
            <a:srgbClr val="E22250"/>
          </a:solidFill>
          <a:ln>
            <a:solidFill>
              <a:srgbClr val="E2225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LNB</a:t>
            </a:r>
          </a:p>
        </p:txBody>
      </p:sp>
    </p:spTree>
    <p:extLst>
      <p:ext uri="{BB962C8B-B14F-4D97-AF65-F5344CB8AC3E}">
        <p14:creationId xmlns:p14="http://schemas.microsoft.com/office/powerpoint/2010/main" val="1774401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A9B669-C560-0563-C635-FA361FFE77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F05259E-DF1C-5B13-B167-822CCCFC0AD0}"/>
              </a:ext>
            </a:extLst>
          </p:cNvPr>
          <p:cNvSpPr txBox="1">
            <a:spLocks/>
          </p:cNvSpPr>
          <p:nvPr/>
        </p:nvSpPr>
        <p:spPr bwMode="auto">
          <a:xfrm>
            <a:off x="541865" y="0"/>
            <a:ext cx="626269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DP TABLES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03FEC47-3A11-79FA-8BAD-57851631D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33144" y="1089902"/>
            <a:ext cx="7725709" cy="5408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3898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A9B669-C560-0563-C635-FA361FFE77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F05259E-DF1C-5B13-B167-822CCCFC0AD0}"/>
              </a:ext>
            </a:extLst>
          </p:cNvPr>
          <p:cNvSpPr txBox="1">
            <a:spLocks/>
          </p:cNvSpPr>
          <p:nvPr/>
        </p:nvSpPr>
        <p:spPr bwMode="auto">
          <a:xfrm>
            <a:off x="541865" y="0"/>
            <a:ext cx="626269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DP TABLES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03FEC47-3A11-79FA-8BAD-57851631D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33432" y="1089902"/>
            <a:ext cx="7725133" cy="54088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8097631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ff9fb1f-4cb5-40da-bc88-dae69ef8e18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538D0DD3BB884F879E7A293BBEC3B4" ma:contentTypeVersion="7" ma:contentTypeDescription="Crée un document." ma:contentTypeScope="" ma:versionID="fa967d4e65d03d90354898ce260ac7de">
  <xsd:schema xmlns:xsd="http://www.w3.org/2001/XMLSchema" xmlns:xs="http://www.w3.org/2001/XMLSchema" xmlns:p="http://schemas.microsoft.com/office/2006/metadata/properties" xmlns:ns3="cff9fb1f-4cb5-40da-bc88-dae69ef8e188" xmlns:ns4="13055240-6747-4554-b766-35312c4273f3" targetNamespace="http://schemas.microsoft.com/office/2006/metadata/properties" ma:root="true" ma:fieldsID="bd6c354502184a8648ec17f382fd499d" ns3:_="" ns4:_="">
    <xsd:import namespace="cff9fb1f-4cb5-40da-bc88-dae69ef8e188"/>
    <xsd:import namespace="13055240-6747-4554-b766-35312c4273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f9fb1f-4cb5-40da-bc88-dae69ef8e1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55240-6747-4554-b766-35312c427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FEEF3DB-C007-46AB-AC09-F684E8FB9E2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92B3AB-C9FC-49E6-B2F3-383B68018533}">
  <ds:schemaRefs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13055240-6747-4554-b766-35312c4273f3"/>
    <ds:schemaRef ds:uri="cff9fb1f-4cb5-40da-bc88-dae69ef8e188"/>
    <ds:schemaRef ds:uri="http://www.w3.org/XML/1998/namespace"/>
    <ds:schemaRef ds:uri="http://schemas.microsoft.com/office/2006/documentManagement/typ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246AAE81-0D92-4F10-BEFD-7D463F9870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f9fb1f-4cb5-40da-bc88-dae69ef8e188"/>
    <ds:schemaRef ds:uri="13055240-6747-4554-b766-35312c4273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8534</TotalTime>
  <Words>32</Words>
  <Application>Microsoft Office PowerPoint</Application>
  <PresentationFormat>Grand écran</PresentationFormat>
  <Paragraphs>15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Calibri</vt:lpstr>
      <vt:lpstr>Arial</vt:lpstr>
      <vt:lpstr>Helvetica</vt:lpstr>
      <vt:lpstr>Avenir Next LT Pro</vt:lpstr>
      <vt:lpstr>1_Thème Office</vt:lpstr>
      <vt:lpstr>GUIDE TERRASSE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Perrine RODIER</dc:creator>
  <cp:lastModifiedBy>Aude Alario</cp:lastModifiedBy>
  <cp:revision>735</cp:revision>
  <cp:lastPrinted>2023-03-06T14:00:03Z</cp:lastPrinted>
  <dcterms:created xsi:type="dcterms:W3CDTF">2018-09-12T14:44:28Z</dcterms:created>
  <dcterms:modified xsi:type="dcterms:W3CDTF">2023-12-14T09:39:09Z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0x010100F8538D0DD3BB884F879E7A293BBEC3B4</vt:lpwstr>
  </property>
</Properties>
</file>