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933" r:id="rId4"/>
  </p:sldMasterIdLst>
  <p:notesMasterIdLst>
    <p:notesMasterId r:id="rId8"/>
  </p:notesMasterIdLst>
  <p:sldIdLst>
    <p:sldId id="2147474664" r:id="rId5"/>
    <p:sldId id="2147474662" r:id="rId6"/>
    <p:sldId id="2147474661" r:id="rId7"/>
  </p:sldIdLst>
  <p:sldSz cx="12192000" cy="6858000"/>
  <p:notesSz cx="6797675" cy="9926638"/>
  <p:embeddedFontLst>
    <p:embeddedFont>
      <p:font typeface="Avenir Next LT Pro" panose="020B0504020202020204" pitchFamily="34" charset="0"/>
      <p:regular r:id="rId9"/>
      <p:bold r:id="rId10"/>
      <p:italic r:id="rId11"/>
      <p:boldItalic r:id="rId12"/>
    </p:embeddedFont>
    <p:embeddedFont>
      <p:font typeface="CA Metro" panose="020B0604020202020204" charset="0"/>
      <p:regular r:id="rId13"/>
      <p:bold r:id="rId14"/>
    </p:embeddedFont>
  </p:embeddedFontLst>
  <p:custDataLst>
    <p:tags r:id="rId15"/>
  </p:custDataLst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796FC49B-F9DA-449F-8A2A-C505D26CAA22}">
          <p14:sldIdLst>
            <p14:sldId id="2147474664"/>
            <p14:sldId id="2147474662"/>
            <p14:sldId id="214747466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garwal, Lalit" initials="AL" lastIdx="2" clrIdx="0">
    <p:extLst>
      <p:ext uri="{19B8F6BF-5375-455C-9EA6-DF929625EA0E}">
        <p15:presenceInfo xmlns:p15="http://schemas.microsoft.com/office/powerpoint/2012/main" userId="S::lalit.aggarwal@metro.de::16b51260-0ece-45e0-913a-4a07261b4eee" providerId="AD"/>
      </p:ext>
    </p:extLst>
  </p:cmAuthor>
  <p:cmAuthor id="2" name="Juliard, Albin Dorian" initials="JAD" lastIdx="2" clrIdx="1">
    <p:extLst>
      <p:ext uri="{19B8F6BF-5375-455C-9EA6-DF929625EA0E}">
        <p15:presenceInfo xmlns:p15="http://schemas.microsoft.com/office/powerpoint/2012/main" userId="S::albindorian.juliard@metro.de::9cc3c986-fb21-430b-b08c-73ef02ad1f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81"/>
    <a:srgbClr val="000000"/>
    <a:srgbClr val="F9AE00"/>
    <a:srgbClr val="003B7E"/>
    <a:srgbClr val="D9D9D9"/>
    <a:srgbClr val="FFE500"/>
    <a:srgbClr val="FFFFFF"/>
    <a:srgbClr val="FDCA53"/>
    <a:srgbClr val="177B57"/>
    <a:srgbClr val="E2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52" d="100"/>
          <a:sy n="52" d="100"/>
        </p:scale>
        <p:origin x="1752" y="8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38BC32B-6D78-4F00-A7DE-6EF544761192}" type="datetimeFigureOut">
              <a:rPr lang="en-US" smtClean="0"/>
              <a:pPr/>
              <a:t>10/18/2024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6C96434F-A297-4444-BC53-D317DEF38C1E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3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EF2C61-3D85-48F5-8C20-EC8DE055B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1" t="37679" b="-180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A444AD-05B0-421D-AFC9-F6B9C991DD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12" name="Picture 38">
            <a:extLst>
              <a:ext uri="{FF2B5EF4-FFF2-40B4-BE49-F238E27FC236}">
                <a16:creationId xmlns:a16="http://schemas.microsoft.com/office/drawing/2014/main" id="{4F19F9F6-A5E7-4451-AC4F-C8D74CA6EF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80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Click on the icon to add a picture</a:t>
            </a:r>
            <a:endParaRPr lang="de-DE"/>
          </a:p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6F208B-A288-4E15-BF5E-D19294F3C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24" name="Picture 38">
            <a:extLst>
              <a:ext uri="{FF2B5EF4-FFF2-40B4-BE49-F238E27FC236}">
                <a16:creationId xmlns:a16="http://schemas.microsoft.com/office/drawing/2014/main" id="{FF34BBB0-9294-4641-A84F-CB4B0FEE99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45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112D3EAB-CC85-47C4-8E39-1ED23EB24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4574" t="33028" r="10704" b="123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3">
            <a:extLst>
              <a:ext uri="{FF2B5EF4-FFF2-40B4-BE49-F238E27FC236}">
                <a16:creationId xmlns:a16="http://schemas.microsoft.com/office/drawing/2014/main" id="{FCB42CC2-84CD-40C1-8894-BB7B0616AF28}"/>
              </a:ext>
            </a:extLst>
          </p:cNvPr>
          <p:cNvSpPr/>
          <p:nvPr userDrawn="1"/>
        </p:nvSpPr>
        <p:spPr>
          <a:xfrm>
            <a:off x="-20573" y="0"/>
            <a:ext cx="1223314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24CB25B8-800D-444C-816C-822BD53FA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r="2388" b="68955"/>
          <a:stretch/>
        </p:blipFill>
        <p:spPr>
          <a:xfrm>
            <a:off x="-20573" y="3273834"/>
            <a:ext cx="12212572" cy="3584167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0D60D24F-09E7-44BC-BD8F-9C75CEA797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49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Select the picture placeholder and click on ‘insert' in the menu bar and then on ‘pictures' to insert a picture.</a:t>
            </a:r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9579759-98FE-4250-B73B-A43B803BF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20574" y="3273834"/>
            <a:ext cx="12233145" cy="3584167"/>
          </a:xfrm>
          <a:prstGeom prst="rect">
            <a:avLst/>
          </a:prstGeom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9E4BD0B6-DB09-4825-A6ED-27FCA85EFA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34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C711F7-6C08-45DA-80C1-25218AEAAA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622" y="3372328"/>
            <a:ext cx="12213621" cy="3498374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029AE27E-83DB-4C03-9091-52CACB2730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09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AED1CE2-EDA0-4C73-A2B5-CD7B0AC89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34860" y="3273834"/>
            <a:ext cx="12226859" cy="3584167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B125DE6B-E32E-4891-8A6F-A3E465B998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46"/>
            <a:ext cx="1638315" cy="639907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err="1"/>
              <a:t>Thank</a:t>
            </a:r>
            <a:br>
              <a:rPr lang="de-DE"/>
            </a:br>
            <a:r>
              <a:rPr lang="de-DE" err="1"/>
              <a:t>You</a:t>
            </a:r>
            <a:r>
              <a:rPr lang="de-DE"/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08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778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37">
            <a:extLst>
              <a:ext uri="{FF2B5EF4-FFF2-40B4-BE49-F238E27FC236}">
                <a16:creationId xmlns:a16="http://schemas.microsoft.com/office/drawing/2014/main" id="{1984BB5F-6B47-4CD5-8DC8-FF04673712C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388" r="2388" b="69965"/>
          <a:stretch/>
        </p:blipFill>
        <p:spPr>
          <a:xfrm>
            <a:off x="10278291" y="6314620"/>
            <a:ext cx="1913709" cy="543381"/>
          </a:xfrm>
          <a:prstGeom prst="rect">
            <a:avLst/>
          </a:prstGeom>
        </p:spPr>
      </p:pic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Headline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First </a:t>
            </a:r>
            <a:r>
              <a:rPr lang="de-DE" err="1"/>
              <a:t>layer</a:t>
            </a:r>
            <a:endParaRPr lang="de-DE"/>
          </a:p>
          <a:p>
            <a:pPr lvl="1"/>
            <a:r>
              <a:rPr lang="de-DE"/>
              <a:t>Second </a:t>
            </a:r>
            <a:r>
              <a:rPr lang="de-DE" err="1"/>
              <a:t>layer</a:t>
            </a:r>
            <a:endParaRPr lang="de-DE"/>
          </a:p>
          <a:p>
            <a:pPr lvl="2"/>
            <a:r>
              <a:rPr lang="de-DE"/>
              <a:t>Third </a:t>
            </a:r>
            <a:r>
              <a:rPr lang="de-DE" err="1"/>
              <a:t>layer</a:t>
            </a:r>
            <a:endParaRPr lang="de-DE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D160A2AE-E6A0-4CB5-975E-A616EC192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7396" y="6363499"/>
            <a:ext cx="9212992" cy="15863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de-DE"/>
              <a:t>Fußzeile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de-DE" err="1">
                <a:latin typeface="Avenir Next LT Pro" panose="020B0504020202020204" pitchFamily="34" charset="0"/>
              </a:rPr>
              <a:t>Strictly</a:t>
            </a:r>
            <a:r>
              <a:rPr lang="de-DE">
                <a:latin typeface="Avenir Next LT Pro" panose="020B0504020202020204" pitchFamily="34" charset="0"/>
              </a:rPr>
              <a:t> </a:t>
            </a:r>
            <a:r>
              <a:rPr lang="de-DE" err="1">
                <a:latin typeface="Avenir Next LT Pro" panose="020B0504020202020204" pitchFamily="34" charset="0"/>
              </a:rPr>
              <a:t>Confidential</a:t>
            </a:r>
            <a:r>
              <a:rPr lang="de-DE">
                <a:latin typeface="Avenir Next LT Pro" panose="020B0504020202020204" pitchFamily="34" charset="0"/>
              </a:rPr>
              <a:t>    |   </a:t>
            </a:r>
            <a:fld id="{FC89AA29-A18B-45E6-A6DD-E693AF6AAD3A}" type="datetimeFigureOut">
              <a:rPr lang="de-DE" smtClean="0">
                <a:latin typeface="Avenir Next LT Pro" panose="020B0504020202020204" pitchFamily="34" charset="0"/>
              </a:rPr>
              <a:pPr/>
              <a:t>18.10.2024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custDataLst>
      <p:tags r:id="rId9"/>
    </p:custDataLst>
    <p:extLst>
      <p:ext uri="{BB962C8B-B14F-4D97-AF65-F5344CB8AC3E}">
        <p14:creationId xmlns:p14="http://schemas.microsoft.com/office/powerpoint/2010/main" val="832182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50" r:id="rId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94DA-2E1E-9394-A656-BD558CC06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C1492A4-DF53-B7DC-F414-BAEBB2276E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3" name="Image 32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00E03A88-9E76-CB5D-1A1F-D08B451D0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48" y="1524000"/>
            <a:ext cx="3810000" cy="3810000"/>
          </a:xfrm>
          <a:prstGeom prst="rect">
            <a:avLst/>
          </a:prstGeom>
        </p:spPr>
      </p:pic>
      <p:pic>
        <p:nvPicPr>
          <p:cNvPr id="31" name="Image 30" descr="Une image contenant texte, Police, Graphique, affiche&#10;&#10;Description générée automatiquement">
            <a:extLst>
              <a:ext uri="{FF2B5EF4-FFF2-40B4-BE49-F238E27FC236}">
                <a16:creationId xmlns:a16="http://schemas.microsoft.com/office/drawing/2014/main" id="{25268707-E8CD-2BCD-136A-8EE565602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471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2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F799D-BFFD-1036-AD48-600AE4382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BC987E-9714-013F-4A36-330E5123AA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Visage humain, fruit, homme&#10;&#10;Description générée automatiquement">
            <a:extLst>
              <a:ext uri="{FF2B5EF4-FFF2-40B4-BE49-F238E27FC236}">
                <a16:creationId xmlns:a16="http://schemas.microsoft.com/office/drawing/2014/main" id="{80B27C35-B1AF-2D11-12E5-E99F48085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5" y="248263"/>
            <a:ext cx="2686665" cy="2686665"/>
          </a:xfrm>
          <a:prstGeom prst="rect">
            <a:avLst/>
          </a:prstGeom>
        </p:spPr>
      </p:pic>
      <p:pic>
        <p:nvPicPr>
          <p:cNvPr id="6" name="Image 5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04741B68-12BB-A937-5115-104AF01C4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5" y="248263"/>
            <a:ext cx="2686665" cy="2686665"/>
          </a:xfrm>
          <a:prstGeom prst="rect">
            <a:avLst/>
          </a:prstGeom>
        </p:spPr>
      </p:pic>
      <p:pic>
        <p:nvPicPr>
          <p:cNvPr id="9" name="Image 8" descr="Une image contenant texte, Visage humain, homme, affiche&#10;&#10;Description générée automatiquement">
            <a:extLst>
              <a:ext uri="{FF2B5EF4-FFF2-40B4-BE49-F238E27FC236}">
                <a16:creationId xmlns:a16="http://schemas.microsoft.com/office/drawing/2014/main" id="{642B823B-C095-3A88-E87A-161ACDA511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5" y="248263"/>
            <a:ext cx="2686665" cy="2686665"/>
          </a:xfrm>
          <a:prstGeom prst="rect">
            <a:avLst/>
          </a:prstGeom>
        </p:spPr>
      </p:pic>
      <p:pic>
        <p:nvPicPr>
          <p:cNvPr id="11" name="Image 10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36F697E7-60AD-D7F6-2771-EAC08DCEBA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575" y="248263"/>
            <a:ext cx="2686665" cy="2686665"/>
          </a:xfrm>
          <a:prstGeom prst="rect">
            <a:avLst/>
          </a:prstGeom>
        </p:spPr>
      </p:pic>
      <p:pic>
        <p:nvPicPr>
          <p:cNvPr id="15" name="Image 14" descr="Une image contenant texte, Visage humain, habits, homme&#10;&#10;Description générée automatiquement">
            <a:extLst>
              <a:ext uri="{FF2B5EF4-FFF2-40B4-BE49-F238E27FC236}">
                <a16:creationId xmlns:a16="http://schemas.microsoft.com/office/drawing/2014/main" id="{D5987256-F25D-FCEC-0C53-95640A4636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194" y="248263"/>
            <a:ext cx="2686665" cy="2686665"/>
          </a:xfrm>
          <a:prstGeom prst="rect">
            <a:avLst/>
          </a:prstGeom>
        </p:spPr>
      </p:pic>
      <p:pic>
        <p:nvPicPr>
          <p:cNvPr id="19" name="Image 18" descr="Une image contenant texte, Visage humain, sourire, habits&#10;&#10;Description générée automatiquement">
            <a:extLst>
              <a:ext uri="{FF2B5EF4-FFF2-40B4-BE49-F238E27FC236}">
                <a16:creationId xmlns:a16="http://schemas.microsoft.com/office/drawing/2014/main" id="{4AF77CC6-E09C-FBE6-3C3E-897706F056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884" y="248263"/>
            <a:ext cx="2686665" cy="2686665"/>
          </a:xfrm>
          <a:prstGeom prst="rect">
            <a:avLst/>
          </a:prstGeom>
        </p:spPr>
      </p:pic>
      <p:pic>
        <p:nvPicPr>
          <p:cNvPr id="21" name="Image 20" descr="Une image contenant texte, Visage humain, sourire, habits&#10;&#10;Description générée automatiquement">
            <a:extLst>
              <a:ext uri="{FF2B5EF4-FFF2-40B4-BE49-F238E27FC236}">
                <a16:creationId xmlns:a16="http://schemas.microsoft.com/office/drawing/2014/main" id="{BD03DC0B-00F7-1FD1-7AF2-9791A9D33B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5" y="3728882"/>
            <a:ext cx="2686665" cy="2686665"/>
          </a:xfrm>
          <a:prstGeom prst="rect">
            <a:avLst/>
          </a:prstGeom>
        </p:spPr>
      </p:pic>
      <p:pic>
        <p:nvPicPr>
          <p:cNvPr id="23" name="Image 22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EDE583A3-68B5-2EC8-7618-3BDFD1AF55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8445" y="3728882"/>
            <a:ext cx="2686665" cy="2686665"/>
          </a:xfrm>
          <a:prstGeom prst="rect">
            <a:avLst/>
          </a:prstGeom>
        </p:spPr>
      </p:pic>
      <p:pic>
        <p:nvPicPr>
          <p:cNvPr id="25" name="Image 24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675F8B75-A984-DC84-AF77-CA5F945ED2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4884" y="3728882"/>
            <a:ext cx="2686665" cy="2686665"/>
          </a:xfrm>
          <a:prstGeom prst="rect">
            <a:avLst/>
          </a:prstGeom>
        </p:spPr>
      </p:pic>
      <p:pic>
        <p:nvPicPr>
          <p:cNvPr id="27" name="Image 26" descr="Une image contenant texte, affiche, Visage humain, graphisme&#10;&#10;Description générée automatiquement">
            <a:extLst>
              <a:ext uri="{FF2B5EF4-FFF2-40B4-BE49-F238E27FC236}">
                <a16:creationId xmlns:a16="http://schemas.microsoft.com/office/drawing/2014/main" id="{90F1489D-C834-135B-D7EC-00FA22208C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46575" y="3728882"/>
            <a:ext cx="2686665" cy="268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33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90C96BE-D268-535C-C27F-FA7BF2BF3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455369"/>
            <a:ext cx="4105245" cy="297363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BD42172-3087-EFED-E942-3686BC7E3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3631224"/>
            <a:ext cx="4105245" cy="2715140"/>
          </a:xfrm>
          <a:prstGeom prst="rect">
            <a:avLst/>
          </a:prstGeom>
        </p:spPr>
      </p:pic>
      <p:pic>
        <p:nvPicPr>
          <p:cNvPr id="14" name="Image 13" descr="Une image contenant texte, capture d’écran, Page web, Site web&#10;&#10;Description générée automatiquement">
            <a:extLst>
              <a:ext uri="{FF2B5EF4-FFF2-40B4-BE49-F238E27FC236}">
                <a16:creationId xmlns:a16="http://schemas.microsoft.com/office/drawing/2014/main" id="{07C21F99-7EE6-4C07-D7E0-FAFBA6FE1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834" y="3631224"/>
            <a:ext cx="2237185" cy="2807448"/>
          </a:xfrm>
          <a:prstGeom prst="rect">
            <a:avLst/>
          </a:prstGeom>
        </p:spPr>
      </p:pic>
      <p:pic>
        <p:nvPicPr>
          <p:cNvPr id="16" name="Image 15" descr="Une image contenant texte, Appareils électroniques, capture d’écran, Site web&#10;&#10;Description générée automatiquement">
            <a:extLst>
              <a:ext uri="{FF2B5EF4-FFF2-40B4-BE49-F238E27FC236}">
                <a16:creationId xmlns:a16="http://schemas.microsoft.com/office/drawing/2014/main" id="{5E56EAAD-4A53-AC2C-E06E-49C1EA5F33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84" y="455370"/>
            <a:ext cx="5943670" cy="3105516"/>
          </a:xfrm>
          <a:prstGeom prst="rect">
            <a:avLst/>
          </a:prstGeom>
        </p:spPr>
      </p:pic>
      <p:pic>
        <p:nvPicPr>
          <p:cNvPr id="18" name="Image 17" descr="Une image contenant texte, ordinateur, capture d’écran, Site web&#10;&#10;Description générée automatiquement">
            <a:extLst>
              <a:ext uri="{FF2B5EF4-FFF2-40B4-BE49-F238E27FC236}">
                <a16:creationId xmlns:a16="http://schemas.microsoft.com/office/drawing/2014/main" id="{C1161BDE-7EAE-BECA-03E2-CFA142DE1B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47" y="3631224"/>
            <a:ext cx="4744153" cy="280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007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77728170-9198-4c7e-a144-2251765d4243"/>
  <p:tag name="THINKCELLPRESENTATIONDONOTDELETE" val="&lt;?xml version=&quot;1.0&quot; encoding=&quot;UTF-16&quot; standalone=&quot;yes&quot;?&gt;&lt;root reqver=&quot;27037&quot;&gt;&lt;version val=&quot;3285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5&quot;&gt;&lt;elem m_fUsage=&quot;2.13647673519000003139E+00&quot;&gt;&lt;m_msothmcolidx val=&quot;0&quot;/&gt;&lt;m_rgb r=&quot;50&quot; g=&quot;96&quot; b=&quot;4B&quot;/&gt;&lt;/elem&gt;&lt;elem m_fUsage=&quot;2.01729690000000028149E+00&quot;&gt;&lt;m_msothmcolidx val=&quot;0&quot;/&gt;&lt;m_rgb r=&quot;8C&quot; g=&quot;C4&quot; b=&quot;88&quot;/&gt;&lt;/elem&gt;&lt;elem m_fUsage=&quot;1.49049000000000009258E+00&quot;&gt;&lt;m_msothmcolidx val=&quot;0&quot;/&gt;&lt;m_rgb r=&quot;CC&quot; g=&quot;E6&quot; b=&quot;CA&quot;/&gt;&lt;/elem&gt;&lt;elem m_fUsage=&quot;1.00000000000000000000E+00&quot;&gt;&lt;m_msothmcolidx val=&quot;0&quot;/&gt;&lt;m_rgb r=&quot;9F&quot; g=&quot;9F&quot; b=&quot;9F&quot;/&gt;&lt;/elem&gt;&lt;elem m_fUsage=&quot;5.31441000000000163261E-01&quot;&gt;&lt;m_msothmcolidx val=&quot;0&quot;/&gt;&lt;m_rgb r=&quot;AE&quot; g=&quot;D6&quot; b=&quot;AB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METRO_PPT_Master_16_9" id="{94505C44-7D57-5E4B-804A-23E69DAEEB6B}" vid="{1B706472-DFAE-9943-A4CC-8CC674EA0A9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b158d81-80b7-49ff-9029-40de76e83110">
      <UserInfo>
        <DisplayName>Peltier, Pascal</DisplayName>
        <AccountId>32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DB1631C758CC49B4FAE1C56DFBF6D5" ma:contentTypeVersion="9" ma:contentTypeDescription="Create a new document." ma:contentTypeScope="" ma:versionID="1204279d54c6efbd09d98e61fdd6a17a">
  <xsd:schema xmlns:xsd="http://www.w3.org/2001/XMLSchema" xmlns:xs="http://www.w3.org/2001/XMLSchema" xmlns:p="http://schemas.microsoft.com/office/2006/metadata/properties" xmlns:ns2="0dcdc8af-d0bb-4d46-8ef2-d40441f5a5f4" xmlns:ns3="3b158d81-80b7-49ff-9029-40de76e83110" targetNamespace="http://schemas.microsoft.com/office/2006/metadata/properties" ma:root="true" ma:fieldsID="f8342cad21ef000459aea7d6c8402880" ns2:_="" ns3:_="">
    <xsd:import namespace="0dcdc8af-d0bb-4d46-8ef2-d40441f5a5f4"/>
    <xsd:import namespace="3b158d81-80b7-49ff-9029-40de76e831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dc8af-d0bb-4d46-8ef2-d40441f5a5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58d81-80b7-49ff-9029-40de76e8311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8D2D38-4330-422C-833E-A3F805243225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3b158d81-80b7-49ff-9029-40de76e83110"/>
    <ds:schemaRef ds:uri="0dcdc8af-d0bb-4d46-8ef2-d40441f5a5f4"/>
  </ds:schemaRefs>
</ds:datastoreItem>
</file>

<file path=customXml/itemProps2.xml><?xml version="1.0" encoding="utf-8"?>
<ds:datastoreItem xmlns:ds="http://schemas.openxmlformats.org/officeDocument/2006/customXml" ds:itemID="{B1F227F6-8D33-4A44-8CCE-B5CAC80605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D304CF-8196-4E26-82BA-EE015A2B0A03}">
  <ds:schemaRefs>
    <ds:schemaRef ds:uri="0dcdc8af-d0bb-4d46-8ef2-d40441f5a5f4"/>
    <ds:schemaRef ds:uri="3b158d81-80b7-49ff-9029-40de76e8311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32393</TotalTime>
  <Words>0</Words>
  <Application>Microsoft Office PowerPoint</Application>
  <PresentationFormat>Grand écran</PresentationFormat>
  <Paragraphs>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CA Metro</vt:lpstr>
      <vt:lpstr>CA Metro Black</vt:lpstr>
      <vt:lpstr>Arial</vt:lpstr>
      <vt:lpstr>Avenir Next LT Pro</vt:lpstr>
      <vt:lpstr>METRO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Criteria (incl. Ext. Comm. KPIs)</dc:title>
  <dc:creator>Pascal Peltier</dc:creator>
  <cp:lastModifiedBy>Antoine Jubert</cp:lastModifiedBy>
  <cp:revision>35</cp:revision>
  <cp:lastPrinted>2022-05-13T08:09:02Z</cp:lastPrinted>
  <dcterms:created xsi:type="dcterms:W3CDTF">2022-01-06T08:26:23Z</dcterms:created>
  <dcterms:modified xsi:type="dcterms:W3CDTF">2024-10-18T12:12:09Z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c1476e-3236-4add-9655-bdfbec32e949_Enabled">
    <vt:lpwstr>true</vt:lpwstr>
  </property>
  <property fmtid="{D5CDD505-2E9C-101B-9397-08002B2CF9AE}" pid="3" name="MSIP_Label_01c1476e-3236-4add-9655-bdfbec32e949_SetDate">
    <vt:lpwstr>2022-10-17T19:39:10Z</vt:lpwstr>
  </property>
  <property fmtid="{D5CDD505-2E9C-101B-9397-08002B2CF9AE}" pid="4" name="MSIP_Label_01c1476e-3236-4add-9655-bdfbec32e949_Method">
    <vt:lpwstr>Standard</vt:lpwstr>
  </property>
  <property fmtid="{D5CDD505-2E9C-101B-9397-08002B2CF9AE}" pid="5" name="MSIP_Label_01c1476e-3236-4add-9655-bdfbec32e949_Name">
    <vt:lpwstr>Unrestricted</vt:lpwstr>
  </property>
  <property fmtid="{D5CDD505-2E9C-101B-9397-08002B2CF9AE}" pid="6" name="MSIP_Label_01c1476e-3236-4add-9655-bdfbec32e949_SiteId">
    <vt:lpwstr>64322308-09a9-47a3-8c1c-b82871d60568</vt:lpwstr>
  </property>
  <property fmtid="{D5CDD505-2E9C-101B-9397-08002B2CF9AE}" pid="7" name="MSIP_Label_01c1476e-3236-4add-9655-bdfbec32e949_ActionId">
    <vt:lpwstr>f5754604-1d0f-4a76-b3d4-f7ab7705e610</vt:lpwstr>
  </property>
  <property fmtid="{D5CDD505-2E9C-101B-9397-08002B2CF9AE}" pid="8" name="MSIP_Label_01c1476e-3236-4add-9655-bdfbec32e949_ContentBits">
    <vt:lpwstr>0</vt:lpwstr>
  </property>
  <property fmtid="{D5CDD505-2E9C-101B-9397-08002B2CF9AE}" pid="9" name="ContentTypeId">
    <vt:lpwstr>0x010100CCDB1631C758CC49B4FAE1C56DFBF6D5</vt:lpwstr>
  </property>
</Properties>
</file>